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81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82" r:id="rId15"/>
    <p:sldId id="283" r:id="rId16"/>
    <p:sldId id="284" r:id="rId17"/>
    <p:sldId id="285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9" r:id="rId29"/>
    <p:sldId id="280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1" autoAdjust="0"/>
    <p:restoredTop sz="94660"/>
  </p:normalViewPr>
  <p:slideViewPr>
    <p:cSldViewPr snapToGrid="0">
      <p:cViewPr varScale="1">
        <p:scale>
          <a:sx n="81" d="100"/>
          <a:sy n="81" d="100"/>
        </p:scale>
        <p:origin x="60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9:55:21.91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483 354 320,'0'-3'40,"1"-1"1,-1 0-1,1 0 1,0 1-1,1-5 1,4-13 772,-5 8-170,1-24 1,-3 26-315,2 0 0,-1-1 0,4-15 0,0 8-301,-4 15 35,1-1 0,0 1 0,0 0 0,0 0 0,1 0 0,2-6 0,-2 4 41,0 0 0,0-1 0,-1 1 0,0 0 0,0-1 0,-1 1 0,0-12 0,0 2 88,0 15-304,-18 19 821,4-15-42,14-3-649,0 0 0,-1 0 0,1 0 0,0 0 0,-1 0 1,1 0-1,0 0 0,-1 0 0,1 0 0,0 0 0,-1 0 0,1-1 1,0 1-1,-1 0 0,1 0 0,0 0 0,-1 0 0,1-1 0,0 1 0,0 0 1,-1 0-1,1-1 0,0 1 0,0 0 0,-1 0 0,1-1 0,0 1 1,0 0-1,0-1 0,0 1 0,-1 0 0,1 0 0,0-1 0,0 0 0,-14-5 25,13 6-19,-1 0 1,1 1-1,-1-1 0,1 0 0,-1 0 0,1 1 1,-1-1-1,1 0 0,-1 1 0,1 0 1,0-1-1,-1 1 0,1 0 0,0 0 0,-1-1 1,1 1-1,0 0 0,-2 2 0,1 1-63,-1-1-1,1 1 1,0 0 0,-4 8-1,4-7 105,0 0 0,0 0-1,-1-1 1,-5 8 0,4-9 79,4-3-135,-1 1 1,1-1-1,-1 0 0,1 1 0,-1-1 0,1 0 0,0 1 0,-1-1 0,1 0 0,0 1 0,-1-1 0,1 0 0,0 1 0,0-1 0,-1 1 0,1-1 0,0 1 0,0-1 0,-1 1 0,1 0-5,0-1 1,0 1-1,0-1 0,0 1 1,0-1-1,0 1 0,0-1 0,0 1 1,1-1-1,-1 1 0,0-1 1,0 1-1,0-1 0,1 1 0,-1-1 1,0 1-1,0-1 0,1 0 1,-1 1-1,0-1 0,1 1 0,-1-1 1,0 0-1,1 1 0,-1-1 1,1 0-1,-1 0 0,0 1 0,1-1 1,-1 0-1,1 0 0,-1 0 1,2 1-1,-2-1 21,2 1 8,0 0 0,0-1 1,0 1-1,0-1 0,0 0 1,0 1-1,0-1 0,0 0 1,0 0-1,0 0 1,-1 0-1,1 0 0,0-1 1,0 1-1,0-1 0,0 1 1,0-1-1,0 0 0,0 1 1,-1-1-1,4-2 0,4-3 174,0 0 0,13-10 0,12-15 133,16-14-227,-45 41-145,0 1 0,0-1 1,0 1-1,0 1 0,0-1 0,1 1 0,0 0 0,8-2 0,-11 3 9,0 1 1,0 0 0,1 0-1,-1 0 1,0 1 0,0-1-1,0 1 1,0 0 0,0 0-1,0 0 1,5 2 0,32 20 158,-24-13-244,10 9 131,-20-14-39,0-1-1,0 0 1,11 6-1,-14-9 26,39 19-29,45 26-1,0-1 400,-79-40-291,0-1 0,0-1 0,0 1 1,1-1-1,0-1 0,-1 1 0,1-1 1,0-1-1,0 0 0,13 0 0,-2 1-132,-16-2 69,1 1 0,0-1 1,-1 0-1,1 0 0,0 0 0,-1-1 1,1 0-1,0 0 0,8-2 0,8-6 18,43-9 0,-9 2 159,-13 2-14,65-20-333,-91 30 154,-1 2-1,1 0 1,0 0 0,27 2 0,-10 3-138,39 7 1,-55-6 120,-1 1 0,1 1 1,-1 1-1,0 0 1,0 1-1,19 13 0,-34-20-130,0 0 42,8 12 112,-8-12 21,-1-1-10,0 1 0,1-1 1,-1 0-1,0 0 0,0 1 0,1-1 1,-1 0-1,0 0 0,0 1 0,0-1 0,0 0 1,1 1-1,-1-1 0,0 0 0,0 1 1,0-1-1,0 0 0,0 1 0,0-1 0,0 1 1,0-1-1,0 0 0,0 1 0,0-1 1,0 1-23,0-1 0,0 0 1,0 0-1,0 1 0,0-1 1,0 0-1,0 0 1,0 1-1,0-1 0,0 0 1,0 0-1,-1 1 0,1-1 1,0 0-1,0 0 1,0 0-1,0 1 0,0-1 1,-1 0-1,1 0 0,0 0 1,0 0-1,0 0 1,-1 1-1,1-1 0,0 0 1,0 0-1,-1 0 0,1 0 1,0 0-1,0 0 1,0 0-1,-1 0 0,1 0 1,0 0-1,0 0 0,-1 0 1,1 0-1,0 0 0,0 0 1,-1 0-1,1 0 1,0 0-1,0 0 0,-1 0 1,1 0-1,0 0 0,0 0 1,0 0-1,-1-1 1,1 1-1,-28-8 82,0 1 0,-1 2 0,0 0 0,-38 0 0,21 2-79,-207 0-235,126 5 112,123-2 154,-1-1-1,1 1 1,-1-1-1,1-1 1,-1 1-1,1-1 1,0 0-1,-5-2 1,-6-2-50,10 4 10,-5-3-177,10 5 167,0-1 1,0 1 0,0 0 0,0-1 0,0 1 0,0 0 0,0-1 0,0 1 0,0 0 0,0-1 0,0 1 0,0-1-1,0 1 1,0 0 0,0-1 0,0 1 0,0 0 0,1 0 0,-1-1 0,0 1 0,0 0 0,0-1 0,1 1 0,-1 0-1,0 0 1,0-1 0,1 1 0,-1 0 0,0 0 0,0 0 0,1-1 0,-1 1 0,1 0 0,15-12-8,1 1 1,0 1 0,27-12-1,-30 17-3,0-1 0,0 2-1,0 0 1,0 1 0,1 0 0,19 0-1,93 2-209,-64 2 185,-14 0 27,129-6-37,-81 4 224,-55 1-155,-29 1-60,-1 1-1,0 0 1,1 1-1,-1 0 1,0 1-1,19 9 1,-4-3-79,37 17 3,105 61 0,-155-81 282,24 9 1,7 3-36,-28-11-108,26 9 0,1 0 0,-41-16 0,0 0 0,0 0 0,0 0-1,0 0 1,0-1 0,0 0 0,1 1 0,-1-1 0,0 0 0,0 0 0,0-1-1,4 0 1,2-1 113,1-1-1,13-5 1,17-5 84,-3 1-143,-8 5-23,-22 5-44,1 0 0,0 0 1,-1 0-1,14 1 1,301 1-148,-301 0 224,-1-1 1,1-1 0,-1-1-1,0 0 1,0-2 0,0 0-1,30-13 1,-47 17-42,1-1-1,-1 0 1,0 1 0,0-1-1,0 0 1,0-1 0,0 1-1,0 0 1,-1-1 0,1 0-1,2-3 1,14-20 68,-19 26-114,5-5-62,14 3-111,-16 2 10,7 0 408,-8 2-17,-6 3-105,1-3-103,1 0-1,-1 0 1,0-1 0,0 1-1,-1-1 1,1 1 0,0-1-1,0 0 1,-1 0-1,1-1 1,-5 1 0,-40 1 128,32-3-151,-18 0 81,-45-9 1,4 1-82,-5 2-84,-1 3-1,-108 10 1,170-4 155,-1-1-1,1-1 1,-1-1-1,1 0 0,-33-8 1,13 2-168,1 1 1,-1 2-1,-51 1 0,39 2 114,18-1 70,-50 5-1,74-1-138,0 0 0,0 0 0,0 1 0,1 0 0,-1 1 0,1 0 0,-15 9 0,-25 16-242,33-19 402,0-1-1,0 0 0,-24 9 1,23-10-142,-8 4 328,15-10-164,4 0-124,0-1 0,0 0 0,1 0 0,-1 0 0,-5-1 0,-17 3-51,20-2 26,-1-1-1,1 1 0,0-1 1,-7-1-1,-23-4 163,0-3 1,0-1-1,1-2 0,-69-30 1,37 10-90,30 16-41,1-3 0,-50-30 0,31 3-85,36 28 128,-25-16 1,43 32-79,0 0 1,0-1 0,-1 1 0,1 0 0,-1 1 0,1-1 0,-1 0 0,1 1 0,-1-1-1,1 1 1,-1 0 0,1 0 0,-1 0 0,0 0 0,1 0 0,-1 0 0,1 1 0,-1-1-1,1 1 1,-1 0 0,1 0 0,0 0 0,-1 0 0,1 0 0,0 1 0,0-1 0,-1 0-1,1 1 1,-2 2 0,-7 5 43,-1 0-1,0 0 0,-1-2 0,0 1 1,0-2-1,0 0 0,-1 0 0,-17 4 1,-30 5 238,30-8-303,-58 21 0,67-18-130,1-1 89,-1 0 1,-39 26-1,59-34 92,-1 1 1,1 0 0,-1-1 0,0 1 0,0-1-1,0 0 1,0 0 0,-3 1 0,6-2-6,0 0 0,-1 0 0,1 0 0,0 0 0,-1 0 0,1 0-1,0 0 1,-1 0 0,1 0 0,0 0 0,-1 0 0,1 0 0,0 1 0,0-1 0,-1 0 0,1 0 0,0 0 0,0 1 0,-1-1 0,1 0-1,0 0 1,0 1 0,-1-1 0,1 0 0,0 0 0,0 1 0,0-1 0,0 0 0,0 1 0,-1-1 0,1 0 0,0 1 0,0-1 0,0 0-1,0 1 1,0-1 0,0 0 0,0 1 0,0-1 0,0 0 0,0 1 0,0-1 0,0 0 0,1 1 0,-1-1 0,0 0 0,0 0 0,0 1-1,1 0 4,0 1-1,0-1 0,0 0 0,0 0 0,0 0 0,0 0 0,0 0 1,0 0-1,0 0 0,2 0 0,3 2-3,0 0 0,0-1 0,0 0 0,1 0 0,-1 0 0,11 0 0,44 2-83,-46-4 94,471-17-198,3-1 358,-284 38-204,-126-9 187,81-1 0,-109-10-72,-8 2 68,0-3 1,85-12-1,-111 8-81,27-10 0,-27 9-93,23-6 1,-34 10-44,11-2 79,-1 0 1,1 1-1,0 1 1,0 1-1,28 1 1,179 15-85,-172-12 194,31 3-660,-7 8 748,26 2-180,-101-15-24,4-1 9,1 0 1,-1 1-1,1-1 0,0 1 1,-1 1-1,1-1 1,-1 1-1,0 0 1,0 0-1,10 6 1,-10-3-6,1-1 0,-1-1 0,1 1 0,0-1 0,0 0 0,0 0 0,1 0 0,-1-1 0,1 0 0,-1-1 0,1 1 0,9 0 0,-14-2 11,0 0-1,-1 0 0,1 1 0,0-1 1,0 0-1,-1 1 0,1-1 0,2 2 1,-3-1-6,1 0 0,0-1 0,0 1 1,0-1-1,0 1 0,-1-1 1,1 0-1,3 0 0,7 0 119,0-1-1,0-1 0,0 0 1,0-1-1,17-5 0,-26 7-124,56-20 348,-53 18-299,1 0 0,-1 0-1,0-1 1,0 1 0,0-2 0,7-6 0,37-30 73,-49 39-534,-1 2 400,0-1 1,0 1 0,0 0-1,0 0 1,0-1 0,0 1-1,0 0 1,0-1-1,0 1 1,1 0 0,-1 0-1,0-1 1,0 1 0,0 0-1,0 0 1,1 0 0,-1-1-1,0 1 1,0 0 0,0 0-1,1 0 1,-1-1-1,0 1 1,0 0 0,1 0-1,-1 0 1,0 0 0,1 0-1,-1 0 1,0 0 0,0 0-1,1 0 1,-1 0 0,1 0-1,30 20-101,-21-16 128,0 1-1,1-2 1,0 1-1,0-1 1,0-1-1,0 0 1,0-1-1,0 0 0,13-1 1,-10-1 43,-12 0-40,0 1-1,1 0 1,-1 0 0,0 0-1,0 0 1,0 0-1,0 0 1,0 0 0,3 1-1,-4 0 0,0 0 0,0-1 0,1 0 0,-1 1 0,0-1 0,1 0 0,-1 0 0,1 1 0,-1-1 0,0 0 0,1-1 0,-1 1 0,0 0 0,2 0 0,5-2-122,-1 3 26,0 0 0,-1 0 1,1 0-1,0 1 1,-1 0-1,1 1 1,-1-1-1,1 1 0,-1 0 1,9 7-1,-11-7 76,1 0 0,-1 0 0,0 0 0,0 1 0,-1-1 0,1 1 0,-1 0 0,0 0 0,3 5-1,1 4 9,10 24 0,4 9-189,-18-44 290,-2 0-70,1 0 1,0 0-1,0-1 0,0 1 1,0-1-1,0 1 0,0-1 1,1 0-1,-1 0 0,0 0 1,1 0-1,-1 0 0,1-1 1,-1 1-1,1-1 0,-1 0 1,5 1-1,10-2 36,0-1 1,0 0-1,-1-2 0,1 1 1,-1-2-1,0 0 0,27-14 1,13-2-74,-47 17 49,0 1 0,0 0 0,10-2 0,5-1 37,-5 1-107,-15 5 3,0-1 0,1 0-1,-1 0 1,7-4 0,-4 3-16,0-1 0,0 1 0,0 0-1,11-1 1,15-4 35,-11-2 196,-21 8-288,1 1 79,0 0 0,-1 0 0,1 0 0,0-1 0,0 1 0,0-1 0,3 0 0,-4 0 12,6-1-27,0-1-1,0 0 1,0 0-1,0 0 0,10-8 1,-16 10 11,0 1 0,0-1 1,1 1-1,-1-1 0,0 1 0,1 0 1,-1 0-1,1-1 0,-1 1 0,0 0 1,1 0-1,1 1 0,0-1 72,-1 0 24,3 0-262,12 0 200,-6 0 231,2-6-286,-6 8-35,1 0 0,-1 0-1,0 0 1,0 1 0,-1 0 0,10 5 0,-10-5 49,-4-2-41,-1 0 0,2 2 61,-1-1 0,0 1 0,0 0 0,0 0 1,0 0-1,2 4 0,8 13-105,2 0-30,4 6 250,-17-24-104,0-1 0,0 0 1,0 0-1,0 0 0,1-1 0,-1 1 1,0 0-1,0 0 0,1-1 0,-1 1 1,0 0-1,1-1 0,-1 1 0,0-1 1,1 0-1,-1 1 0,2-1 0,0 0 26,-1 1 0,0-1 1,0 1-1,0-1 0,-1 1 0,1 0 0,0 0 0,3 2 0,4 1-175,41 9 52,-36-10 258,0 0-64,0-1 1,0-1-1,0 0 1,18-1 0,56-10-19,-58 6 23,3 0-71,-10 0 3,34 0 0,-15-2-58,-36 6 14,0 0 0,0 0 1,0-1-1,0 0 1,0 0-1,7-3 1,-11 3 7,0 0 1,-1 1 0,1-1-1,0 1 1,-1 0-1,1 0 1,0 0-1,-1-1 1,3 2 0,8-2-41,9-2 27,-16 2 27,1 1 1,-1-1-1,9-3 1,-10 4-46,-1-1 0,0 1 1,1-1-1,-1 1 0,0 0 0,1 0 1,4 1-1,-4-1 15,-1 1 0,0-1 0,1 0 0,-1 0 0,0 0-1,1-1 1,-1 1 0,0-1 0,5-1 0,47-15 511,-12 9-602,23-6 80,1-6 13,24-9 21,-69 21 141,3 0-180,-1-2-1,31-17 1,43-35-204,-80 52 222,-15 8-15,1 0 1,-1 0-1,0 0 1,0 0-1,5-4 0,-6 3-13,5 2-64,3 1 114,26 3 76,-32-2-102,1-1 0,-1 0-1,0 0 1,0 0 0,0 0 0,5-1 0,6-2 9,26 0 1,-34 3-7,1 1 0,-1 0 0,0 1 0,0 0 0,0 0 0,0 0 0,0 1 0,9 5 0,-5-3-6,-1-1-1,22 7 0,18-1-41,-24-5-6,42 13 1,-40-11 318,-22-6-177,-1 0 0,1 1-1,9 3 1,-12-3-130,-1-2 41,13 2-180,-8-1 239,0 0 1,0 0-1,0-1 0,-1 0 1,12-2-1,-14 2-37,-1-1-1,1 0 1,-1 0 0,0 0-1,1 0 1,-1-1 0,0 1 0,0-1-1,0 0 1,0 0 0,0 0-1,3-2 1,10-12 232,-9 10-228,-1 0-1,0 0 1,-1 0-1,1-1 0,-1 0 1,6-11-1,-9 13-11,1 0-1,0 0 0,0 0 1,0 1-1,0-1 0,1 1 1,3-4-1,0 1-133,-7 7 107,1-1-1,-1 1 1,0 0-1,1-1 0,-1 1 1,0-1-1,1 1 1,-1 0-1,1-1 0,-1 1 1,1 0-1,-1 0 1,1-1-1,-1 1 1,1 0-1,-1 0 0,1 0 1,-1 0-1,1 0 1,-1 0-1,1-1 0,0 1 1,-1 0-1,1 1 1,-1-1-1,1 0 0,-1 0 1,1 0-1,0 0 1,2 1 23,1 0 1,-1 0 0,0 0 0,0 1 0,0-1-1,0 1 1,0 0 0,0 0 0,0 0 0,-1 0 0,5 4-1,10 8-271,-13-11 249,1 1 0,-2 0 0,1 0-1,0 0 1,-1 1 0,0-1 0,0 1 0,3 5-1,-3-5 31,-1 4 242,-2-8-253,-1-1-1,1 1 1,0-1 0,0 1 0,0-1-1,0 0 1,0 1 0,0-1 0,0 1 0,1-1-1,-1 1 1,0-1 0,0 0 0,0 1-1,0-1 1,0 1 0,1-1 0,-1 0-1,0 1 1,0-1 0,1 0 0,-1 1 0,0-1-1,1 0 1,-1 1 0,0-1 0,1 0-1,-1 0 1,0 1 0,1-1 0,-1 0-1,0 0 1,1 0 0,-1 0 0,1 1 0,-1-1 1,1 0 1,-1 0 0,0 1 0,1-1-1,-1 0 1,0 1 0,1-1 0,-1 0-1,0 1 1,0-1 0,1 0 0,-1 1-1,0-1 1,0 0 0,0 1 0,0-1-1,0 1 1,1-1 0,-1 0 0,0 1-1,0-1 1,0 1 0,0-1 0,0 0-1,0 1 1,0-1 0,0 1 0,-1-1-1,1 1 1,0 0 9,0-1 0,0 1 1,0-1-1,0 1 0,0 0 0,0-1 0,0 1 0,0-1 1,1 1-1,-1-1 0,0 1 0,0 0 0,0-1 0,1 1 1,-1-1-1,1 1 0,10 11-147,-10-11 54,9 10 133,-5-6 51,-4-5-117,0 1 1,0-1-1,0 1 1,0 0-1,0 0 0,0 0 1,0-1-1,-1 1 0,1 0 1,0 0-1,-1 0 0,1 0 1,-1 0-1,1 0 0,-1 0 1,1 0-1,0 2 0,16 26 157,-16-27-145,1 0 0,-1 1 1,1-1-1,0 0 0,0-1 0,0 1 1,0 0-1,0 0 0,0-1 0,3 2 1,7 7 47,-11-10-11,0 1 0,0-1 0,0 1 1,-1-1-1,1 0 0,0 0 0,0 1 1,0-1-1,0 0 0,0 0 1,0 0-1,1 0 0,6 2 75,-5-1-68,0 0 0,-1 0 0,1 0 0,0-1 0,0 1 0,0-1 0,-1 0 0,1 0 0,0 0 0,0 0 0,0 0 0,0 0 0,4-2 0,2 0 50,0-1 1,15-8 0,-17 8-45,0-1 8,0-1-1,0 1 0,-1-1 1,8-7-1,6-5 28,60-36-420,-60 41 349,-5 3-82,1 0 0,26-11 1,-28 15 51,-7 2-34,-1 0 0,1 1 0,0 0 1,13-1-1,-17 2 38,1 1 1,0 0-1,0 1 1,0-1-1,0 1 1,-1 0-1,1 0 1,0 0-1,-1 0 1,1 1 0,-1-1-1,7 5 1,-7-5-53,-2-1 61,1 1 0,-1-1 0,0 1 0,0-1 0,1 1 0,-1-1 0,0 1 0,0 0-1,0-1 1,0 1 0,0 0 0,0 0 0,0 0 0,0 0 0,0 0 0,0 0 0,1 2 0,-2-2 7,0-1 0,1 1 0,-1-1 0,0 1 0,1-1 0,-1 1 0,0-1 0,1 0 0,-1 1 0,1-1 0,-1 1 1,0-1-1,1 0 0,-1 0 0,1 1 0,-1-1 0,1 0 0,-1 0 0,1 1 0,-1-1 0,1 0 0,0 0 0,0 0-7,0 0 0,-1 0 0,1 0 0,-1 1 0,1-1 0,-1 0-1,1 0 1,0 0 0,-1 1 0,1-1 0,-1 0 0,1 1 0,-1-1 0,0 0 0,1 1 0,-1-1-1,1 2 1,10 6 509,-8-7-503,-1-1-13,-1 1 0,1-1 1,-1 1-1,0-1 1,1 1-1,-1 0 0,0 0 1,1-1-1,1 3 0,13 17-112,-15-19 124,-1 0 0,1 0 0,-1 0 0,1 0 0,0 0 0,-1 0 0,1-1 0,0 1 0,0 0 0,0-1 0,1 2 0,0 0-19,1 0 0,-1 0 0,0 0 0,0 0 0,0 1 0,0-1 0,3 6 0,-3-6 5,-1 1-1,0-1 1,1 0 0,-1 0 0,1 0 0,0 0 0,0-1 0,-1 1 0,1 0-1,3 1 1,-3-2 77,6 5 262,-8-5-300,1 0 1,-1-1-1,1 1 0,0 0 0,0 0 1,0-1-1,-1 1 0,1 0 0,0-1 0,0 1 1,1 0-1,20 5-11,-8-3-111,1 1 16,-5 0 48,8-3 157,0 0 0,-1-1 0,28-4 0,30-1-158,-38-2 189,0-1 0,57-20 1,-29 8-275,47-19 299,-37 0-163,-5 1-165,-63 35 164,1 0-1,1 1 1,-1 0 0,0 0-1,0 1 1,1 0-1,10 1 1,61 5-125,-64-4 53,1 2-19,-1 0-1,0 1 1,-1 1 0,28 13-1,24 6 61,-48-18 54,-2-2 66,0 1-1,32 14 0,15 10-382,-53-23 288,1-1 1,-1 0 0,1 0 0,0-2 0,1 1 0,20 2 0,-12-3 110,13 2-112,-17-5 81,19 0 103,34-5 0,-25 2-3,-24 1-241,34-5-1,-38 4 45,23-2 1,0 1-268,-23 3 263,-1 0 0,1 1 0,0 1 0,30 5 1,3 0 51,-33-5 0,4 1 27,0 0 0,-1-2 0,37-4 0,-5 0-95,3 0 217,16-1-271,74-8 413,-25 2-480,29-2-104,-118 12 290,-25 1 3,-1 0 0,0 0 0,1 0 0,-1-1 0,0 0 0,0 0 0,1 0 0,4-2 1,-8 2-51,-1 1 0,1-1 0,0 1 0,0 0 0,-1-1 0,1 1 0,0 0 0,0 0 0,-1 0 0,4 1 0,4 0-207,-2 0 215,-3 0 25,0 0 0,0 0 0,0 0 1,0-1-1,0 0 0,4 1 0,5 1-60,-10-2-24,4 0 53,-6 0-2,-1 0-1,1 0 0,0 0 1,0 0-1,-1 0 1,1 0-1,0 0 1,-1 0-1,1 0 0,0 1 1,-1-1-1,1 0 1,0 0-1,-1 1 1,1-1-1,-1 0 0,1 1 1,0-1-1,-1 0 1,1 1-1,0 0 1,0 0-62,-1-1 72,0 0 0,1 1 0,-1-1 1,1 0-1,-1 1 0,0-1 0,1 0 0,-1 1 0,0-1 1,0 1-1,1-1 0,-1 1 0,0-1 0,0 1 0,0-1 1,1 1-1,-1-1 0,0 1 0,0-1 0,0 1 0,0-1 1,0 1-1,0-1 0,0 2 0,0 16-265,0-16 202,0 6 76,0-1 1,-1 0 0,-3 13-1,2-1 26,2-15-54,0 0 1,0 0-1,-1 0 0,-2 7 0,-4 11 42,5-13-96,-1 0 1,0 0 0,-9 17 0,3-4 61,8-19 54,0 0-1,0 0 1,-1 0 0,1 0 0,-1 0 0,1-1 0,-4 5 0,4-6-41,0 0-1,1 0 1,-1 0 0,1 0 0,-1 0-1,1 0 1,-1 0 0,1 0 0,0 0-1,-1 2 1,-4 9 10,-1-2-13,0 1 0,0-1 0,1 1 0,0 1 0,1-1 0,1 1 0,-5 18 0,-9 29 0,-8 26 4,4-9-24,14-58-59,-21 56 312,23-64-234,0-1 0,-1 1 1,0-1-1,-1 0 0,-8 9 0,4-7 22,0-2-1,-1 0 1,0 0 0,-1-1 0,1-1-1,-1 0 1,-1 0 0,-20 6 0,-123 45 37,137-51 9,1 1 0,-22 12 0,34-16-60,1 1 1,-1-1-1,1 1 0,0 0 1,0 1-1,1 0 0,0 0 1,-7 10-1,-27 33-12,14-5-5,2 1 0,2 0 1,1 2-1,-17 65 1,21-67 71,-27 54 1,-1 0-140,1-2-166,-7 22 448,14-14-317,-45 122 22,54-162 348,-48 86 1,64-128-295,0 0 0,-13 46 0,19-52-21,-9 34 61,-10 71 0,11-50 100,3-9-21,-5 21 170,10-56-267,-1 29 0,-1 1-70,3 1 329,4-53-225,0 1 0,0 0 0,1 8-1,1 16-269,-5 15 495,3 24 742,0-79-358,4-12-898,1 0 0,0 0 0,12-26-1,31-59-131,-25 56 429,14-32-33,98-193-518,-14 62 187,-101 178 288,-2-1 1,-2 0-1,18-57 0,19-116-269,-30 112 361,-3 31-162,4-1 1,42-85 0,-26 66 165,-25 48-138,11-48 0,-1 6 57,-11 38-38,36-92 92,-43 118-50,1 1-1,1 0 1,0 1-1,1 0 1,1 0-1,16-16 1,11-6 1,78-82-62,-96 95 123,-3 4 7,0-1-1,-1 0 1,19-35 0,-24 34 9,8-14-182,-1-1-1,20-58 0,6-38-22,-33 102 147,-2 14-16,-8 15 58,0-1 1,0 1-1,0-1 1,0 0-1,0 0 1,0 1-1,-1-1 1,1 0 0,-1 0-1,1 0 1,-1 1-1,1-5 1,-1 3-28,0 1 0,0-1 0,0 0 0,1 1 0,-1-1 0,1 0 1,-1 1-1,1-1 0,0 1 0,0-1 0,0 1 0,3-4 1,0-2 70,-4 7-83,0 1 0,0 0 1,0-1-1,0 1 0,0-1 1,1 1-1,-1 0 0,0-1 1,0 1-1,0-1 0,1 1 1,-1 0-1,0-1 0,0 1 0,1 0 1,-1-1-1,0 1 0,1 0 1,-1 0-1,0-1 0,1 1 1,1-1-17,-1 0 0,0 1 1,0-1-1,0 0 0,0 0 1,0 1-1,-1-1 0,1 0 1,0 0-1,0 0 0,0 0 1,-1-1-1,1 1 0,-1 0 1,2-1-1,-1-2 29,2 1-1,-1 0 1,0 0 0,1-1 0,-1 2-1,1-1 1,0 0 0,4-2 0,13-15 353,-16 15-324,-3 5-32,-1 0 0,0-1 0,1 1 0,-1 0-1,0 0 1,1-1 0,-1 1 0,0 0 0,1-1 0,-1 1-1,0 0 1,0-1 0,1 1 0,-1-1 0,0 1 0,0 0-1,0-1 1,0 1 0,0-1 0,0 1 0,1-1 0,-1 1-1,0-1 1,0-4 48,1-1 0,0 1 0,0 0-1,1 0 1,0 0 0,3-9 0,6-14-239,-7 15 548,-3 11-377,0-1 0,0 1 1,0 0-1,-1 0 0,1 0 0,-1-1 1,0-2-1,4-16-101,-4 20-54,-1 1 119,0 1 1,0-1-1,-1 0 0,1 0 1,0 1-1,0-1 1,0 1-1,0-1 0,0 1 1,0-1-1,1 1 1,-1 0-1,0-1 0,0 1 1,0 0-1,0 0 1,1 0-1,-1 0 0,0-1 1,0 2-1,-12 24-198,9-18 160,-6 11 9,-14 18 1,1-1 12,-31 49 0,-12 20 130,32-47 56,-3-2-1,-76 91 0,47-74-50,-51 58 118,97-105-158,0 2-1,2 0 0,-19 38 1,15-14 38,-20 76 1,17-50 0,-25 69 20,-77 263 1033,114-360-1092,-12 65 224,18-76-241,-1 5-23,-2 48 0,5-43-33,-2 0 0,-14 50 0,4-17 173,-35 161-74,11-85 466,30-126-321,-1 0 1,-31 54 0,1-23-205,-14 24 230,10-20 115,41-60-299,3-2-44,-1 0 0,1 0 1,0 0-1,-2 9 0,-6 14-68,6-20 51,0 0 0,1 1-1,1-1 1,-1 1 0,-1 9-1,-2 8 42,-12 32 0,-4 14 106,18-58-134,-1 1 1,0-1-1,-9 15 0,-8 24 60,21-47-23,1-6-15,0 1-1,0-1 0,0 0 0,0 0 0,0 0 1,0 1-1,0-1 0,0 0 0,0 0 1,0 1-1,0-1 0,0 0 0,0 0 0,0 0 1,0 1-1,0-1 0,0 0 0,0 0 0,0 0 1,-1 1-1,1-1 0,0 0 0,0 0 0,0 0 1,0 1-1,0-1 0,-1 0 0,1 0 0,0 0 1,0 0-1,0 0 0,0 1 0,-1-1 0,1 0 1,0 0-1,0 0 0,0 0 0,-1 0 0,1 0 1,-1 0-1,1-9 1032,27-83-821,-17 50-310,5-24-249,27-78-1,30-26-44,-19 47 322,-47 108 35,83-196-180,18 4 168,-68 142-71,1 0-75,61-135-1,-15-58-156,-26 69 366,-3 1-268,-39 121 180,-2-1 0,-3-1 0,4-92 1,-16 139 3,-2-1 0,0 1 0,-2-1 0,-1 1 0,-6-23 0,8 38-12,0 1 0,-1-1 1,0 1-1,0 0 1,0 0-1,-1 0 1,0 0-1,-9-10 1,11 13 88,-1 0 0,1 0 0,0 0 0,0-1 0,-3-6 0,4 7-18,-1 0 1,1-1-1,-1 1 1,0 0-1,0 0 1,0 1 0,-4-5-1,-7-4-213,-25-15-1,1 2 337,15 9-210,0 1 0,0 1 0,-1 1 0,-28-10 1,-4 5-113,-111-18 0,-63 7 131,127 17-65,-229-9 176,136 10-28,-183-9-95,27 2 69,42-13-3,156 13-21,-47-6-107,-239-15 289,73 46-380,-108 15 328,301-18-78,-106-3-280,156-3 440,-54-8 118,140 5-157,0-3-1,-62-19 1,96 26-150,1-2 0,-1 1 0,0 0 0,0 0 0,1-1 0,-1 0 0,0 1 0,-3-5-1,5 6-5,1-1-1,-1 0 0,1 1 0,0-1 0,-1 1 0,1-1 1,0 0-1,-1 1 0,1-1 0,0 1 0,0-1 0,0 0 0,-1 1 1,1-1-1,0 0 0,0 0 0,0 1 0,0-1 0,0 0 0,0 1 1,1-1-1,-1 0 0,0 1 0,0-1 0,0 0 0,1 1 0,-1-1 1,0 1-1,0-1 0,1 0 0,-1 1 0,1-1 0,-1 1 0,0-1 1,1 1-1,-1-1 0,1 1 0,0-1 0,-1 1 0,1 0 0,-1-1 1,1 1-1,0-1 0,10-5-65,-1 1-1,1 0 1,0 1 0,0 0 0,0 0 0,1 1-1,17-2 1,-22 4 75,255-32-519,-218 30 399,352-24 270,-237 12-59,462-32 28,549 6 164,-961 37-142,46-1 34,371 8 50,-599-2-251,121-3 43,-41 0-209,-10 2 127,228 5 403,-45-1-44,-186-4-426,-92 0 202,9 0 176,5 0-500,23 5 0,-22-2 293,25 1 0,-41-4-34,1 0 0,-1 0 1,0 0-1,1 0 0,-1 0 0,0 1 0,0-1 0,1 1 0,-1-1 0,0 1 0,2 0 1,-2 0-70,-1 0-138,-3 2 201,1 0 0,0-1 0,-1 0-1,1 1 1,-1-1 0,0 0 0,0 0 0,0 0-1,0-1 1,0 1 0,0-1 0,-6 2 0,-10 6 111,-46 30-57,18-11-6,-53 24-1,-75 14-88,61-24 11,37-13 67,-164 69 153,229-92-85,-1-1 0,0-1 0,0 0 0,-25 5 1,42-14-242,15-6 15,28-16-140,124-55 274,-28 15 63,-137 64-99,22-13-464,-28 15 484,0 1-1,1 0 0,-1 0 0,0-1 0,1 1 0,-1 0 0,0 0 1,1-1-1,-1 1 0,0 0 0,0-1 0,1 1 0,-1 0 1,0-1-1,0 1 0,0-1 0,1 1 0,-1 0 0,0-1 0,0 1 1,0-1-1,0 1 0,0 0 0,0-1 0,0 1 0,0-1 0,0 1 1,0-1-1,0 1 0,0 0 0,0-1 0,0 1 0,0-1 0,-1 1 1,1 0-1,0-1 0,0 1 0,0-1 0,-1 1 0,1 0 1,0-1-1,0 1 0,-1 0 0,1 0 0,0-1 0,-1 1 0,1 0 1,0-1-1,-1 1 0,1 0 0,0 0 0,-1 0 0,1 0 0,-1-1 1,-19-7-138,-1 0 0,1 1 0,-1 1 0,-42-6 0,23 4 13,-253-34 102,-1 23-126,-104 15-37,-1 22 262,395-18-64,-570 7 119,353-8-7,-305 16-162,-141-2 153,542-13 110,-214-8-109,8 0 113,-23-5-171,189-6 192,-74-7-11,84 9-284,12 1 297,-35 9-490,-259 21 0,47 11 157,-196-15 393,398-11-33,-298-7-386,308 8 15,-140-9 220,284 5 242,-49-13 0,70 13-307,0-1 1,-21-11 0,24 11-89,0 0-1,0 1 1,0 0-1,-17-4 1,-11-4-93,20 9 92,-10-2 98,-2 4-6,1-2-1,-30-7 1,-5 0 33,-76-11-297,127 18 220,-1 1-1,1-2 0,-21-8 0,10 3-13,16 3 298,8 6-277,-1-1 0,1 1 0,0 0 0,-1-1 0,1 1 1,0 0-1,-1-1 0,1 1 0,-1 0 0,1-1 0,0 1 0,-1 0 1,1 0-1,-1 0 0,1-1 0,-1 1 0,1 0 0,-1 0 0,1 0 0,-1 0 1,1 0-1,-1 0 0,0 0-29,0-1 0,0 1 0,0-1 1,0 1-1,1-1 0,-1 1 0,0-1 0,0 1 0,1-1 0,-1 0 1,0 0-1,1 1 0,-1-1 0,1 0 0,-1 0 0,1 0 1,-1 1-1,1-1 0,0 0 0,-1 0 0,1 0 0,0 0 0,0 0 1,0 0-1,-1-2 203,-4 0-849,-6 1 710,11 2-58,0 0 1,0 0-1,0 0 1,0 0-1,0 0 0,0 0 1,0 0-1,0 0 0,-1 0 1,1 0-1,0 0 1,0 0-1,0 0 0,0 0 1,0 0-1,0 0 0,0 0 1,0 0-1,-1 0 1,1 0-1,0 0 0,0 0 1,0 0-1,0 0 0,0 0 1,0 0-1,0 0 1,0 0-1,0 0 0,0 1 1,-1-1-1,1 0 1,0 0-1,0 0 0,0 0 1,0 0-1,0 0 0,0 0 1,0 0-1,0 0 1,0 0-1,0 1 0,0-1 1,0 0-1,0 0 0,0 0 1,0 0-1,0 0 1,0 0-1,0 0 0,0 0 1,0 1-1,0-1 0,0 0 1,0 0-1,0 0 1,0 0-1,0 2-91,-30 77-269,0 0 926,26-68-496,1 1 0,1 0 0,0 0 0,-1 23 0,4 7 177,12 79-1,5 19-55,-16-120-202,5 26 307,-6-42-226,-1 1 0,0-1 0,1 1 0,-2 8 0,1 0 623,2-14-619,1 0 0,-1 0 1,1 0-1,-1 0 0,1-1 1,-1 1-1,0 0 0,0-1 0,0 0 1,0 0-1,0 1 0,3-4 1,1-1-25,41-35 172,-39 34-276,-1 0-1,2 1 0,-1 0 1,1 0-1,0 1 0,17-8 1,-3 4-124,42-11 1,155-22 102,-21 6 46,-90 13 8,0 6 0,134-5 1,639 5 285,-397 47-224,-139 27-31,-239-36-6,-26-6-107,470 87 75,-140-53 321,-323-41-312,484 23-28,1-33 316,-216 4-295,-114 1 60,926-3-228,-870 17 216,-94-2 60,14 7-14,-26-2-85,214 1 74,-20-17 262,-156-6-454,-126 3 91,4 4-16,-108-5 38,0 0-1,0 0 1,0 0-1,-1 0 1,1 0-1,0 0 1,0 1-1,0-1 1,-1 0-1,1 0 0,0 1 1,0-1-1,1 1 1,-2-1 18,0 0 1,0 1-1,0-1 1,0 0-1,1 0 1,-1 0-1,0 1 1,0-1 0,0 0-1,0 0 1,0 0-1,0 1 1,0-1-1,0 0 1,0 0-1,0 0 1,0 1-1,0-1 1,0 0-1,0 0 1,0 0-1,0 1 1,0-1-1,0 0 1,0 0-1,-1 0 1,1 1-1,0-1 1,0 0 0,0 0-1,0 0 1,0 1-1,-1-1 1,0 1-14,-1 1 0,1-1 1,-1 1-1,0-1 0,0 0 1,0 1-1,0-1 0,0 0 1,0 0-1,-4 1 0,-24 5-23,-1-2 0,0 0 0,-1-2 0,-38-1 0,-10 1 56,-4 3 48,-181 9-317,65-9 184,-180-1 157,-193-21-383,243 0 303,-239-14 88,213 4-27,-228-14-7,411 33-133,-576-20 0,34 38-245,237 26 375,-92 4 200,363-29-223,-240 9 26,112-10-196,-118-4 190,197-8-24,226 2-20,-212-2 229,-124-13-376,77 7 694,252 5-562,29 1-1,-1 0-1,1 1 0,-1 0 1,1 0-1,-14 3 0,4-2 138,17-1-197,6 0-68,-3 0 99,309 22-386,-23 0 382,-126-20 176,126 5-174,-151 0-35,510 36 159,73 57 27,-110 4 347,-580-99-404,387 47-84,-173-31 27,332 25 149,0-16-142,-171-23 217,68 2 57,382-18-343,-645 2 42,241-14 172,-136 0-86,-16 6-37,-134 8-28,-162 7 1,220-15 0,57-6 0,115 0-64,-394 21 70,9 0-593,-27-1 570,-26-4 1,22 2-31,-172-17-119,13 2 76,-7-1 90,-261 7 0,-124 53-288,334-10 301,-292 33 74,1-27-133,91-38-2,67-24 180,-1-29 328,304 41-509,-399-98 284,325 69-344,-150-22 0,-66 7 81,2 32-270,-308 73 112,473-19 248,-101 11-162,-242-31 383,498-11-144,-49-7 0,70 6-23,-1 0 0,1-1 1,0-1-1,1-1 0,-25-12 1,21 8 2,-20-16 1,31 21-116,1 0-1,-1-1 1,1 0 0,0 0-1,-8-13 1,10 11-119,0 0-1,0 0 0,1-1 1,0 0-1,-3-14 1,5 12 72,-1 0 0,1 0 0,1 0 0,0 0 0,1 0 0,0 0 1,0 1-1,5-18 0,5-5-297,19-44 0,-14 36 174,-2 9 110,1 0 0,1 1 0,32-44 0,-43 68-2,1-1 0,1 1-1,-1 1 1,1-1 0,0 1 0,0 0 0,1 1 0,0 0 0,0 0 0,0 1-1,0 0 1,1 0 0,0 1 0,-1 0 0,1 0 0,0 1 0,1 0-1,-1 1 1,0 0 0,0 1 0,1-1 0,-1 2 0,0-1 0,1 1 0,-1 1-1,0 0 1,0 0 0,0 1 0,16 7 0,1 4-42,-1 2 1,0 1-1,30 27 1,-35-28 70,19 18 33,-2 2 0,-1 1 0,45 62 0,-77-94 10,0 1-1,0 1 1,0-1 0,-1 0-1,1 1 1,-2 0 0,3 7-1,-4-12-12,-1 1 0,1-1 0,-1 0 0,0 0-1,0 0 1,0 0 0,0 1 0,0-1 0,0 0 0,0 0-1,-1 0 1,1 0 0,-1 0 0,0 0 0,0 0 0,0 0-1,0 0 1,0 0 0,0 0 0,0 0 0,0-1 0,-1 1 0,1 0-1,-1-1 1,1 1 0,-1-1 0,0 1 0,-2 0 0,-5 3 53,0-1 1,0 0 0,-1 0 0,0-1-1,1 0 1,-1-1 0,-18 2 0,19-3-35,-262 31 380,-43-20-387,5-21-46,175 4 27,-308-28 288,241 0 348,192 30-575,0 0 1,0 0 0,0 0-1,-10-7 1,15 8-46,1 0 0,-1 0 0,1 0 1,0-1-1,0 1 0,0-1 0,0 0 0,1 0 0,-1 0 1,1 0-1,0 0 0,-3-6 0,2 4 9,1-1 0,0 1 0,0-1 0,1 0 0,0 0 0,0 0 0,0 0 0,0-7 0,1 12-49,0 0 0,0-1 0,-1 1 1,1 0-1,0 0 0,-1 0 0,1 0 1,-1-1-1,0 1 0,1 0 0,-1 0 0,0 0 1,0 0-1,-1-1 0,1 1 44,0 0 0,0 0 0,0 0 1,1 0-1,-1 0 0,0 0 0,1 0 0,-1 0 0,1-1 0,-1 1 1,1 0-1,-1 0 0,1 0 0,-1-3 0,1 3-32,0 1 0,0-1 0,0 1-1,0-1 1,0 1 0,-1-1 0,1 1 0,0-1 0,0 0-1,-1 1 1,1-1 0,0 1 0,-1 0 0,1-1-1,-1 1 1,1-1 0,-1 1 0,1 0 0,0-1 0,-1 1-1,1 0 1,-1-1 0,0 1 0,1 0 0,-1 0-1,1-1 1,-1 1 0,1 0 0,-1 0 0,1 0 0,-1 0-1,0 0 1,1 0 0,-1 0 0,1 0 0,-2 0 0,1 0-21,0 0 0,-1 0 1,1 0-1,0 0 1,0 1-1,-1-1 1,1 0-1,0 1 1,0-1-1,0 1 1,-1-1-1,1 1 0,0 0 1,0-1-1,0 1 1,-2 1-1,-72 105-387,58-82 322,5-10 113,-10 21 0,0-4-24,19-27 3,-1-1-1,1 1 1,0 0 0,0 0 0,0 0-1,0 0 1,1 1 0,0-1 0,0 1 0,1-1-1,0 1 1,0 0 0,-1 6 0,10 91 433,-6-81-499,-3 31 0,1-20 229,-5 79-146,-4-9 182,4 0 181,4-89-287,0 0 1,0-1 0,-1 1 0,-1-1-1,-8 25 1,9-28-34,0 0-1,1 1 0,0-1 1,1 0-1,0 1 1,1 11-1,0 10 37,1 32-156,-1 38 150,-5-25 74,6 81 0,2-131-30,0 10-100,-4 120 42,9-82 144,-4 45-224,0-89 2602,-16-389-1626,7 310-1011,-52-378-287,-32-73-1476,60 290 1254,25 187 345,0 2-136,-1-31 0,4 51 336,0 0 0,0 0-1,0-1 1,0 1 0,0 0-1,0 0 1,0-1 0,0 1-1,0 0 1,0 0 0,0-1 0,0 1-1,1 0 1,-1 0 0,0 0-1,0-1 1,0 1 0,0 0 0,0 0-1,0 0 1,1-1 0,-1 1-1,0 0 1,0 0 0,0 0-1,0 0 1,1 0 0,-1-1 0,0 1-1,0 0 1,0 0 0,1 0-1,-1 0 1,0 0 0,0 0-1,1 0 1,-1 0 0,0 0 0,0 0-1,1 0 1,-1 0 0,0 0-1,0 0 1,0 0 0,1 0-1,-1 0 1,0 0 0,0 0 0,1 0-1,-1 0 1,0 0 0,0 0-1,0 1 1,1-1 0,-1 0-1,0 0 1,0 0 0,16 11-621,-13-8 613,2 1-31,0 0 1,-1 1 0,1-1 0,-1 1 0,0 1 0,0-1-1,-1 0 1,0 1 0,5 10 0,-1 3-17,11 35 0,8 67 41,-16-71 326,29 92 0,-37-137-252,0 0 1,0 0-1,0-1 1,1 1-1,-1-1 1,1 0-1,0 1 1,1-1-1,-1-1 1,1 1-1,5 5 1,-5-7-7,0 0 0,0 1-1,1-1 1,-1-1 0,0 1 0,1-1 0,-1 1-1,1-1 1,-1-1 0,1 1 0,-1 0 0,9-1 0,2-1 35,24-4 1,0 0-59,127-21-117,-80 10 37,97-24 267,-113 22-131,121-14-1,18 20 108,290 20 0,-2 41 175,-168-13-282,381 24 445,-509-47-413,562 31 283,-479-31-521,267 7 295,-2-18 120,-82 0-509,467-14 857,-658-1-863,33 0 255,-93 1 107,-204 11-82,0 1 0,1-2-1,-1 0 1,0 0 0,0-1-1,18-7 1,-29 9-70,0 1-1,0-1 1,0 1-1,0-1 1,0 0 0,0 1-1,0-1 1,0 0-1,0 0 1,0 0-1,0 0 1,0 0-1,-1 0 1,1 0 0,0 0-1,-1 0 1,1 0-1,-1 0 1,1 0-1,-1 0 1,1 0 0,-1-1-1,0 1 1,0 0-1,0 0 1,1-1-1,-1 1 1,0 0 0,-1 0-1,1 0 1,0-1-1,0 1 1,0 0-1,-1 0 1,1 0 0,-1-1-1,1 1 1,-1 0-1,1 0 1,-1 0-1,0-1 1,-3-4-5,1 1 0,-1 0 0,0 0 0,0 0 0,-1 0 0,1 1 0,-6-5-1,-4-1-120,-1 1-1,0 0 0,-30-12 0,-53-15-265,19 9 225,-11-6 220,-162-37 1,-417-37-313,114 83 100,0 38 41,437-8 175,-455 35 270,182 12-581,4 31 102,-86 39 54,253-68 287,198-48-225,-35 14 1,46-16-3,3 0-136,9-5 192,-1 0 0,0 1 0,1-1 0,-1 0 0,1 1 0,-1-1 0,1 0-1,-1 0 1,1 1 0,-1-1 0,1 0 0,-1 0 0,1 0 0,-1 0 0,1 0 0,0 0 0,-1 0 0,1 0-1,-1 0 1,1 0 0,22 2-73,30-2 0,-13-1 35,308-12-259,-203 5 248,736-76-46,-805 73 330,116-32 1,-190 43-250,12-7-184,-14 7 200,0 0 0,0 0 0,0 0 1,0 0-1,1 0 0,-1 0 0,0-1 0,0 1 0,0 0 0,0 0 0,0 0 1,0 0-1,0 0 0,0-1 0,0 1 0,0 0 0,0 0 0,0 0 0,0 0 1,0 0-1,0 0 0,0-1 0,0 1 0,0 0 0,-1 0 0,1 0 1,0 0-1,0 0 0,0 0 0,0-1 0,0 1 0,0 0 0,0 0 0,0 0 1,0 0-1,-1 0 0,-10-6-168,-4 1 46,-1 0 1,0 1-1,-32-3 1,-56 2-45,40 3 74,-653-9 112,273 34-164,-10 17-87,253-22 197,-3 1 63,-326 26 193,-1-34-24,509-11-175,-269-16 326,239 10-216,1-3 0,0-1 0,-79-28 0,118 32-76,-1 1-1,1-2 1,1 0 0,-18-13 0,17 10-120,0 2 0,-28-15 1,32 20 0,-1 0 0,1 1 0,-1 0 0,1 0 0,-1 1 0,0 0 0,1 1-1,-1 0 1,0 0 0,-10 2 0,-4 2-31,0 0 0,-33 12-1,6 2 51,-81 41 0,-41 38-152,118-65 484,-84 35 1,134-65-249,-10 4 208,-28 7 1,25-15 162,17 2-365,-1 0 1,1 0-1,-1 0 0,0 0 0,1 0 1,-1 0-1,1-1 0,-1 1 0,1 0 1,-1 0-1,0-1 0,1 1 1,-1-1-1,1 1 0,-1 0 0,1-1 1,0 1-1,-1-1 0,1 1 1,-1-2-1,2-1-9,0-1-1,0 0 1,0 1 0,1-1 0,0 1-1,-1 0 1,1-1 0,5-4-1,3-9-139,4-1 217,-12 16-136,0 0 0,1-1 0,-1 1-1,0-1 1,-1 0 0,1 1 0,0-1-1,-1 0 1,0 0 0,1 0-1,0-4 1,-2 88-1887,-3 228 1659,-2-98 445,3-164-282,-2 36-12,-23 74 603,24-126-242,3-23-218,-1 0 1,0-1-1,0 1 0,-1 0 1,-5 14-1,6-18 21,0-1 0,0 1 0,0 0 0,1 0 0,-1 0 0,1 5 0,0-4-37,-1-1 0,1 1 1,-1-1-1,-2 8 0,-8 32 11,4-14-141,2-12 198,1 0 1,1 0 0,0 0 0,0 22 0,2 5 80,0-21-47,1 0 0,1 0 0,4 26 1,-2-40-175,0 0 0,5 12 1,-5-14 56,1 0-1,-2 0 1,4 17-1,0-6 1,-4-16 3,-1 0 0,0 0-1,0 0 1,0 0 0,-1 0 0,1 0-1,-1 3 1,1-2-6,-1-1-1,1 1 1,-1-1-1,1 0 1,0 1 0,0-1-1,1 0 1,-1 0-1,4 6 1,20 26 253,-19-28-272,6 7 93,-11-11-56,1 0 1,0 0-1,0 1 1,0-1-1,0-1 1,1 1-1,-1 0 1,5 4-1,7 4 96,-7-5-13,0 0 0,0 0 0,1-1 0,15 8 0,19 4 17,1-2-1,0-3 0,0-1 0,1-2 0,0-1 1,84 1-1,153-9 446,-20 3-481,-77 2-60,-128-7-42,72-9-1,-62-2 382,-66 13-380,0 0 1,0 0-1,0 0 1,0 0-1,0 0 0,1 0 1,-1 0-1,0 0 1,0 0-1,0 0 0,0 0 1,0 0-1,0 0 1,0 0-1,1 0 0,-1 0 1,0 0-1,0 0 1,0 0-1,0-1 0,0 1 1,0 0-1,0 0 1,0 0-1,0 0 0,1 0 1,-1 0-1,0 0 1,0 0-1,0 0 0,0 0 1,0-1-1,0 1 1,0 0-1,0 0 0,0 0 1,0 0-1,0 0 0,0 0 1,0 0-1,0 0 1,0-1-1,0 1 0,0 0 1,0 0-1,-5-4-210,-13-1 103,-15-1-87,0 2 0,-45-1 0,32 3 40,24 1 135,-376-39-471,322 26 172,-108-22-129,126 22 792,-62-23 1,108 32-309,0 0 0,0 0 1,0-1-1,1 0 1,0-1-1,0-1 0,1 0 1,0 0-1,0-1 1,1 0-1,0-1 0,0 0 1,1 0-1,1-1 1,0 0-1,-10-20 0,-5-26-13,3-1-1,-17-91 1,29 117-68,-35-234-3,23-2 54,13 184-102,3 2-215,7-100-1,-4 179 220,0-1 0,1 0 0,-1 1 1,1-1-1,0 1 0,0 0 0,0-1 0,0 1 0,1 0 0,-1 0 0,1-1 0,0 1 0,0 0 1,0 1-1,0-1 0,5-5 0,-3 16-613,-1-1 620,-2 0-1,1 0 0,-1 0 0,0 0 1,0 0-1,-1 10 0,1 4 2,0-2 31,-2 0 0,-2 20 1,-1 8 179,-4 67 44,-32 165 0,37-263-89,-1 0-1,-7 19 0,9-29-38,-1 0-1,0 0 0,0 0 0,0-1 0,-1 1 0,0-1 0,0 0 0,-7 7 0,-2 1 213,11-11-214,0 1-1,0-1 0,0 0 0,-1 0 0,1 0 0,-5 2 0,-8 6-265,-3 1 301,15-10 10,1 0 1,0-1-1,0 1 0,0 0 0,-1-1 0,1 1 0,0-1 1,-1 0-1,1 1 0,-1-1 0,1-1 0,0 1 0,-1 0 1,1 0-1,0-1 0,0 1 0,-1-1 0,1 0 1,0 0-1,-3-1 0,-1-1 34,0 0 1,1-1 0,-1 1-1,1-1 1,0 0-1,0-1 1,0 1-1,-7-9 1,-29-45 127,39 55-234,-16-26-17,1-1 0,2 0-1,-15-44 1,-21-101-328,37 137 116,4 13-258,8 17-602,4 24 642,-2 2 332,2-1 1,0 0 0,1 0 0,8 23 0,27 65 37,-36-99 72,38 83 206,-32-73-170,1 0-1,0-1 1,17 19-1,-8-13 43,-5-6-93,-1 0-1,0 0 1,-1 1 0,17 32 0,-9-6 77,0-3-2,22 70 0,-27-58-75,51 163 396,-62-200-360,0 0 0,0 0 0,-2 0 0,0 1 0,0-1 0,-2 21 0,0-1 328,0-28-299,1-1-1,-1 1 0,-1-1 1,1 1-1,-3 5 1,-2 7 83,4-4 26,2-13-135,0 1-1,0 0 1,0-1 0,0 1-1,0 0 1,-1-1-1,1 1 1,-1 0-1,1-1 1,-1 1-1,0-1 1,0 1-1,0 1 1,0-3 58,0 0-72,1 0 1,-1 1 0,1-1-1,0 0 1,-1 0-1,1 0 1,-1 1-1,1-1 1,-1 0-1,1 1 1,0-1-1,-1 0 1,1 1 0,0-1-1,-1 0 1,1 1-1,0-1 1,0 1-1,-1-1 1,1 0-1,0 1 1,0-1 0,0 1-1,0-1 1,0 1-1,-1-1 1,1 1-1,0 0 1,-5 9 4,4-10-19,1 1-1,-1 0 0,1-1 1,-1 1-1,1 0 0,-1-1 1,1 1-1,-1 0 1,1 0-1,0 0 0,-1-1 1,1 1-1,-1 1 0,-2 7-22,2-8 50,0 1 0,1-1 0,-1 1 0,0-1 1,1 1-1,-1-1 0,1 1 0,-1-1 0,1 1 1,0 0-1,0-1 0,0 1 0,0 0 0,0-1 1,0 1-1,0 0 0,1 2 0,12 29 224,-6-17-237,-2-3 79,1 0 0,0 0-1,1 0 1,0-1 0,1 0 0,0 0 0,1-1-1,1 0 1,16 14 0,-13-14 10,1 0 0,0-1-1,1-1 1,0 0 0,0-1 0,1-1 0,25 8 0,12 1 100,1-3 0,1-3 1,78 6-1,173-8-66,-296-8-134,39-1 36,42 1 19,114 4-9,-126-4 29,52 5-251,17 7 334,-84-7-261,57 3 223,203 4 251,-151 13-582,-150-22 252,30 0 0,-10 0-28,188 9-53,-146-9 121,46 5 95,180 22-42,-197-20-86,76 12-226,88 6 442,66-22 336,-312-6-530,255-12-33,45-17-58,-208 20 219,58-2-211,-80 2-63,83-4 185,115 5-160,66 4 65,-289 4 29,215-3 91,-133-1-206,-49 1 156,-42 2-34,136-5 49,-107 4-18,46-4 15,125-13-108,-168 14 19,245-8-68,-235 1 193,28 0-61,-49 7-185,-57 6 1,-18 0 157,0-1-1,29-3 0,-28-2 69,-13 4-114,0 0 0,0 0 0,0 0 0,0 1 0,0-1 0,0 1 0,-1-1 0,1 1 0,3 0 0,55-5 122,-38 4-112,-1-1 0,1 0 0,-1-2-1,0 0 1,0-1 0,-1-1 0,1-1-1,30-16 1,-30 7-8,-6 3-90,4-1 43,-14 11 85,-1-1 0,1 1 0,10-6 1,-13 8-53,9-6-137,-11 6 69,-9-6-902,9 6 997,0 1-6,0 0 0,-1 0-1,1-1 1,0 1 0,0 0-1,0 0 1,0-1 0,-1 1 0,1 0-1,0 0 1,0 0 0,0-1-1,-1 1 1,1 0 0,0 0-1,0 0 1,-1 0 0,1 0-1,0 0 1,-1-1 0,1 1 0,0 0-1,0 0 1,-1 0 0,1 0-1,0 0 1,-1 0 0,0 0 207,1-3-120,1-5 20,0 8-114,-1 0 0,0-1 0,0 1 0,0-1 0,0 1 0,0-1 0,0 1 0,0-1 0,0 1 0,0-1 0,0 1 0,0-1 0,0 1 0,0 0 0,0-1 0,0 1 0,0-1 0,-1 1 0,1-1 0,0 1 0,-7-18-482,1 11 433,-1 0 0,1 0 1,-1 1-1,-1 0 0,1 0 1,-1 1-1,0 0 0,-1 0 1,1 1-1,-1 0 0,0 0 1,0 1-1,-14-3 0,-12-1-35,-1 1-1,-43-1 1,44 4 33,-556-10-153,403 14 216,27-1-4,-672-14-191,757 10 262,-495-42 29,504 37-100,-455-76 225,-50-8-349,1 36-30,534 53 182,-526-22 136,0 31-583,92 10 403,30-1 11,176-4-8,-32 1-144,176-8 477,-282 3 454,650-1-1421,12 2 698,145-2 90,-141-1-47,-14 1-75,109 1-48,-25 3-192,-38 0 384,53 3 2,-58 0-111,-216-11 13,953 36-42,-880-27 17,304 13-190,-180-3-668,-269-20 772,0 1 1,0-1-1,0 1 1,-1-1-1,1 1 0,0 0 1,0-1-1,2 3 0,-4-3 31,0 0 0,1 0 0,-1 0 0,0 0 0,0 1-1,0-1 1,0 0 0,1 0 0,-1 0 0,0 0 0,0 1-1,0-1 1,0 0 0,0 0 0,0 0 0,0 1 0,0-1-1,0 0 1,1 0 0,-1 1 0,0-1 0,0 0 0,0 0-1,0 1 1,0-1 0,0 0 0,-1 0 0,1 0 0,0 1-1,-9 7-139,-9 1 147,-1 0 0,0-2 0,-1 0 0,1-2 0,-1 0 0,-35 4 0,-126 1-104,-321-18 366,-274-28-736,186 40 401,45 57 159,169-19 198,-61-36-218,310-7-109,122 2 49,5-1-6,-1 0 1,1 0-1,0 0 0,0 0 0,0 0 0,0 0 0,0 0 0,-1 1 0,1-1 0,0 0 0,0 0 0,0 0 0,0 0 0,0 0 0,0 0 0,0 1 0,0-1 0,-1 0 0,1 0 0,0 0 0,0 0 0,0 1 0,0-1 0,0 0 0,0 0 0,0 0 0,0 0 0,0 1 1,0-1-1,0 0 0,0 0 0,0 0 0,0 0 0,0 1 0,0-1 0,0 0 0,0 0 0,1 0 0,-1 0 0,0 0 0,0 1 0,0-1 0,0 0 0,0 0 0,0 0 0,0 0 0,0 0 0,1 0 0,-1 1 0,0-1 0,0 0 0,5 4-34,-2-2 51,0 0 1,1 0-1,-1 0 0,0-1 1,1 0-1,-1 1 0,1-1 0,3 0 1,4 2 49,180 36 162,-92-20-344,469 63 234,-290-63 146,453-29 0,-124-28-462,-437 35 22,-168 3 160,1-1-40,0 1 1,0 1-1,0-1 1,0 0-1,0 1 1,4 0-1,-7 0 44,0-1 0,0 0 0,0 1 0,0-1 1,0 1-1,0-1 0,0 0 0,0 0 0,0 1 0,0-1 0,0 0 0,0 1 0,0-1 0,-1 0 0,1 1 1,0-1-1,0 0 0,0 1 0,-1-1 0,1 0 0,0 0 0,0 1 0,0-1 0,-1 0 0,1 0 0,0 0 1,-1 1-1,1-1 0,-1 0 0,-4 2-28,0 0 0,0 0 0,0 0 0,-1-1 0,1 0 0,-10 1 1,8-2 46,-168 12 205,115-10-275,-553-7 164,511 2-111,-283-23 189,8-16-149,13 2-106,-776-89 204,997 112-6,-265-28-132,293 32-438,188 15 375,25 0-30,602-43-169,-190-1 365,-398 34-31,587-40 82,-289 25-62,-79 6 12,68-8 80,548-28 350,605 34 287,-984 40-823,-344-11 35,220-7 858,-227-5-1032,-63-3-494,-153 5 496,-2 0 145,0 0 1,-1 0 0,1 0-1,0 0 1,0 0 0,-1 1-1,1-1 1,0 0 0,-1 1-1,1-1 1,-2 2 0,-10 2 11,-16 1-166,-59 0 1,29-2 98,-284 5 235,243-16 205,88 7-180,11 1-166,1 0 0,-1 0 0,0 0 1,0-1-1,1 1 0,-1 0 0,0 0 0,0 0 1,1-1-1,-1 1 0,0 0 0,1-1 0,-1 1 1,0-1-1,1 1 0,-1-1 0,1 1 0,-2-2 1,2 2-24,0-1 1,0 1-1,-1-1 1,1 1-1,0-1 1,0 1-1,0-1 1,0 0-1,0 1 1,0-1 0,0 1-1,0-1 1,0 1-1,0-1 1,0 1-1,1-1 1,-1 1-1,0-1 1,1 0-1,1-3-6,0 1 0,0 0 0,1-1 0,-1 1 0,5-4-1,12-9-32,1 0 1,1 2-1,0 0 0,46-21 0,-52 28 33,94-47-63,125-70 162,-201 101-117,-1-1-1,44-44 1,-49 41 71,18-17-298,-39 39 162,-1 1 0,1 0 0,0 1 0,1-1-1,-1 1 1,13-4 0,-15 5-6,1 0 1,-1 1-1,0-2 0,0 1 1,6-4-1,-18 14-1620,8-8 1675,-1 1-1,0-1 0,0 0 1,0 1-1,0-1 0,0 0 1,0 0-1,0 0 0,-1 0 1,-3 2-31,-25 10-19,22-9 58,-1 1-1,1-1 1,-14 3-1,-305 35 228,267-35-195,-453 3 104,442-11-110,-399-26-107,194 7 181,-178-17 5,447 38-5,-4-1 217,1-1 0,-19-4 0,34 2-102,7 0-347,85-9-318,79-9 554,320-47-251,-332 39 299,162-52 1,-10-45 196,-193 72-328,-35 18-103,353-166 274,-418 191-951,-21 11 598,-14 3-401,-23 9 365,2-1-21,-47 9 0,-423 63 265,253-50-10,-21 3 136,17 14 55,228-44 139,16-5-109,10-2-118,6-1 13,15-6-16,1 2 0,25-6 1,152-24 3,-36 8-146,248-46 252,13-2 234,-370 64-433,33-5-222,-65 12-418,-21 6 597,-1 0 1,0 0-1,0 0 1,0 0 0,1 0-1,-1 0 1,0 0-1,0 0 1,0 0-1,1-1 1,-1 1 0,0 0-1,0 0 1,0 0-1,1 0 1,-1-1-1,0 1 1,0 0-1,0 0 1,0 0 0,0-1-1,0 1 1,0 0-1,1 0 1,-1 0-1,0-1 1,0 1-1,0-1 1,-1 1-13,1-1 0,-1 1 0,1 0 1,-1-1-1,1 1 0,-1-1 0,1 1 0,-1 0 0,1-1 0,-1 1 1,0 0-1,1 0 0,-1 0 0,1-1 0,-1 1 0,-1 0 0,-14-4-90,-1 2 0,0-1 0,-28 1 0,6 1 36,-587 6-36,386 10 144,0 11-1,-300 71 1,441-76 266,83-18 68,15-3-255,2 0-1,10-3 91,82-13 93,42-9-167,398-70 42,-382 71-78,472-50-326,-603 73 236,11-1-183,-1 1 0,1 2 0,46 6 0,-72-6 103,0 0 0,1 0-1,-1 1 1,0 0-1,0 0 1,0 0-1,8 5 1,-12-6 69,1 0 0,-1 0 0,0 0 0,0 0 0,0 0 1,0 0-1,0 0 0,-1 0 0,1 0 0,0 1 0,-1-1 0,1 0 0,0 1 0,-1-1 0,1 0 0,-1 1 0,0-1 0,0 1 0,1-1 1,-1 0-1,0 1 0,0-1 0,0 1 0,0-1 0,-1 1 0,1-1 0,0 0 0,0 1 0,-1-1 0,1 1 0,-1-1 0,-1 2 1,-3 7-24,-1 0 0,0 0 1,0-1-1,-16 16 1,12-13 6,-332 374-44,322-363 224,-18 29 0,7-10 438,31-41-558,0-1-1,-1 0 0,1 0 0,0 0 0,0 0 0,0 1 0,0-1 0,-1 0 0,1 0 0,0 0 0,0 1 0,0-1 0,0 0 0,0 0 0,0 0 0,0 1 0,0-1 0,-1 0 0,1 0 0,0 1 0,0-1 0,0 0 0,0 0 0,0 1 0,0-1 0,0 0 0,1 0 0,-1 1 0,0-1 0,0 0 0,0 0 0,8 1 428,18-7-102,-23 4-279,24-7 9,0-1 0,-1-2 0,-1-1 0,0-1 0,-1-1 0,0-1 0,24-21 0,140-148-202,-140 134 92,-23 24-154,2 1 0,0 1 0,44-30 0,-71 55 171,24-12-589,-23 11 575,0 1 0,-1 0 0,1 0 0,-1 0 1,1-1-1,0 1 0,-1 0 0,1 0 0,0 0 0,-1 0 0,1 0 0,-1 0 0,1 0 0,0 0 0,-1 1 0,1-1 0,0 0 0,-1 0 1,1 0-1,-1 1 0,1-1 0,-1 0 0,1 0 0,0 1 0,-1-1 0,1 1 0,-1-1 0,1 0 0,-1 1 0,0-1 0,1 1 0,-1-1 1,1 1-1,-1 0 0,0-1 0,0 1 0,1-1 0,-1 1 0,0-1 0,1 2 0,0 6-72,-1 0 0,1 1-1,-1-1 1,-1 0 0,-2 14 0,1-6 5,-6 43 27,-3 0 1,-2 0-1,-28 72 0,19-64 64,-8 18 985,28-80-1059,-1 0 1058,4-16-73,3-17-569,7-29 1,1-1-221,29-152-36,-25 148 0,34-84 1,8 14-264,91-153 0,-127 250 212,46-56 1,36-26 207,-38 45-71,41-53-493,25-37 307,-6 5-251,-99 127 203,48-49 21,-72 76 21,3-1 37,-1-2 0,0 1 0,10-12 0,-12 13-69,1 0 0,0 0-1,0 0 1,0 1 0,0 0 0,1 0 0,0 0-1,-1 0 1,1 1 0,0-1 0,7-1-1,21-12-250,-15 7 360,-1 0 1,2 1 0,-1 0-1,1 2 1,35-8 0,2-6-97,-50 18 67,-1 0 0,0-1 0,0 1-1,-1-1 1,1 0 0,-1 0 0,1-1 0,7-7-1,-7 6 18,0 1 0,1-1 0,11-6 0,-14 9-45,0 0 0,0 0 0,0 0 1,0-1-1,0 1 0,5-7 0,4-3-73,3-8 34,-4 3 225,-9 15-221,-1 1-1,1-1 0,-1 0 1,0 1-1,1-1 0,-1 0 1,0 0-1,0 0 0,0 0 1,-1 0-1,1 0 0,0 0 1,-1 0-1,1 0 0,-1-3 1,0 5-84,-1-4-707,1 3 799,0 1 0,0 0 0,0 0 0,-1-1 0,1 1 0,0 0 0,0-1 0,-1 1 0,1 0 0,0 0 0,0 0 0,-1-1 0,1 1 0,-1 0-1,-13 5-622,11-4 610,1 0 1,-1-1-1,1 1 0,-1 1 0,1-1 0,0 0 0,-4 3 1,-1 1-55,1 0 0,-14 7 0,-9 8 68,13-8 33,0 0 0,-1-1 1,-20 9-1,-59 23-97,-6 4-239,66-26 295,1 1 1,-48 41 0,-55 61 259,118-106-219,-17 15-52,-2-1-1,-1-2 1,-2-2-1,-1-1 1,-80 36 0,-254 127 102,194-84-12,-34 22-36,10 17-60,170-115 48,-167 122-12,129-105-44,-3 1 60,-87 70 0,26 11 4,-16 13-44,118-114 80,-2-2-1,-54 28 0,-87 31 28,152-73-64,-28 14 8,-128 51 123,-59-6 7,49-16-46,71-14-29,-47 14 19,-340 97 137,-322 43-11,756-180 336,61-14-133,15-1-402,0 0 0,-1 0 0,1 0 0,0 0 0,0-1 0,-1 1-1,1 0 1,0 0 0,0 0 0,-1 0 0,1 0 0,0 0 0,0-1 0,-1 1 0,1 0 0,0 0 0,0 0 0,0 0 0,0-1 0,-1 1 0,1 0 0,0 0 0,0-1 0,0 1 0,0 0 0,0 0 0,0-1 0,-1 1 0,2-2 9,0 1 0,-1 0 0,1-1 0,0 1 0,0 0 0,0 0 0,0 0 0,0-1 0,0 1 0,0 0-1,0 0 1,0 1 0,1-1 0,-1 0 0,0 0 0,0 1 0,1-1 0,-1 0 0,2 0 0,168-75-210,-58 17-48,23-11 102,287-92-185,-338 133 263,215-66-127,-51 17-143,-176 52 185,-2-3 0,69-37-1,-100 44 93,385-225 70,-423 246 2,22-18-225,-23 18 186,-1 1 1,0 0-1,1-1 1,-1 1 0,0 0-1,0-1 1,1 1 0,-1 0-1,0-1 1,0 1 0,0 0-1,1-1 1,-1 1-1,0-1 1,0 1 0,0 0-1,0-1 1,0 1 0,0-1-1,0 1 1,0-1-1,0 0-2,-1 1-1,1 0 1,0-1-1,-1 1 1,1 0-1,-1-1 1,1 1-1,-1 0 1,1 0-1,-1-1 1,1 1-1,-1 0 1,1 0-1,-1 0 1,1 0-1,-1 0 1,0 0-1,1 0 1,-1 0-1,1 0 1,-1 0-1,0 0 1,-8 1-95,1-1 0,-1 2 0,1-1 0,-1 1 0,1 0 0,0 1 0,-13 6 0,-59 34-212,18-7 200,-266 101-93,235-101 178,-152 51-22,-87 36 42,-96 74-101,220-99 64,-61 22 133,0-21 176,-188 22 787,444-118-866,1 0 1,0-1-1,-1-1 0,1 0 0,-20-2 1,30 1-136,1 0 0,-1-1 0,0 1 0,0 0 0,1-1 0,-1 0 0,0 1 0,1-1 1,-1 0-1,-2-1 0,3 1-28,1 1 0,0-1 0,-1 1 0,1-1 0,-1 1 0,1-1 0,0 1 0,-1-1 0,1 1 0,0-1 0,0 1 0,-1-1 1,1 0-1,0 1 0,0-1 0,0 1 0,0-1 0,0 0 0,0 1 0,0-1 0,0 0 0,0 0 0,1-2-12,0 0-1,0 0 1,1 1 0,-1-1-1,1 0 1,-1 0-1,1 1 1,0-1 0,0 1-1,0 0 1,1 0 0,3-4-1,106-80-237,-52 43 110,-34 23 88,41-31-104,108-62 1,73-6-29,-133 67 84,-46 20 42,285-137-117,-11-19-35,122-62 588,-96 96-298,-303 126-582,-57 23-111,-16 7 216,-3 1 270,-68 15-209,-72 22 245,-439 216 58,207-87-143,-196 44 282,412-153-23,-172 86-1,231-91 28,-215 97 814,320-151-891,-4 2 91,0-1 1,-1 0-1,1-1 0,-10 2 0,15-3-113,0 1 0,0-1 1,0 0-1,0 0 0,1 0 0,-1 0 0,0 0 1,0 0-1,0-1 0,0 1 0,0 0 0,0 0 1,1-1-1,-1 1 0,0 0 0,0-1 0,0 1 1,1-1-1,-1 1 0,0-1 0,1 1 0,-1-1 1,0 0-1,1 1 0,-1-1 0,1 0 0,-1 1 1,1-1-1,-1 0 0,1 0 0,-1 1 0,1-1 1,0 0-1,-1 0 0,1 0 0,0 0 0,0 0 1,0 1-1,0-1 0,0 0 0,0 0 0,0-1 1,0-2 5,0-1 0,1 1 1,0 0-1,0 0 0,0 0 1,1 0-1,-1 0 1,4-6-1,20-32-113,-15 28 17,0-1-1,2 2 0,0-1 1,0 1-1,1 1 0,19-14 1,-4 7-39,1 1 1,42-19-1,-2 4 86,134-68 32,-29-2-158,-56 33 112,-105 62 47,609-368 184,-550 330-114,63-43 172,-129 85-277,-4 3-23,0 0 1,0 0-1,-1 0 0,1 0 0,0 0 1,-1-1-1,1 1 0,-1-1 0,1 1 1,-1-1-1,1 0 0,-1 1 0,0-1 1,1-3-1,-2 5 34,0 0-1,0 0 1,0 0-1,-1-1 1,1 1 0,0 0-1,0 0 1,0 0 0,-1 0-1,1 0 1,0-1 0,0 1-1,0 0 1,-1 0 0,1 0-1,0 0 1,0 0 0,-1 0-1,1 0 1,0 0 0,0 0-1,-1 0 1,1 0 0,0 0-1,0 0 1,-1 0 0,1 0-1,0 0 1,0 0 0,-1 0-1,1 0 1,0 0 0,0 1-1,-1-1 1,-19 4-519,-35 12 1,10-1 348,15-7 125,-129 40-19,111-30 89,-59 29 1,-51 44-63,24-14 12,-543 255-174,605-298 204,-289 159 188,309-160-125,-71 44 119,-139 65-1,-119 9 370,361-144-437,-60 19 997,60-24-654,19-2-434,1 0 1,0 0-1,-1 0 1,1-1-1,-1 1 1,1 0-1,0 0 0,-1 0 1,1 0-1,0 0 1,-1-1-1,1 1 0,-1 0 1,1 0-1,0-1 1,0 1-1,-1 0 1,1 0-1,0-1 0,-1 1 1,1 0-1,0-1 1,0 1-1,-1-1 1,1-1 1,1 0 1,-1 0-1,0 0 1,1 0-1,-1 1 1,1-1-1,-1 0 1,1 0 0,0 1-1,0-1 1,0 0-1,0 1 1,0-1-1,0 1 1,0-1-1,0 1 1,2-2-1,18-19 23,1 0 0,40-30 0,-27 25-52,3-5-28,143-108-119,-93 88 88,128-56 0,-29 17 55,163-98 116,64-33-159,-241 139-177,266-88 1,-199 84 197,-221 80-331,28-4 0,-34 10-169,-13 1 528,1 0 1,-1 1-1,0-1 1,0 0-1,0 0 1,0 0 0,0 0-1,0 1 1,0-1-1,0 0 1,0 0-1,0 0 1,0 0-1,0 1 1,0-1 0,0 0-1,0 0 1,0 0-1,0 0 1,0 1-1,0-1 1,0 0-1,0 0 1,0 0 0,0 0-1,-1 0 1,1 1-1,0-1 1,0 0-1,0 0 1,0 0-1,0 0 1,0 0-1,0 0 1,-1 0 0,1 1-1,0-1 1,0 0-1,-3 2-22,0 1 1,0-1-1,-1 0 0,1 0 1,-7 3-1,-102 37-25,-41 18 43,29 7-57,-412 211-202,242-146 161,-51 25 185,-453 253 123,693-358 230,-2-4 0,-206 62-1,301-106-256,7-2-45,0-1 1,-1 1 0,0-1 0,1 0-1,-1 0 1,0-1 0,0 0 0,-10 0-1,15 0-114,1 0 0,0 0 0,-1 0 0,1 0 0,0 0 0,-1-1 0,1 1 0,0 0 0,-1 0 0,1 0-1,0 0 1,-1 0 0,1-1 0,0 1 0,-1 0 0,1 0 0,0 0 0,0-1 0,-1 1 0,1 0-1,0-1 1,0 1 0,-1 0 0,1 0 0,0-1 0,0 1 0,0 0 0,0-1 0,-1 1 0,1 0-1,0-1 1,0 1 0,0-1 0,0 1 0,0 0 0,0-1 0,0 1 0,0 0 0,0-1 0,0 1-1,0 0 1,0-1 0,1 1 0,-1 0 0,0-1 0,0 1 0,0-1 0,14-17 135,-14 17-144,66-76 112,40-43-365,-81 94 172,2 1 1,45-33-1,203-111-177,-105 69 117,566-402-58,-477 318 250,-209 151-511,-65 35-1092,-17 7 1415,-57 21-13,2 3 0,-159 85 1,94-33 147,-175 71-128,272-131 144,-333 140 245,-8 16-367,206-71 240,-71 35 25,-181 48 1094,434-190-1133,3-1 33,-1 1 1,0-1-1,0-1 0,-1 1 1,-11 0-1,18-2-141,0 1 0,-1-1-1,1 0 1,0 0 0,-1 0 0,1 0 0,-1 0-1,1 0 1,0 0 0,-1 0 0,1-1-1,0 1 1,-1 0 0,1 0 0,0 0 0,-1 0-1,1 0 1,0 0 0,-1-1 0,1 1-1,0 0 1,-1 0 0,1-1 0,0 1 0,0 0-1,-1 0 1,1-1 0,0 1 0,-1-1-1,1 0-3,1 0 0,-1 1 0,0-1 0,0 0 0,1 0 0,-1 1 0,0-1 0,1 0 0,-1 0 0,0 1 0,1-1-1,-1 0 1,1 1 0,-1-1 0,2 0 0,8-10-46,1 1 1,1 0-1,15-11 0,1 0-14,80-68-205,49-39-72,-76 76 184,140-69 1,35-20 209,-57 8-7,42-26-100,-73 59 34,52-34 176,-111 64-269,-101 64-495,-13 8-122,-12 6 474,-15 5 20,-28 11 123,0 3-1,-62 39 1,2 19 141,6-3-10,-162 74-115,80-50-17,-14 30 67,116-73 54,-351 229 242,240-164-27,-9-18 258,200-104-69,-1 0 0,-28 6 0,42-12-378,0 1-1,0-1 1,0 0 0,0 0 0,0 0 0,0 0 0,0 0-1,-1 0 1,1 0 0,0 0 0,-2-1 0,3 1-31,0 0-1,0-1 1,-1 1 0,1 0 0,0 0 0,0 0 0,0 0 0,-1-1 0,1 1 0,0 0 0,0 0 0,0-1 0,0 1 0,-1 0 0,1 0 0,0-1 0,0 1 0,0 0 0,0 0 0,0-1 0,0 1-1,0 0 1,0-1 0,0 1 0,0 0 0,0 0 0,0-1 0,0 1 0,0-1 0,1-2 35,0 0-1,1 0 0,-1 0 1,1 0-1,-1 0 1,1 0-1,2-2 1,40-60 60,-17 24-182,43-51-1,-44 65-3,2 0-1,55-41 1,72-36-82,-70 48 54,292-218-337,-217 153 426,287-218 16,-435 328-635,-12 9 130,-5 2 283,-12 8-64,-87 49-197,-137 99 1,174-106 431,-89 49 0,-40 5 10,-24 12 39,11 16 13,130-74 32,-5 4 448,-102 58-1,179-116-347,0-1 1,0 1-1,0-1 0,0 0 0,0-1 1,-14 3-1,21-5-124,-1 1 1,0-1 0,0 0-1,1 0 1,-1 0-1,0 0 1,0 0-1,1 0 1,-1 0 0,0 0-1,0 0 1,1-1-1,-1 1 1,0 0-1,1 0 1,-1-1 0,0 1-1,1 0 1,-1-1-1,0 1 1,1-1 0,-1 1-1,0-1 1,1 1-1,-1-1 1,1 1-1,-1-1 1,1 0 0,0 1-1,-1-1 1,1 1-1,0-1 1,-1 0-1,1 0 1,0 1 0,-1-1-1,1 0 1,0 1-1,0-1 1,0 0 0,0 0-1,0 1 1,0-1-1,0-1 1,1-4 41,0 1 0,0 0 0,0 0 0,0 0 1,4-8-1,3-5-20,1 1 0,1 0 0,0 0 0,14-17-1,59-63-272,-46 54 164,98-105-35,7 5 0,170-132-1,-282 250 55,114-100-1011,-151 131 884,0 0-1,0-1 1,-1 0-1,-9 5 1,-16 10 24,-268 222-281,94-70 258,-76 11 268,241-159-85,-117 65 1357,158-89-1311,0 1 0,0-1-1,0 1 1,1-1 0,-1 0 0,0 1-1,0-1 1,0 0 0,0 1 0,0-1-1,0 0 1,0 0 0,0 0 0,0 0-1,0 0 1,0 0 0,-1 0 0,1-6 505,7-5-374,0 4-130,1 0 1,0 1-1,0-1 0,1 2 1,13-10-1,-11 9-51,24-17-65,-1-1 1,-1-1-1,-1-2 0,36-39 0,53-88-113,30-35 81,-75 115 67,-45 45-127,0-1 0,25-35 0,-54 65 121,-1-1 0,1 0-1,-1 1 1,1-1 0,-1 0 0,0 1-1,1-1 1,-1 0 0,0 0 0,1 0-1,-1 1 1,0-1 0,0 0 0,0-1-1,0 2 15,0 0-1,0-1 0,0 1 0,0 0 0,0 0 1,0-1-1,-1 1 0,1 0 0,0 0 1,0-1-1,0 1 0,0 0 0,-1 0 1,1-1-1,0 1 0,0 0 0,-1 0 1,1 0-1,0 0 0,0-1 0,-1 1 0,1 0 1,0 0-1,0 0 0,-1 0 0,1 0 1,-1 0-1,-2-1-92,0 1 0,0 0 0,0 0 0,-1 0 0,1 1 0,-5 0 0,-6 2 21,1 1 0,-1 0 1,1 1-1,0 1 1,1 0-1,-1 0 1,-18 15-1,-5 5-53,-34 36 0,1-2 234,4-10 46,-3-3 1,-2-3-1,-1-3 1,-81 33 0,146-71-5,-1 0-1,0-1 1,1 0 0,-1 0 0,0 0 0,0-1 0,-8 1 0,13-2-93,0 0 0,1 0 1,-1-1-1,0 1 0,0 0 0,1-1 0,-1 1 0,1-1 1,-1 1-1,0-1 0,1 0 0,-1 0 0,1 1 0,-1-1 1,1 0-1,0-1 0,-1 1 0,1 0 0,0 0 0,0 0 1,0-1-1,0 1 0,0-1 0,0 1 0,0-1 0,0 1 1,1-1-1,-1 1 0,0-1 0,1 0 0,0 1 0,-1-1 0,1 0 1,0-2-1,-2-8 68,1 0-1,1 0 1,0 1 0,1-1-1,2-16 1,3 3 20,11-35-1,-9 37-118,1 1 0,2 0 0,0 1 0,24-34 0,67-73-295,-43 56-241,-56 68 429,0 1 0,0-1-1,-1 0 1,0 0 0,0 0-1,3-6 1,-4 2-242,-4 6-141,-13 9-202,-103 61 30,92-51 604,1 1 0,-32 30 0,-59 75 321,110-115-110,4-3 95,-1 0-1,-1-1 1,1 1 0,-9 6 0,13-11-246,0 0 1,0 0 0,-1 0 0,1 0 0,0 0 0,0 0-1,0 0 1,0 0 0,0 0 0,0 0 0,0 0 0,0 0 0,0 0-1,0 0 1,0 0 0,0 0 0,-1 0 0,1 0 0,0 0 0,0 0-1,0 0 1,0 0 0,0 0 0,0 0 71,0 0-71,0 0 0,0 0-1,0 0 1,-1 0 0,1-1 0,0 1 0,0 0 0,0 0 0,0 0-1,0 0 1,0 0 0,0 0 0,0 0 0,0 0 0,0 0 0,0 0-1,0 0 1,0 0 0,0-1 0,0 1 0,0 0 0,0 0 0,0 0-1,0 0 1,0 0 0,0 0 0,0 0 0,1 0 0,-1 0-1,1-10 358,7-12-106,1 8-238,0 1-1,0 0 1,1 1 0,1 0-1,0 0 1,1 1-1,20-15 1,4 1-89,60-31 0,65-19-374,-131 64 301,2 1 0,-1 1 0,47-6 0,-47 13-43,1 1 0,61 7-1,-27-1 109,463-4 488,673-2-464,-995 20-144,-194-17 131,0 0 0,-1 1 1,0 1-1,0 0 0,0 1 1,0 0-1,16 10 0,-27-14 55,0-1 0,0 1 0,-1-1 0,1 1-1,0 0 1,0 0 0,-1-1 0,1 1 0,0 0-1,-1 0 1,1 0 0,-1-1 0,1 1 0,-1 0 0,1 0-1,-1 0 1,1 0 0,-1 0 0,0 2 0,0-2 8,0 0 0,0 1 0,-1-1 0,1 0 1,-1 0-1,1 0 0,-1 0 0,1 0 0,-1 0 0,1 0 1,-1 0-1,0 0 0,0 0 0,0 0 0,1 0 1,-1-1-1,0 1 0,0 0 0,-1 0 0,-2 2 10,0-1-1,0 0 1,0 1 0,0-2-1,-1 1 1,1 0 0,-1-1-1,-7 2 1,-39 1 50,36-3-53,-93 5 86,-196 5-222,212-11 203,-482 7 259,438-3-463,-94 5-37,173-6 217,-42 4 184,93-5-208,19-1-24,359-8 165,-167-3-360,34 9-163,-151 2 570,-35 1-247,-48-1-9,0-1-1,0 2 1,0-1 0,-1 0 0,1 1 0,-1 0 0,9 4 0,-12-5 31,-1-1 1,1 1 0,0-1 0,-1 0 0,1 1-1,-1-1 1,1 1 0,-1 0 0,1-1 0,-1 1 0,1-1-1,-1 1 1,0 0 0,1-1 0,-1 1 0,0 0 0,1-1-1,-1 1 1,0 0 0,0 0 0,0-1 0,0 3-1,0-2-2,0 1-1,0 0 1,-1-1-1,1 1 1,-1 0-1,0-1 0,1 1 1,-1-1-1,-2 4 1,-3 4-32,-1 0 0,-1-1 1,0 1-1,0-1 0,0-1 1,-1 0-1,-14 9 0,-37 20 45,-2-2 1,-76 29-1,66-31 29,-37 14-33,-1-5 0,-176 41 0,-57-11 658,324-68-504,-1 0 1,1-2-1,-1 0 0,1-1 1,-32-4-1,45 3-107,1 0 1,-1-1 0,1 0-1,-1 0 1,1 0-1,-1 0 1,1-1 0,0 0-1,0 0 1,0-1 0,1 1-1,-1-1 1,1 0-1,0 0 1,0 0 0,0-1-1,0 1 1,1-1-1,0 0 1,0 0 0,0 0-1,-3-11 1,-5-18 47,3 0 0,0 0 1,-4-59-1,8-220-8,8 221-50,0-72-59,-13-105-179,6 240 81,-1 0-1,-12-42 0,13 65 58,0 0-1,0 1 0,0-1 0,0 1 0,-1 0 0,0 0 0,0 0 0,0 0 0,-1 1 0,-6-6 0,-8-8 215,-5-7 6,7 8-77,1 0 1,-19-28-1,-40-87 126,52 89-453,-1 1-1,-38-51 1,-26-16 409,67 85 10,16 20-177,1-1 0,-1 1 0,1-1 0,1 0 0,-7-11 0,-22-33-137,21 61-1912,3 15 1680,-8 60-83,3 64 206,5-37 170,-7 11 73,-3 43 68,-43 384-202,44-443 383,-3 31-51,10-28-127,-7 58 774,21-154 866,2-33-1425,-1-1-1,-1 0 1,-1 0-1,2-21 1,0-2-54,13-169 169,-17 0-438,0 53 60,26-311-1277,-22 314 973,-2 42 310,-2-18-69,-2 71 63,-2 6-242,2 47 223,0 0 0,0 0 0,0 1 0,-1-1 0,0 0 1,0 0-1,0 1 0,-1-1 0,-3-4 0,-6-16-63,9 18 84,0-1 0,0 1 1,1-1-1,0 0 0,1 0 1,0 0-1,1-17 0,0 22-60,0 0 0,-1 0 0,1 0 0,-1 0 0,1 0 0,-1 0 0,0 0 0,-3-6 0,3 5 119,0 0 0,0 0 0,1 0 0,0 0-1,0 0 1,0 0 0,1-6 0,0-9-297,0-14 234,2 0 0,12-55-1,-2 19-239,-11 58-26,1-2-39,-1 10 181,0 1-308,3 7 133,-4-2 240,0 0 1,0-1-1,-1 1 0,1 0 0,-1 0 1,1-1-1,-1 1 0,1 0 0,-1 0 1,0 0-1,0 3 0,1 5-109,17 103-491,-5-33 554,20 354-361,-24-246 249,-8 120 407,-22-2-205,15-239 92,-3 0 0,-3-1 0,-29 91 0,19-75 76,12-38-189,1-4 110,-6 77 1,11-35 42,4-45-179,-11 67 0,-40 110 446,47-199-294,2 0-1,0 0 1,0 1 0,2 20-1,-3 33 341,-2-8-484,-9 22 358,11-40-330,2-28 22,0-1 0,-3 18-1,3-24-2,0 0 0,0 16-1,1-16 27,0 0 0,-2 15 1,-7 60-47,8-75 85,0-1 0,1 1 0,1 13 1,-1-5 10,1-13-58,-1-1-1,1 0 1,0 0 0,-1 0-1,1 0 1,0 0 0,0 0 0,1 0-1,-1 0 1,3 2 0,2 6-37,7 17-37,-1 2 1,10 32-1,-17-45 276,12 22-1,-3-6 56,-5-19-276,-8-12 44,0 0-1,0 0 1,0 1-1,0-1 1,0 0-1,-1 1 1,1-1-1,0 1 1,-1-1-1,1 1 1,-1-1-1,1 3 0,17 4 392,-14-6-356,1-1 0,-1 0 0,1 1 0,0-2 0,0 1 0,0-1 0,-1 1 0,1-1 0,0-1 0,0 1 0,0-1 0,9-2 0,0-2-117,1 0 0,23-12 0,-11 3 236,52-17-115,147-36 0,-88 29 9,129-47-53,-66 21 1,-144 46-48,-1-2 0,-1-3-1,102-56 1,-136 65-15,50-32-95,139-65-1,231-54 90,-374 144-30,93-17 0,71 1-39,-91 17 8,-36 2 33,181-23-158,231 11-146,-464 30 330,368 10 56,-125 6-27,99 8-103,-47-3 417,-59-4-374,-266-15 12,338 18 137,364 29-5,-348 29-368,-252-40 174,-103-30 45,-1 1 1,0 1 0,33 21 0,-49-28 31,-1 0 1,0 0 0,1 1-1,-1-1 1,-1 1 0,1-1-1,0 1 1,-1 0 0,0 0-1,0 1 1,0-1 0,0 0-1,-1 1 1,1-1 0,-1 1-1,0-1 1,-1 1 0,1 0-1,-1-1 1,0 1 0,0-1-1,0 1 1,-3 8 0,3-10-5,-1 0-1,0-1 1,-1 1 0,1 0-1,0-1 1,-1 0 0,1 1 0,-1-1-1,0 0 1,0 0 0,0 0 0,0 0-1,0 0 1,0 0 0,-1 0 0,1-1-1,0 1 1,-1-1 0,1 0-1,-1 0 1,0 0 0,-3 1 0,-8 2-21,-1 0 0,1-2 0,-18 2 0,13-1 31,-148 18 4,-79 11-436,-405 26 815,631-57-324,-83-2 441,102 1-446,-1 0 1,0 0-1,1 0 0,-1 0 1,1-1-1,-1 1 0,1 0 1,-1-1-1,1 1 1,-1-1-1,1 0 0,-1 1 1,1-1-1,0 0 0,0 0 1,-3-2-1,4 3-25,0 0-1,0-1 1,0 1-1,0 0 1,0 0-1,0-1 1,0 1-1,0 0 1,0-1-1,0 1 1,0 0-1,0-1 1,0 1-1,0 0 1,0-1-1,0 1 1,0 0-1,0-1 1,0 1-1,0 0 1,0 0 0,1-1-1,-1 1 1,0 0-1,0 0 1,0-1-1,1 1 1,-1 0-1,0-1 1,18-9-198,25-6-39,86-18 0,-81 23 190,237-73 60,-190 55-96,2 4 0,1 4 0,174-15 0,-219 32-232,82 4 0,-132 0 272,0 1 0,0-1 1,0 0-1,0 1 0,-1 0 1,1-1-1,0 1 1,4 2-1,-6-2 26,-1-1 0,1 1 0,0 0 0,-1-1 1,1 1-1,0 0 0,-1 0 0,1-1 0,-1 1 0,1 0 0,-1 0 0,0 0 0,1 0 1,-1 0-1,0-1 0,0 1 0,1 0 0,-1 0 0,0 0 0,0 0 0,0 0 0,0 0 0,0 0 1,0 0-1,-1 0 0,1 0 0,0 0 0,0 0 0,-1 1 0,-1 1-22,1 1-1,-1-1 0,1 0 1,-1 1-1,0-1 1,0 0-1,-1 0 0,1-1 1,0 1-1,-1 0 1,0-1-1,0 1 0,-6 3 1,-5 3-220,-28 12 1,29-15 89,-150 58-2460,100-42-577,60-21 2967,1 0 0,-1 0 0,0 0 0,1-1 0,-1 1 0,0-1 0,-3 1 0,3-2-118,0 1 0,1-1 1,-1 0-1,1 0 0,0 0 0,-1 0 1,-2-2-1,5 3 352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2:07:13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11 2720,'-4'-5'8424,"-5"2"-5886,-10 0-1740,-8 4 488,-52 6 1,67-4-1239,0-1-1,0 1 1,0 1-1,1 0 1,0 1 0,-20 11-1,24-12-67,1 1-1,0 0 0,0 0 1,1 1-1,-1-1 1,1 1-1,0 1 1,-7 11-1,10-14 5,0 0-1,0 0 1,0 0 0,0 0-1,1 0 1,0 0-1,0 0 1,0 0 0,0 1-1,1-1 1,-1 0-1,1 1 1,0-1 0,1 1-1,-1-1 1,1 0 0,1 8-1,0-9 56,-1-1-1,0 1 0,1-1 1,0 1-1,-1-1 1,1 0-1,0 1 0,0-1 1,0 0-1,1 0 1,-1-1-1,0 1 1,1 0-1,-1-1 0,1 1 1,0-1-1,-1 0 1,1 0-1,0 0 1,0 0-1,-1 0 0,1-1 1,0 1-1,3-1 1,3 1 119,-1-1-1,0 0 1,0 0 0,0-1 0,0 0 0,0 0 0,11-4 0,-9 2-29,-1-1-1,0 1 1,-1-1-1,1-1 1,14-10-1,-20 13-104,0 0 1,-1 0-1,1 0 1,-1-1-1,0 1 0,1-1 1,-1 0-1,0 0 0,-1 1 1,1-1-1,0 0 1,-1 0-1,0-1 0,0 1 1,0 0-1,0 0 1,0-1-1,0 1 0,-1-6 1,0 2-42,1 4 57,-1 0 0,0 0-1,-1 0 1,1 0 0,0 0 0,-1 0-1,0 0 1,-1-4 0,1 1-26,3-1-263,-1 15 213,1-1-1,0 1 1,0-1-1,6 12 1,5 17-70,-2 0 73,-1 1-1,8 74 0,-12-35 192,-7 116-1,-2-158-139,-2 0 0,0-1-1,-2 0 1,-2 0 0,-25 61-1,32-89 8,0 0 0,-1 0-1,0 0 1,0-1 0,0 1 0,0-1-1,-1 0 1,0 0 0,0 0-1,0 0 1,0-1 0,-9 6-1,9-7-37,0 0 0,0-1 0,0 1-1,0-1 1,-1 0 0,1 0 0,0 0 0,-1-1-1,1 0 1,0 1 0,-1-1 0,1-1-1,0 1 1,-1-1 0,1 0 0,-7-1-1,3-1-46,0 0-1,1 0 0,-1-1 0,0 0 0,1 0 1,0-1-1,0 0 0,-12-11 0,9 6 94,1 0 0,0-1-1,1 0 1,-13-21-1,20 29-4,-1 1-1,1-1 0,0 1 0,0-1 0,0 1 0,1-1 1,-2-4-1,2 6 4,0 0 0,0 0 0,0 0 0,0 0 0,0 1 0,0-1 0,1 0 0,-1 0 0,0 0-1,0 0 1,1 0 0,-1 0 0,0 0 0,1 1 0,-1-1 0,2-1 0,0 0 13,0 1-1,0-1 1,0 1-1,1 0 1,-1 0-1,0 0 0,1 0 1,-1 0-1,1 0 1,-1 1-1,1-1 1,-1 1-1,1 0 1,-1 0-1,1 0 1,3 0-1,110 9 298,-78-5-621,67-1 0,-81-4 84,-5 1-1050,0-1 0,1-2 0,-1 0 0,22-6 0,7-12-4431,-42 18 4986,47-22-3698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6:53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9 493 3488,'-3'3'488,"8"-4"871,6-1 1314,-10 2-2591,-1 0-1,0 0 1,0 0-1,0 0 1,1 0-1,-1 0 1,0 0 0,0 0-1,0 0 1,1 0-1,-1 0 1,0 0-1,0 0 1,0 0-1,1 0 1,-1 0 0,0 0-1,0 0 1,0 1-1,0-1 1,1 0-1,-1 0 1,0 0 0,0 0-1,0 0 1,0 0-1,0 1 1,1-1-1,-1 0 1,0 0-1,0 0 1,0 0 0,0 1-1,0-1 1,0 0-1,0 0 1,0 0-1,0 1 1,2-1 338,0-1 0,0 1 0,0 0 0,0-1 0,0 1 0,0-1 0,3-1 0,-3 1-313,1-1 0,-1 0 0,0 0 0,0 0 0,0-1 0,0 1 0,-1 0 0,1-1 0,-1 1 1,1-1-1,-1 0 0,0 1 0,0-1 0,0 0 0,0 0 0,-1 1 0,1-1 0,-1 0 0,0 0 0,0 0 0,0-5 0,0-1-64,-1 0 0,0 0 0,-1 1 0,0-1 0,-6-15 0,-12-26 540,13 37-565,1 0 1,0-1-1,2 0 1,-1 0-1,2 0 1,0-1-1,-2-25 1,5 32-100,0-1 0,1 0 1,0 0-1,1 0 0,0 1 1,0-1-1,0 0 0,1 1 1,9-16-1,-9 19 73,0 0 1,0 1-1,1-1 0,0 1 0,0-1 0,0 1 1,0 1-1,1-1 0,-1 1 0,1-1 1,0 1-1,0 1 0,0-1 0,0 1 1,1 0-1,7-3 0,2 2-33,0 0-1,1 1 1,-1 0 0,0 1-1,0 1 1,1 0-1,25 5 1,-32-4 72,0 1 1,-1 0-1,1 1 0,0 0 1,-1 0-1,0 1 0,0 0 1,0 0-1,0 1 0,-1 0 1,1 0-1,-1 1 0,-1 0 0,10 9 1,-9-5-19,0 1 0,-1-1 0,0 1 1,0 0-1,7 21 0,13 62 179,-10-29 342,-13-56-436,-1 0-1,0 15 1,-1-16-117,0 1-1,5 15 1,0 1 253,-6-20-243,2 0 0,-1 0 1,0-1-1,1 1 0,4 9 0,18 43-114,-23-56 143,1 0-1,-1-1 0,0 1 0,0 0 0,1-1 0,-1 0 0,1 1 0,-1-1 0,1 0 0,-1 1 0,0-1 0,1 0 1,-1 0-1,1 0 0,-1 0 0,1-1 0,-1 1 0,2-1 0,0 1 10,0-1 0,0 0 0,-1 0-1,1-1 1,0 1 0,-1-1 0,1 1 0,-1-1-1,0 0 1,0 0 0,1 0 0,-1 0 0,3-4 0,3-5-31,11-19 1,-14 22-37,27-52 10,-2-1 0,-3-1 0,20-69 0,-15 59 401,-31 67-347,-1 5-65,0 0 1,0 0-1,1 0 1,-1 0-1,0 0 1,0 0-1,0 0 1,0 0-1,0 0 1,0 0-1,0 0 1,0 0-1,0 0 1,0 0-1,0 0 0,0 0 1,0 0-1,0 0 1,0 0-1,0 0 1,1 0-1,0 10 13,6 25-50,2-2 0,0 1 0,3-2 0,17 38 0,-23-58 54,1 0-1,1 0 1,0-1 0,1 0 0,15 16 0,-17-20-1,1-1-1,0 0 0,0 0 1,0-1-1,1 0 1,-1-1-1,1 1 0,18 4 1,-18-6 64,0 0-1,1-1 1,-1 0 0,1-1 0,0 0-1,-1-1 1,14 0 0,-19-1-23,1 0 0,-1 0 0,1 0 0,-1 0 0,1-1 0,-1 0 0,0 0 0,0 0 0,0 0 0,0-1 0,0 1 0,0-1 0,-1 0 0,1 0 0,-1-1 0,0 1 0,3-5 0,2-2-55,-1-1 0,0 0-1,0 0 1,-1-1 0,-1 1-1,7-22 1,-9 22 16,5-16-102,9-55 0,-10 53 143,-5 23-136,-1 1 0,0-1 0,0 1 0,0-10 0,9 29-86,-7-6 154,-1 0-1,1 1 1,-2-1 0,1 1-1,0 9 1,0 48-106,-2-60 155,3 85-10,-1 36 205,-3-104-150,1-2 72,-2 1 0,-5 32 0,4-41-3,3-10-98,0-1 0,0 0 1,0 0-1,-1 0 0,1 0 0,-1 0 1,1 0-1,-1 0 0,0 0 0,0 0 0,0 0 1,0 0-1,0 0 0,-2 2 0,2-4-19,1 0-1,-1 0 1,1-1-1,-1 1 1,1 0-1,-1 0 1,1 0-1,-1 0 1,1 0-1,0-1 1,-1 1-1,1 0 1,-1 0-1,1-1 1,0 1-1,-1 0 1,1-1-1,0 1 1,-1 0-1,1-1 1,0 1-1,0-1 1,-1 1-1,1 0 1,0-1-1,0 1 0,0-1 1,-1 0-1,-7-15 1,-10-13 15,15 25-56,0-1 0,0 0 0,0 0 0,-4-9 0,5 9-17,-1 0 1,1 0 0,-1 0-1,-4-5 1,-9-16-151,10 14 290,5 11-111,0-1-1,0 1 1,1-1-1,-1 0 0,0 1 1,1-1-1,-1 0 1,1 1-1,-1-1 0,1 0 1,0 1-1,0-3 1,17 13-204,-12-7 239,0 0 0,0 0-1,-1 0 1,1-1 0,0 0 0,0 0 0,7 0 0,12 3 66,-17-2-35,0-1-1,0 0 1,1 0 0,-1-1-1,0 0 1,0-1-1,1 1 1,7-3-1,8-2 6,26-10 0,-1 0-212,-13 6 191,46-19 1,-69 23 15,0 0 0,-1-1 0,0-1 0,0 0 0,0 0 1,-1-1-1,14-13 0,-22 19-42,-1 0 1,1 0 0,-1-1-1,1 1 1,-1 0 0,0-1-1,0 1 1,0 0 0,0-1-1,0 1 1,-1-1-1,1 0 1,-1 1 0,1-1-1,-1 1 1,0-1 0,0 0-1,-1-3 1,0 1-16,0 1 0,0-1 0,0 1 0,-1-1 0,1 1 0,-1 0 0,0 0 0,0 0 0,-4-6 0,4 9 22,0-1 0,0 1 0,1-1 0,-1 1 0,0 0 0,0-1 0,0 1 0,0 0 0,-1 0 0,1 1 0,0-1 0,0 0 0,0 1 0,-1-1 1,1 1-1,0 0 0,-1 0 0,1 0 0,0 0 0,-5 0 0,4 1-5,0-1-1,-1 0 1,1 1-1,0 0 1,-1 0-1,1 0 1,0 0-1,0 1 1,0-1 0,0 1-1,0-1 1,0 1-1,-5 4 1,4-1-17,-1 1-1,1 0 1,0-1 0,0 1-1,0 0 1,1 1 0,0-1 0,1 1-1,-5 13 1,6-15 33,0 0 1,1 1-1,-1-1 0,1 0 1,0 0-1,1 1 0,-1-1 0,1 0 1,0 0-1,0 0 0,1 0 1,-1 0-1,1 0 0,4 6 1,0 2 69,-3-7-11,0 1 0,1-1 0,0 1 0,0-1-1,0 0 1,10 10 0,6 2 160,-13-11-74,0 0 1,1-1 0,12 8-1,-17-12-104,1 0-1,-1 0 1,1-1-1,0 1 1,0-1-1,-1 0 1,1 0-1,0-1 1,0 1-1,0-1 0,0 0 1,6 0-1,9-1 49,0-1 0,0-1-1,0-1 1,0-1-1,21-7 1,-34 9-112,0 0 1,-1-1-1,1 1 1,-1-1-1,0 0 1,0 0-1,6-8 0,31-39 38,-16 19 78,-12 14-88,-1 0 0,-1 0 0,0-2 0,12-28 0,-16 28 137,-1 0 0,5-22 0,-11 21-527,-1 21 289,0 1-59,2 4 56,0 0 0,-1 0-1,0 0 1,0 1 0,0-1 0,-1 0-1,0 6 1,1 7 106,0 64-65,-1-48 46,-2-4 110,-1 0 1,-1 0-1,-11 41 0,14-69-96,-9 29-8,10-31-3,0 1 1,-1 0 0,1 0 0,0-1-1,-1 1 1,1 0 0,-1-1-1,1 1 1,-1 0 0,1-1 0,-1 1-1,1 0 1,-1-1 0,0 1-1,1-1 1,-1 1 0,0-1-1,1 0 1,-1 1 0,0-1 0,0 0-1,1 1 1,-1-1 0,0 0-1,0 0 1,0 0 0,1 0 0,-1 1-1,0-1 1,0 0 0,0-1-1,-1 1 1,0-2 13,-1 1-1,1-1 1,0-1-1,0 1 1,0 0-1,0 0 1,0-1-1,0 1 1,1-1-1,-2-2 1,-6-9-123,7 12 95,1-1 0,-1 0-1,1 0 1,0 0 0,0 0 0,0 0-1,0 0 1,0-4 0,-2-4 47,2-14 129,1 18-109,0 6-82,1 2 27,0-1 0,0 1 0,0-1 0,0 1 0,0-1-1,0 1 1,0 0 0,0-1 0,-1 1 0,1 0-1,1 1 1,1 1-35,2 2 78,2-1-1,-1 1 1,8 3 0,14 9 90,-23-14-71,0 0 0,1 0 0,-1 0 0,1-1 0,0 0 1,0 0-1,8 2 0,49 5 318,-29-4-158,8-1 143,64 0 0,-83-4-200,-1 0-1,1-2 1,-1 0-1,0-2 1,34-10-1,-31 1-108,-8 2 59,-3 3-15,11-4-744,-22 11 334,0 0 0,0 0 0,0 0 0,0-1 0,0 1 0,0-1 0,-1 0 0,1 0 0,0 0 0,-1 0 0,1-1 0,-1 1 0,0 0 0,0-1 0,3-4 0,-5 6 148,0 1 1,0-1-1,0 1 0,1-1 1,-1 1-1,0-1 1,0 1-1,0-1 0,0 1 1,0-1-1,0 1 1,0-1-1,0 1 1,-1-1-1,1 1 0,0-1 1,0 1-1,0-1 1,-1 0-1,-13-24-2841,-11-13-2639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4:3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1946 1728,'9'-8'9083,"3"-14"-6096,-7 12-2348,-1-1 1,5-17 0,-5 5 410,2-30 0,-2 17-617,-1-60 832,-2 25-546,-1 57-649,20-246 1833,-12 113-1412,-5 55-70,16-85 801,-15 141-1089,2 1-20,-3 25-81,-2-1-1,2-13 1,29-354 289,-25 309-146,-4 26-158,0 4 257,14-66 0,-16 103-287,0 0 39,-1-1 1,1 1-1,0 0 1,-1 0-1,1 0 0,-1 0 1,1-1-1,-1 1 0,0-4 1,-10 10 224,10-4-252,0 0 1,0 1 0,-1-1 0,1 0-1,0 0 1,0 0 0,0 0 0,0 0 0,0 0-1,0 0 1,0 1 0,-1-1 0,1 0 0,0 0-1,0 0 1,0 0 0,0 0 0,0 1-1,0-1 1,0 0 0,0 0 0,0 0 0,0 0-1,0 1 1,0-1 0,0 0 0,0 0 0,0 0-1,0 0 1,0 1 0,0-1 0,0 0-1,0 0 1,0 0 0,0 0 0,0 1 0,0-1-3,0 0 1,0 0 0,1 0 0,-1 1-1,0-1 1,0 0 0,0 0 0,0 0-1,0 1 1,0-1 0,0 0 0,0 0 0,0 0-1,0 1 1,0-1 0,0 0 0,-1 0-1,1 0 1,0 1 0,0-1 0,0 0-1,0 0 1,0 0 0,0 1 0,0-1-1,0 0 1,-1 0 0,1 0 0,0 0 0,0 0-1,0 1 1,0-1 0,-1 0 0,1 0-1,0 0 1,0 0 0,-23 20-5,-4 3 147,-22 6-157,25-15 41,0 1 1,1 1-1,-32 29 0,32-23-24,2 2 0,0 1 0,-23 35 0,44-59 0,-1 1 26,-1 1 0,1-1 0,-1 1 0,1-1 0,-1 0-1,0 1 1,0-1 0,0 0 0,0 0 0,0-1 0,-1 1 0,1 0 0,-4 1 0,11-6 185,-1 1-1,-1-1 1,1 0 0,0 0-1,-1-1 1,5-4 0,31-37-226,-14 17 187,148-178 137,-102 98-501,-57 87 267,6-5-225,-20 26 140,0 0-1,1 0 1,-1 0-1,0 0 1,1-1-1,-1 1 1,0 0-1,1 0 1,-1 0-1,0 0 0,0 0 1,1 0-1,-1 0 1,0 0-1,1 0 1,-1 0-1,0 0 1,1 1-1,-1-1 1,0 0-1,1 0 0,-1 0 1,0 0-1,1 0 1,-1 1-1,0-1 1,0 0-1,1 0 1,-1 0-1,0 1 1,0-1-1,0 0 0,1 0 1,-1 1-1,0 0 1,11 13-66,-7-8 94,12 15-17,-1 0-1,-1 1 1,12 27 0,-3-6 257,-17-28-143,-5-13-147,-1-1-1,0 0 0,1 0 1,-1 0-1,1 1 0,-1-1 1,1 0-1,-1 0 0,1 0 1,0 0-1,1 2 0,-1-3-697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4:40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2720,'0'0'64,"0"0"1,0 0-1,0 0 1,-1-1-1,1 1 0,0 0 1,0 0-1,0 0 1,0 0-1,0 0 0,0 0 1,0 0-1,0-1 1,-1 1-1,1 0 0,0 0 1,0 0-1,0 0 1,0 0-1,0-1 0,0 1 1,0 0-1,0 0 1,0 0-1,0 0 0,0-1 1,0 1-1,0 0 1,0 0-1,0 0 0,0 0 1,0-1-1,0 1 1,0 0-1,1 0 0,-1 0 1,0 0-1,0 0 1,0-1-1,7-6 3458,-6 6-2817,0 0-1,0 0 1,0 0-1,0 0 1,0 0-1,0 0 1,0 0-1,0-1 1,0 1-1,-1 0 1,1 0-1,0-1 1,-1 1-1,1 0 1,0-3-1,-5 54 5338,2-27-5690,1 45 1,3 72-429,-3-81 242,-2 0-136,1-41-707,1 1 1,1 21-1,1-31-845,-1 1 0,-1 17 0,1-23 480,-1 0 1,0 0-1,0-1 1,0 1-1,-3 6 1,-1 3-1103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4:41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89 5984,'-19'-3'8288,"25"3"-5249,99-9 2599,75-7-3103,-54 3-2500,34-4-1907,-56 0-3594,-33 4 2261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4:42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1728 2144,'11'-5'12921,"-11"4"-12604,0-4 2295,0-1-4393,3-107 5242,-2 93-3053,6-34 1,1-5 113,36-262 998,-30 254-1031,39-106 1,-26 92-67,-18 52-311,16-53 144,17-108-90,3-15 383,-41 191-565,1 0 1,1 0 0,9-17-1,-3 7 19,27-39 13,-35 53 42,-2 6-4,0 0 1,0 0 0,0 1-1,5-7 1,-7 10-60,0 0 0,0-1 0,1 1 0,-1 0 0,0 0 0,0-1 0,0 1 0,0 0 0,0-1 0,0 1 0,0 0 0,1-1 0,-1 1 0,0 0 0,0 0 1,0-1-1,0 1 0,-1 0 0,1-1 0,0 1 0,0 0 0,0-1 0,0-1-190,-4 3 233,0-1 0,0 1 0,1-1 0,-1 1 0,0 0 0,0 0 0,-5 3 0,-46 10 228,-38 15 92,49-19-274,16-4 88,2-5-60,28-1-78,-7 0 12,22-7 99,-1 0 1,19-12 0,198-122-55,-231 140-83,-1 0 0,1 0 1,0 0-1,-1 0 0,1 1 1,0-1-1,-1 1 0,1-1 1,0 1-1,0 0 1,0 0-1,-1-1 0,1 1 1,0 0-1,0 1 0,0-1 1,2 1-1,-2 0 4,0-1 0,0 2 0,0-1 0,0 0 1,-1 0-1,1 1 0,0-1 0,0 1 0,-1-1 0,1 1 0,-1 0 0,0-1 0,3 5 1,6 11 121,-1 1 0,-1 1 0,-1-1 0,0 1 1,4 21-1,-7-20-401,-3-18-943,-1 7-5788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4:4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35 3552,'-6'-4'986,"9"2"-39,5-2 1525,-8 3-2427,1 0 609,0 0 1,-1-1 0,1 1-1,0 0 1,-1 0-1,0-1 1,1 1 0,-1-1-1,0 1 1,1 0-1,-1-1 1,0-5 4415,-1 61-728,-4 41-3350,-5 108-283,7-153-678,2-34-6,0 0 0,2 23 1,0 30-592,-2-40-1135,-1 0-1354,-9 14-7042,10-39 9374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4:45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15 128 5568,'0'0'146,"-1"0"0,0 0 0,0 0 0,0 0-1,1 0 1,-1 0 0,0 0 0,0-1 0,0 1 0,1 0 0,-1-1 0,0 1 0,0 0 0,0-1 0,0 0-15,1 1 1,0 0-1,0 0 1,0-1-1,-1 1 1,1 0-1,0-1 1,0 1-1,0 0 1,0-1 0,0 1-1,0 0 1,-1-1-1,1 1 1,0 0-1,0-1 1,0 1-1,0 0 1,0-1-1,0 1 1,0 0-1,1-1 1,-1-1 425,1 0 1,0 1-1,-1-1 1,1 1-1,0-1 1,0 1-1,0-1 1,0 1-1,2-3 1,3-1 999,0 0 0,0 0 1,9-6-1,-8 8-1175,0-1 1,0 1-1,0 0 1,0 0-1,0 1 1,11-2-1,214-23 1317,-117 16-1323,-87 8-297,93-7 12,-72 14-1466,-48-4 1257,-1 0 1,0 1-1,1-1 1,-1 0 0,0 1-1,0-1 1,1 0 0,-1 1-1,0-1 1,1 0-1,-1 1 1,0-1 0,0 0-1,0 1 1,0-1-1,1 1 1,-1-1 0,0 0-1,0 1 1,0-1 0,0 1-1,0-1 1,0 1-1,0-1 1,0 0 0,0 1-1,0-1 1,0 1 0,0-1-1,0 0 1,-1 1-1,1 0 1,-4 16-2431,2-12 1684,0 0-1,-1-1 1,1 1 0,-1-1-1,0 0 1,0 0-1,-1 0 1,1-1-1,-1 1 1,0-1-1,-8 7 1,6-6-272,-10 13-1274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4:45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 7552,'-2'0'421,"-1"-1"-1,1 1 1,0 0 0,0 0 0,0 0-1,0 0 1,0 0 0,0 0 0,-3 1 0,23-3 9862,23 3-7983,-9 0-1470,177 6 996,-68 8-8410,-128-12 4536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4:46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3 168 6400,'5'4'12056,"-5"-3"-11729,0 30 2556,-6 43 0,6-67-2764,-1-1 0,1 1 1,1 10-1,0 6 108,0-23-238,0 0 0,-1 0 1,1-1-1,0 1 1,-1-1-1,1 1 1,0 0-1,-1-1 1,1 0-1,0 1 1,-1-1-1,1 1 1,0-2-1,0 1-23,7-12 53,0-2 0,0 1 0,10-31-1,1 0 46,-3-1 113,-14 36-56,1 1 1,0 0 0,1 0-1,0 1 1,7-13 0,25-25 544,-31 41-539,0 0 0,0 0 1,1 0-1,-1 1 0,1 0 1,8-5-1,-13 9-112,0-1 0,0 1 0,0 0 0,0-1-1,0 1 1,0 0 0,0 0 0,0-1 0,0 1 0,0 0 0,0 0 0,0 0 0,0 0 0,0 0 0,0 1 0,0-1 0,0 0 0,0 0-1,0 1 1,0-1 0,0 1 0,0-1 0,0 1 0,0-1 0,0 1 0,-1-1 0,1 1 0,0 0 0,0-1 0,0 1 0,-1 0-1,1 0 1,-1 0 0,1 0 0,0-1 0,-1 1 0,1 0 0,-1 0 0,0 0 0,1 0 0,-1 1 0,2 3-3,-1-1 0,0 0 0,0 0 0,0 1 0,0-1 0,-1 0 1,0 1-1,0 7 0,-1-7-20,-1 0 1,1 0 0,-1 0-1,0-1 1,0 1 0,0-1-1,-1 1 1,1-1 0,-1 0-1,-6 7 1,-4 4 13,-22 17 0,23-21-23,-1-2-12,12-8 8,0-1 1,0 1-1,0 0 0,0 0 1,-1-1-1,1 1 1,0 0-1,0 0 1,1 0-1,-3 2 0,4-1 26,0-1-1,0 0 0,0 0 0,0 0 0,0-1 0,0 1 0,0 0 1,0 0-1,0 0 0,0-1 0,1 1 0,-1-1 0,2 1 0,-1 1-19,11 6-27,19 12 23,39 33 0,-67-50 88,-1 0 1,1 1-1,-1-1 0,0 1 1,0 0-1,0 0 0,0 0 1,-1 0-1,3 6 0,-5-8-40,1-1 1,-1 0-1,0 1 0,1-1 0,-1 0 0,0 1 1,0-1-1,0 0 0,0 1 0,0-1 0,-1 1 0,1-1 1,0 0-1,0 1 0,-1-1 0,1 0 0,-1 0 1,0 1-1,1-1 0,-1 0 0,0 0 0,1 0 1,-1 0-1,0 0 0,0 0 0,0 0 0,0 0 1,0 0-1,0 0 0,0 0 0,-1-1 0,1 1 1,0 0-1,0-1 0,-2 1 0,-4 3-345,-1-2-1,1 1 1,0-1-1,-1 0 1,0 0-1,1-1 1,-1 0-1,-15-1 1,13 0-834,-1-1 1,1 0-1,0-1 0,0 0 1,0-1-1,-10-4 0,-12-5-1857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4:55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4384,'5'4'20511,"-5"97"-19480,2 164-119,14-2-209,-10-117-720,-7-116-1273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4:56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7968,'-10'-9'15365,"25"16"-13568,-4-4-1493,1-1 0,-1-1 0,0 0 0,22-1 0,-20 0-101,430 4 1316,-396-3-1583,61 10 0,-95-11 206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6:53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68 7232,'0'-3'548,"0"3"-469,0 0 0,0-1 0,0 1 0,0-1-1,0 1 1,1 0 0,-1-1 0,0 1 0,0 0 0,0-1 0,0 1 0,-1-1 0,1 1 0,0 0 0,0-1 0,0 1 0,0 0 0,0-1 0,0 1 0,-1 0-1,1-1 1,0 1 0,0 0 0,0-1 0,-1 1 0,1 0 0,0 0 0,0-1 0,-1 1 0,1 0 0,0 0 0,-1-1 0,1 1 0,-1 0 379,6-28 5126,-5 25-5002,0 2-505,0 1-1,0 0 1,0 0 0,0-1-1,1 1 1,-1 0 0,0-1-1,0 1 1,0 0 0,0-1 0,0 1-1,0 0 1,0-1 0,0 1-1,0 0 1,-1 0 0,1-1 0,0 1-1,0 0 1,0-1 0,0 1-1,0 0 1,0 0 0,-1-1 0,1 1-1,0 0 1,0 0 0,0-1-1,-1 1 1,1 0 0,0 0-1,0 0 1,-1-1 0,1 1 0,0 0-1,-1 0 1,1 0 0,0 0-1,-1 0 596,-1-2-492,0 1-1,-1 1 1,1-1-1,0 0 0,0 0 1,0 1-1,-1-1 0,1 1 1,0 0-1,-5 0 1,-27-1-4234,7-4 2118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4:56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 5216,'5'-7'16117,"-1"17"-12605,-3 12-2651,-1-7-562,5 204 1223,-6-137-1178,1-51-210,-6 197 41,6-191-244,1-16-3541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4:5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10 158 8736,'-10'-5'5567,"26"5"950,-2 0-6319,78-5 4099,-72 2-3990,-1-1 0,1 0 0,-1-1 0,0-2 0,20-9-1,63-38-376,-60 26-4062,-36 24 2097,0 0 0,1 1 0,0 0-1,10-4 1,7 2-2551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4:58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4064,'0'-12'18373,"1"138"-14716,13 61-2978,14-22-364,-9-52-134,-16-93-241,-1 26 0,-2-18-2380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4:5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49 8544,'-19'-7'2757,"18"7"-2638,1 0 0,0 0 0,0-1 0,-1 1 0,1 0 0,0 0 0,0 0 0,-1 0-1,1-1 1,0 1 0,0 0 0,-1 0 0,1-1 0,0 1 0,0 0 0,0 0 0,0-1 0,0 1 0,-1 0 0,1 0 0,0-1 0,0 1 0,0 0 0,0-1 0,0 1-1,0-2 1245,1 4-192,18-1 3149,106-7-251,-35 0-2804,-12 1-557,26-2-89,54 4-405,-82-1-108,-64 1-264,0 1 379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4:5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8384,'-28'4'11535,"62"0"-8351,-6 1-2005,27 0 129,104 5-371,-141-7-1038,-2 0-2859,-11-3 1381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5:0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37 9632,'0'0'155,"0"0"1,-1 0-1,1-1 1,0 1-1,0 0 1,-1 0 0,1 0-1,0-1 1,-1 1-1,1 0 1,0 0-1,-1 0 1,1 0-1,0 0 1,-1 0 0,1 0-1,-1 0 1,1 0-1,0 0 1,-1 0-1,1 0 1,0 0-1,-1 0 1,1 0 0,0 0-1,-1 0 1,1 1-1,0-1 1,-1 0-1,1 0 1,0 0-1,0 0 1,-1 1-1,1-1 1,0 0 0,-1 1-1,2 12 2235,1-2-818,-2 92 3533,0 50-4392,2-125 3,-1-18-3282,-1-59-15566,0 42 18566,-1 1 0,0-1 0,0 1 0,-1-1 0,0 1 1,-5-13-1,3 9 1192,0 0-1,1 0 1,0 0 0,1-1 0,0 1 0,-1-21 0,3 29-1415,1-1 0,-1 0 0,1 0 1,0 0-1,0 1 0,0-1 0,0 0 1,1 1-1,-1-1 0,1 1 0,-1-1 0,1 1 1,0 0-1,0 0 0,0 0 0,4-4 1,3-1 292,0 0 0,18-9 1,-6 5-152,1 1 0,0 0 0,43-10 0,72-7 715,-129 26-907,1 0-1,0 1 1,-1 0 0,14 1 0,-20-1-123,0 0 0,-1 1 0,1-1-1,0 1 1,0-1 0,-1 1 0,1 0-1,0 0 1,-1 0 0,1 0 0,-1 0-1,2 1 1,-2-1-17,0 0 0,-1 0 0,1 0 1,0 0-1,-1 0 0,1 0 0,-1 0 0,0 0 0,1 0 0,-1 0 0,0 0 1,0 0-1,1 0 0,-1 0 0,0 0 0,0 0 0,0 0 0,0 0 0,0 0 0,-1 0 1,1 1-1,-1 0 0,-1 3 12,0-1-1,0 0 1,-1 0 0,1 0 0,-1-1-1,0 1 1,0-1 0,-1 1 0,-5 4-1,-1 1 9,-17 18 76,-33 34-74,59-60-43,1 0-1,-1-1 1,1 1 0,-1-1 0,1 1-1,-1-1 1,1 1 0,0 0 0,-1-1 0,1 1-1,0 0 1,0 0 0,-1-1 0,1 1-1,0 0 1,0-1 0,0 1 0,0 0-1,0 0 1,0-1 0,0 1 0,0 0 0,0 0-1,1-1 1,-1 1 0,0 0 0,0-1-1,1 1 1,-1 0 0,0-1 0,1 1 0,-1 0-1,1-1 1,-1 1 0,2 0 0,1 3 5,1-1 0,-1 0 0,1 0 0,7 3 0,2 2-44,3 6 17,4 1-89,33 34-1,-48-43 140,0 0 0,-1 0 1,1 1-1,-1-1 0,0 1 0,-1 0 0,0 0 0,0 0 0,0 0 0,2 12 0,-4-13 17,-1 0 0,1-1 0,-1 1 0,-1 0 0,1-1 0,-1 1 0,0 0 0,0-1 0,0 1 0,-1 0 0,0-1 0,0 0 0,-1 1 0,1-1 0,-1 0 0,0-1 0,0 1 0,-1 0 0,0-1 0,1 0 0,-2 1 0,-7 5 0,1-4-211,0-1 0,0 0 0,0 0 0,-1-2 0,0 1 0,0-1 0,-19 2 0,20-4-330,1 0 0,-1 0 0,0-1 0,1 0 0,-1-1 0,1 0 0,-1-1 0,1 0 0,-1-1 0,-18-7 0,19 6-875,0 0 1,1-1-1,-1-1 0,-15-11 0,17 11-1270,0-1-1,-11-12 1,-1-5-2212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5:0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13 8320,'-9'-7'17823,"10"8"-17279,6 1-343,0 0 1,0 0-1,0-1 0,0 0 1,1 0-1,9 0 0,46-5 148,-25 1-224,33-2-52,57 0 110,-33 7-207,-75-3-3695,2 1-4026,-29 3 2518,4-1 4081,-7 5-1243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5:0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4160,'-20'0'1333,"19"0"-1249,1 0 0,0 0 0,0 0 1,-1 0-1,1 0 0,0 0 0,-1 0 0,1 0 0,0 0 0,0 0 0,-1 1 0,1-1 0,0 0 1,0 0-1,-1 0 0,1 1 0,0-1 0,0 0 0,-1 0 0,1 0 0,0 1 0,0-1 0,0 0 1,0 1-1,0-1 0,-1 0 0,-2 4 2349,2-4-2332,-7 4 4689,15-1 721,-3-1-4980,-2-2-233,1 1 0,-1-1 1,1 1-1,-1-1 0,1 0 0,0 0 0,-1 0 1,4-1-1,6 0 490,56 0 383,40 1-871,-35 6-3691,-53-2 1732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5:0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81 8384,'-6'-9'5637,"11"18"-1552,-4-6-3619,0 1-1,1-1 1,-2 1 0,1 0-1,0-1 1,-1 1 0,1 6-1,1 12 477,15 71 986,7 141 1,-12-90-992,3-67-293,-6-35-467,-5-24-112,-2-8 15,0 0 0,0 20-1,-2-30-28,0 1-1,0-1 0,0 1 0,0-1 0,0 1 1,0-1-1,0 0 0,0 1 0,0-1 0,0 1 1,0-1-1,0 1 0,0-1 0,1 1 0,-1-1 1,0 1-1,0-1 0,0 0 0,1 1 0,-1-1 1,0 1-1,1-1 0,-1 0 0,0 1 0,1-1 1,-1 0-1,0 1 0,1-1 0,-1 0 0,1 0 1,-1 1-1,0-1 0,1 0 0,0 0 0,0 0 6,1 0-1,-1 0 1,0 0-1,1-1 1,-1 1-1,0-1 0,1 1 1,-1-1-1,0 1 1,0-1-1,0 0 1,2 0-1,6-6 37,-1 1-1,12-13 0,-2-2-82,-1 0-1,-1-2 1,-1 0-1,14-28 1,-10 17-9,76-125-208,-70 118 152,42-53 0,-67 93 44,1 0 0,-1 0 0,1 0 0,0 1 0,-1-1 0,1 0 0,0 0-1,0 1 1,-1-1 0,1 1 0,0-1 0,0 1 0,0-1 0,0 1 0,0-1 0,0 1 0,0 0 0,0-1 0,1 1 0,-1 0 6,-1 0 0,1 0-1,0 1 1,-1-1 0,1 0 0,-1 1 0,1-1 0,0 0 0,-1 1 0,1-1 0,-1 0 0,1 1 0,-1-1 0,1 1 0,-1-1 0,1 1 0,-1 0 0,0-1 0,1 1 0,-1-1 0,1 2 0,2 6-3,-1-1 1,0 1 0,0 0-1,1 9 1,-1-3 35,22 117 57,-17-79-68,3 0 1,21 65-1,-28-108-46,0 1 104,1 0 1,0 0-1,1-1 0,6 11 0,-8-14-71,-2-5 23,-1 0 0,0 0-1,1 0 1,-1 0 0,1 0 0,0 0 0,-1 0 0,1 0 0,0 0-1,-1 0 1,1-1 0,0 1 0,0 0 0,0 0 0,0-1 0,0 1 0,0-1-1,0 1 1,0-1 0,0 1 0,0-1 0,2 1 0,1-3 20,0 0 1,0 0 0,-1 0 0,1 0 0,0-1-1,-1 0 1,1 0 0,-1 0 0,0 0-1,0 0 1,0-1 0,3-4 0,0-1-25,0-1 1,0 1-1,-1-1 1,0 0-1,6-18 1,-3 6-9,21-45 31,68-119 1,24 13-840,-58 87-983,-56 75 865,0 0 0,10-21 0,-15 28 377,0-1 0,-1 1-1,1-1 1,-1 1 0,0-1 0,0 1-1,-1-1 1,0 0 0,1 1 0,-2-9-1,0 11 195,1 0 0,-1 0 0,1 0 0,-1 0 0,0 0 0,0 0-1,1 0 1,-1 0 0,-1 1 0,1-1 0,0 0 0,0 1 0,-1-1 0,1 1-1,-1 0 1,1-1 0,-1 1 0,1 0 0,-1 0 0,0 0 0,0 0 0,0 0-1,1 0 1,-1 1 0,0-1 0,-3 0 0,-24-5-3408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5:05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49 2976,'0'0'45,"0"-1"-1,-1 1 1,1 0 0,-1 0-1,1-1 1,0 1 0,-1 0-1,1-1 1,0 1 0,-1 0-1,1-1 1,0 1 0,0-1-1,-1 1 1,1-1 0,0 1-1,0 0 1,0-1 0,0 1-1,-1-1 1,1 1 0,0-1-1,0 1 1,0-1 0,0 1-1,0-1 1,0 1 0,1-1-1,9-10 2794,-6 8-1126,-3 2-1390,0 0 0,-1 1 0,1-1-1,0 0 1,-1 0 0,1 1 0,-1-1 0,1 0 0,-1 0 0,1 0-1,-1 0 1,1-1 0,0-9 7979,0 174-3744,-12 356-2554,11-455-1866,1-29-1661,-1-35 1427,0 1-1,0-1 0,0 0 1,0 0-1,0 0 0,0 1 1,0-1-1,0 0 0,0 0 1,0 0-1,0 0 1,0 0-1,0 1 0,0-1 1,0 0-1,0 0 0,-1 0 1,1 0-1,0 0 0,0 1 1,0-1-1,0 0 0,0 0 1,0 0-1,-1 0 1,1 0-1,0 0 0,0 0 1,0 0-1,0 1 0,0-1 1,-1 0-1,1 0 0,0 0 1,0 0-1,0 0 1,0 0-1,-1 0 0,1 0 1,0 0-1,0 0 0,0 0 1,-1 0-1,1 0 0,0-1 1,-7-1-3800,7 2 3821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30:13.434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85 271 1728,'0'6'5488,"10"-7"-4619,-4-2-783,1 0 77,0-1-1,-1 0 0,1 0 0,-1 0 0,0-1 0,9-9 0,-12 12-143,0-1-1,0 1 1,0 0-1,0 0 1,0 1-1,1-1 0,-1 1 1,0-1-1,1 1 1,5-1-1,13-3 163,-20 4-196,0 1 1,0-1-1,0 1 0,0-1 0,0 1 0,0 0 0,0-1 0,3 1 0,9-1 229,220-56 592,-216 56-842,5-3-8,28-7 422,-29 6-388,-20 4-60,-1 1 44,19-2 90,-17 1-107,17 1 192,20-1 155,-17-11 246,-22 11-549,0 1 0,0-1 0,1 1 0,-1-1 0,0 1 0,1-1 0,-1 1 0,0 0 0,1 0 0,-1 0 0,1 0 0,1 0 1,0 0-16,-1 0 78,18 0-342,-14 0 316,-5 0 10,4 0-70,-1 1 1,0-1-1,0 0 1,1 0-1,5 0 1,5-1 1728,-33-3-1755,11 4 40,0 0-50,1 0-1,0 0 1,-1 1 0,1-1-1,0 1 1,-1 1 0,-6 2 0,4-2 88,1 0 1,0-1 0,-1 0-1,0 0 1,1-1 0,-1 0-1,-13-2 1,-3 1 118,-65 1-618,74 2-86,13 1-10,8 1 346,21 2 313,-13-4 42,-4-1-139,-1 0 0,1 0 0,-1-1 0,12-1 0,18 0-25,38 4 161,-32-3-266,-42 0 16,6 0 69,59 0 501,437 0-474,-499 0 9,-1 1 0,1 0 1,-1 0-1,8 2 0,9 3 39,9-5 5,-25-1 12,1 0-1,0 1 1,0-1 0,6 3-1,-7-3 3,-1 1 0,1-1 0,-1 1-1,1-1 1,5-1 0,2 0 63,4-4-183,25 5 516,-35-2-489,-5 1 45,0 0 1,0 0 0,1 0 0,-1 0 0,0 0 0,0 1 0,1-1 0,-1 0 0,0 1 0,1-1 0,-1 1 0,0-1 0,1 1 0,-1 0 0,3 0 0,2-2-25,1 1 1,0 1-1,9 0 0,-15 0 17,27-6-17,104 6 79,-131 0-27,1 0 0,-1 0-1,0-1 1,1 1 0,-1-1 0,0 1-1,0-1 1,1 0 0,-1 1 0,0-1-1,2-1 1,-3 1 38,2 1 86,11-3-44,-12 2-154,4 1-416,11 0 342,-15 0 255,11 0-426,0 1 282,0 1 1,1 0-1,-1 1 1,0 0-1,0 0 1,11 6-1,4 1-187,-15-6 226,0 1 1,19 11-1,-29-15-119,-1-1 102,0 0-1,0 0 1,0 0-1,0 0 0,0 1 1,0-1-1,0 0 1,1 1-1,-1-1 0,0 0 1,0 1-1,0-1 1,0 1-1,-1 0 0,1-1 1,0 1-1,0 0 1,1 1-1,1 0 3,-1 0 0,1 0 0,0 0 0,0 0-1,0-1 1,6 3 0,9 2-77,-12-5 23,0 1 0,-1 0-1,1 0 1,0 1 0,-1-1-1,0 1 1,9 6 0,-7-2 62,-5-6 75,3 3-53,12 3 42,-15-6 32,6 0-223,-2 0 151,16 1 166,-10-1-189,-10 0-15,1 1 11,11-1 41,81-1 85,-80-4-246,-13 3 101,-1 0 0,1 1 0,0-1 0,0 1 0,-1-1 0,1 1 0,0 0-1,2-1 1,41-4 156,51-2-443,-40-1 400,46 2-160,-47 6 133,-54 0 65,29 1-294,-22 2 162,0-1 0,0 0 0,0-1 0,1 0 1,-1 0-1,1-1 0,-1 0 0,11-1 0,7 0 5,11-7-71,-34 6 16,-1 1 48,-1 0 1,1 0-1,0 1 1,-1-1-1,1 1 0,0-1 1,-1 1-1,1 0 1,0 0-1,-1-1 1,1 1-1,2 1 1,21-7-65,-18 3 138,-6 3 182,13-9-112,4-2-314,-10 8 329,-7 3-177,0 0 1,0-1-1,0 1 1,0 0-1,0-1 1,-1 1-1,1 0 1,0-1-1,0 1 0,0-1 1,0 0-1,-1 1 1,1-1-1,0 0 1,-1 1-1,2-2 1,-1 1-111,26-8-5541,-27 9 5655,0 1 0,1-1 0,-1 0 0,0 0 1,0 0-1,0 0 0,0 0 0,0 0 0,0 0 0,0 0 1,1 0-1,-1-1 0,0 1 0,0 0 0,0 0 0,0 0 1,0 0-1,0 0 0,0 0 0,1 0 0,-1 0 1,0 0-1,0 0 0,0 0 0,0 0 0,0 0 0,0 0 1,0-1-1,0 1 0,0 0 0,0 0 0,0 0 0,0 0 1,1 0-1,-1 0 0,0 0 0,0 0 0,0-1 0,0 1 1,0 0-1,0 0 0,0 0-5,0 0 0,0 0 0,0-1 0,0 1 0,0 0 0,0 0 0,0 0 0,0 0 1,0 0-1,0 0 0,0 0 0,0-1 0,0 1 0,0 0 0,0 0 0,0 0 0,0 0 0,0 0 0,1 0 0,-1 0 0,0 0 0,0 0 0,0 0 1,0-1-1,0 1 0,0 0 0,0 0 0,0 0 0,1 0 0,-1 0 0,0 0 0,0 0 0,0 0 0,0 0 0,0 0 0,0 0 0,0 0 1,1 0-1,-1 0 0,0 0 0,0 0 0,4 0-76,-3 1 72,0-1 0,1 0 0,-1 0-1,0 0 1,0 0 0,1-1 0,-1 1 0,0 0 0,0 0 0,1-1 0,-1 1 0,2-2 0,-2 2 12,26 0 70,14 1 107,-15 0 76,38-4 1,-33-5-205,-25 6-47,-1 1 0,0-1 0,0 1 0,1 0 0,7 0 0,2 0-42,1-1 1,28-6-1,-17 2 155,-10-1-138,-14 5 20,0 1 0,1-1 1,-1 0-1,1 1 0,0 0 0,0 0 1,5-1-1,-7 2 9,0-1 1,0 0 0,-1 1-1,1-1 1,0 0 0,0 0-1,-1 1 1,1-1-1,-1-1 1,1 1 0,-1 0-1,2-2 1,7-5 151,-10 8-13,2-2-131,0 0 0,0 0-1,0 0 1,0 0 0,0 0 0,-1 0 0,1 0 0,-1 0 0,0-1 0,1-2 0,7-27 226,-9 31-208,0-10-335,0 10 228,-1-7-90,1 7 167,-1 1 0,0 0 0,1-1 0,-1 1 0,0 0 0,0 0-1,1-1 1,-1 1 0,0 0 0,1 0 0,-1 0 0,0 0 0,0 0-1,1 0 1,-1 0 0,0 0 0,0 0 0,1 1 0,-1-1 0,0 0-1,1 0 1,-1 1 0,-1-1 0,-15 13 69,0-2-13,-127 37 97,-9 1-122,99-31 177,0 2 0,-76 40 0,106-45-158,1 1 1,0 1-1,-33 33 0,-113 126-123,47-46 490,97-106-351,0-2-1,-35 23 1,54-40-29,-1 1 0,1-1 0,-8 9-1,-11 10 166,14-15-155,3-3 74,0 1 0,0 0 0,-12 13 0,0 5-191,13-17 74,0 0 1,1 1 0,-10 16 0,-8 21-2,16-34 10,8-12-13,-1 1-1,1-1 1,-1 1 0,1-1 0,-1 1-1,1-1 1,-1 1 0,1 0 0,0-1-1,-1 1 1,1-1 0,0 1 0,0 0-1,0-1 1,-1 1 0,1 0 0,0 0-1,0-1 1,0 2 0,0-1 25,0 0 0,0-1 0,0 1 0,0 0 0,0-1 0,0 1 0,0 0 0,-1-1 0,1 1 0,0 0 0,0-1 0,-1 1 0,1 0 0,0-1 0,-1 1 0,1-1 0,-1 1 0,1-1 0,0 1 0,-1-1 0,0 1 0,1-1 0,-1 1 0,1-1 0,-1 1 0,1-1 0,-1 0 0,0 1 0,1-1 0,-1 0 0,-2 0 267,3-1-161,1-5-182,-1 0 0,1 0-1,0 0 1,1 0 0,-1 0 0,6-10-1,19-37-225,-13 29 66,-1 5 151,1 1 0,0 0-1,2 1 1,0 0 0,25-22-1,-16 19-55,32-21 1,-5 4 32,-27 18 77,166-141 41,-97 68-538,-74 77 495,-15 12 50,-1 0 1,1 1-1,-1-2 0,7-5 0,-3 2 58,-6 7-106,-1-1 1,1 1 0,-1 0-1,0 0 1,1-1 0,-1 1 0,0 0-1,1-1 1,-1 1 0,0 0-1,1-1 1,-1 1 0,0 0 0,0-1-1,0 1 1,1 0 0,-1-1-1,0 1 1,0-1 0,0 1 0,0-1-1,0 1 1,0 0 0,0-1-1,0 1 1,0-1 0,0 0 0,2-6 23,-8 13-77,4-4 20,1 0 0,0 0 0,-1 0 0,1 0 0,0 1 0,0-1 0,0 0 0,-1 5 0,-1-1-80,-19 61 293,12-43-130,4-7-74,-2 1-1,0-1 1,-12 18 0,2-7 49,11-15 5,-2 0 0,1-1 0,-2 0 0,-17 19 0,12-18 16,-3 3-4,0-1 0,-30 20 0,26-20-142,-23 18-1,-13 10 192,42-33-49,0 0 0,0 1-1,2 1 1,-1 0 0,1 1-1,1 1 1,0 0 0,-10 16-1,8-5 37,-15 38 0,29-61-77,-3 9 18,0-1-1,-3 20 1,-4 10 193,-17 59-138,16-59 8,8-29-75,0 1 0,-3 16 0,5-19-44,0 0 0,-1 0 1,0-1-1,-9 17 0,8-15 84,-1-1-1,1 1 0,-3 13 0,6-19-22,0-1-1,-1 1 0,1 0 1,-1-1-1,-3 7 1,-6 12-108,8-15 76,1 0-1,-1 0 0,-7 10 0,-5 11 39,-8 23 39,4-10-60,15-31 48,0 0-1,0 0 1,-12 18-1,11-18-39,0-1 0,0 1 0,0 0 0,-3 13 0,-16 49-76,20-52 90,-15 38 0,9-38-32,7-15 44,0 0 0,1 1 0,-3 8 0,1-3-18,0-1 1,-1 1 0,0-1 0,-11 16-1,-2 5-159,-4 1 273,16-24-116,0 0 1,-6 11-1,-12 14 51,17-19-175,4-9 51,1-1 0,-1 0 0,0 0 0,1 0 0,-2 0 0,-4 5 0,-7 8 156,12-14-62,1 1 0,-1-1 1,0 0-1,0 0 0,-5 4 1,-13 8 90,1 0-1,-22 23 1,18-15 59,3-3-190,2 1-1,1 1 1,-17 26 0,-13 15 238,47-61-200,-1-1 1,1 1 0,-1 0-1,0-1 1,1 1 0,-1-1 0,0 0-1,0 1 1,-3 0 0,5-2-39,-1 0 1,1 0-1,-1 0 0,1-1 1,-1 1-1,1 0 0,0-1 1,-1 1-1,1 0 1,-1-1-1,1 1 0,0 0 1,-1-1-1,1 1 0,0-1 1,-1 1-1,1-1 1,0 1-1,0-1 0,-1 1 1,1-1-1,0 1 0,0-2 1,-3-14-183,4-4 45,0 0 1,2-1 0,9-37-1,27-60-485,-26 78 555,101-248-50,-90 239 76,2 2 0,3 1 0,57-74 0,-36 62 16,53-68 221,33-105-671,-79 127 257,-40 74 140,3 0 0,0 1-1,33-36 1,-35 46 85,1 1-1,2 0 1,-1 2-1,2 0 1,26-14-1,67-29 80,39-22 21,-145 75 24,10-5 80,-18 10-200,0 1 0,0-1 0,-1 1 0,1-1 0,0 1 0,-1-1 0,1 1 0,0-1 0,-1 0 0,1 1 0,-1-1 0,1 0 0,-1 0 0,0 1 0,1-1 0,-1 0 0,1-1 0,-1 2 11,-4 0-80,1 0 1,-1 1-1,1-1 1,-1 1 0,1 0-1,0 0 1,-1 1 0,1-1-1,0 1 1,-5 2 0,-8 4-44,-38 14-130,0 2 0,-69 43 0,104-54 223,2 0 0,0 2 0,-28 29 0,-37 58 13,-8 8 40,23-45-56,-85 64 0,17-16-25,96-76 24,-46 52-1,-32 66 69,69-89-3,-77 84-1,56-85-40,-3-3 1,-116 77 0,117-84 98,-14 8 168,80-61-157,6-6-35,8-8-98,4-3-141,1 1 0,26-19 0,2-2-36,-4-2 113,-2 0 1,36-50-1,56-93-2,22-26-137,57-36 170,-86 105-56,131-134 29,-167 181-65,65-59 270,-141 141-154,0 1 1,16-10 0,8-6-183,-33 23 199,0-1-1,0 1 1,0 0 0,1 0 0,-1 0 0,0 0 0,0 0 0,1-1 0,-1 1-1,0 0 1,0 0 0,0-1 0,0 1 0,0 0 0,1 0 0,-1 0 0,0-1-1,0 1 1,0 0 0,0 0 0,0-1 0,0 1 0,0 0 0,0-1 0,0 1 0,0 0-1,0 0 1,0-1 0,0 1 0,0 0 0,0-1 0,0 1 4,-1 0 0,1 0 0,0 0 0,-1 0 0,1 0 0,0 0 0,-1 0 0,1 0 0,-1 0 0,1 0 0,0 0 0,-1 0 0,1 0 0,0 0 0,-1 1 0,1-1 1,0 0-1,-1 0 0,1 0 0,0 0 0,0 1 0,-1-1 0,1 0 0,0 0 0,0 1 0,-1-1 0,1 1 0,-47 31-107,-2 7 42,-60 37 0,5-5 86,-60 65 46,7 14-14,-11 11-122,-53 7-44,210-160 86,-25 15-10,25-17-52,0 0 0,1 1 0,-15 13 1,50-29-398,-5-1 410,0-1 0,-1 0 1,-1-2-1,0 0 0,26-26 0,76-89 97,-21 19-14,100-66 12,12 9-259,-53 43 96,-109 87 137,1 2 0,2 2 0,1 3 0,78-32 0,-111 53 47,-8 3 112,26-9 1,-38 14-135,0 0-1,1 0 1,-1 0 0,0 0 0,0 0 0,1 0 0,-1 0 0,0 0 0,0-1 0,0 1-1,1 0 1,-1 0 0,0 0 0,0-1 0,0 1 0,1 0 0,-1 0 0,0 0-1,0-1 1,0 1 0,0 0 0,0 0 0,0-1 0,1 1 0,-1 0 0,0 0 0,0-1-1,0 1 1,0 0 0,0 0 0,0-1 0,0 1 0,0 0 0,0-1 0,-5-11 300,3 9-304,1 1 0,-1-1 1,0 1-1,0 0 0,0 0 1,0 0-1,-3-3 0,-2 3-29,0-1 0,0 1 0,-1 0 0,1 1 0,0 0 0,-1 0 0,1 1 0,-1-1 0,-10 2 0,3 1-17,1 1 1,-1 0 0,1 1 0,0 0 0,-14 8 0,-67 34-144,95-45 169,-50 29 70,30-17 55,-29 14 0,-15-2-101,-71 20 1,4-3 70,76-20-57,2 2 1,0 2 0,-55 37-1,-469 312-43,337-237 149,200-118-115,-177 98-133,162-79 32,-89 82 0,-36 61-466,153-149-454,41-52 917,2 2 0,0-1 0,0 2 0,2 0 0,29-19 0,104-59 61,-132 83-24,357-209-4,-54 8 42,-14-3 0,-58 79-43,119-74-26,-328 182 86,394-245 72,-363 234-87,92-55 284,-208 122-215,-153 105-174,122-75 14,-3-3 1,-91 48-1,151-93 75,-123 67-36,98-51 58,-51 42 0,-31 40 16,-31 24-11,-67 30-66,6-6-47,151-104 72,-66 68 1,12 10 170,46-48-169,56-63-326,11-15 162,5-6 75,6-12-22,5-3 106,0 0 0,1 1 0,1 0 0,1 1 0,0 0-1,0 1 1,2 1 0,18-16 0,19-11-10,61-35-1,-64 44 37,-3 2 5,-1-3 0,50-47 0,42-63 115,-1 0-310,-130 138 156,0-1 0,0 1 0,0 0 0,7-4 0,-11 8 39,-1-1 1,1 1-1,0 0 0,-1-1 0,1 1 1,-1-1-1,1 1 0,0 0 0,0 0 1,-1-1-1,1 1 0,0 0 1,-1 0-1,1 0 0,0 0 0,0 0 1,-1 0-1,1 0 0,0 0 0,0 0 1,-1 0-1,1 1 0,0-1 1,-1 0-1,1 0 0,0 1 0,-1-1 1,1 0-1,0 1 0,-1-1 0,1 0 1,-1 1-1,1-1 0,-1 1 1,1-1-1,-1 1 0,1 0 0,-1-1 1,1 1-1,-1-1 0,0 1 0,1 0 1,-1-1-1,0 1 0,1 0 1,-1-1-1,0 1 0,0 1 0,2 10 46,-2 0 0,1 0 0,-2 0 0,1 0 0,-5 21 0,4-25-23,-5 23 7,-2 0 0,0-1 1,-2 0-1,-2 0 0,0-1 0,-19 29 0,-107 161 9,117-187-12,-318 412 1509,271-360-868,-9 11-312,75-93-343,-14 13 276,16-14-291,0-1 0,0 0-1,-1 0 1,1 0-1,0 0 1,0 1-1,0-1 1,-1 0-1,1 0 1,0 0-1,0 0 1,-1 0-1,1 0 1,0 1-1,0-1 1,-1 0-1,1 0 1,0 0-1,0 0 1,-1 0-1,1 0 1,0 0-1,0 0 1,-1 0-1,1 0 1,0 0-1,0 0 1,-1 0-1,1-1 1,0 1 0,0 0-1,-1 0 1,1 0-1,0 0 1,0 0-1,0 0 1,-1-1-1,1 1 1,0 0-1,0 0 1,0 0-1,-1-1 1,1 1-1,0 0 1,0 0-1,0 0 1,0-1-1,0 1 1,0 0-1,0 0 1,-1-1-1,1 1 1,0 0-1,0 0 1,0-1-1,0 1 1,0 0-1,0 0 1,0-1-1,0 1 1,0 0 0,0 0-1,1-1 1,-1 1-1,0 0 1,0 0-1,0-1 1,0-3-43,1-1 0,0 0 0,-1 1 0,2-1 1,-1 1-1,0 0 0,4-7 0,18-31-121,-15 27 120,69-113-107,4 3 0,108-125 0,-160 217 223,-49 47-449,-87 96 290,-50 46 466,72-87 65,73-60-266,-1-1 0,0-1 0,0 0 1,0 0-1,-19 5 0,27-11-122,1 0 1,-1 0-1,1 0 1,-1 0 0,1-1-1,-1 0 1,0 0-1,1 0 1,-1-1 0,1 1-1,-1-1 1,1 0-1,-1-1 1,1 1 0,-7-4-1,6 2-37,0 1-1,1-2 1,0 1-1,-1 0 1,1-1-1,0 0 1,1 0-1,-1 0 1,1 0-1,0-1 1,0 1-1,-5-10 1,2-3-66,-1 1 1,2-1 0,0-1-1,-2-17 1,-7-72-292,12 72 225,1 1 0,7-59 0,19-66 18,1 39-1,4-21-178,-21 85 217,9-56 97,-17 96 109,0 0 0,-1-1 0,-1 1 1,-5-29-1,-16-69-99,13 85-53,-1-1 1,-1 1-1,-1 1 1,-1 0-1,-2 1 1,-18-25-1,24 37-33,6 11 14,1-1 0,-1 1 0,0 0 0,-1 0 0,-5-5 1,-6-10-172,14 17 191,0 0 1,-1 0-1,0 0 0,1 0 0,-1 0 0,0 0 0,0 0 0,-2-1 0,3 2 11,-12-7-64,0 0-1,-1 1 0,-16-7 0,4 5 26,-47-11 0,-50-13-2,107 28 79,4 2-35,0-1-1,0-1 1,0 0 0,1 0-1,0-1 1,0 0 0,0-1 0,1 0-1,0-1 1,-13-13 0,16 12 18,7 8-29,-1-1 0,0 1-1,0 0 1,0 0 0,0 0 0,0 0-1,0 0 1,0 0 0,-2-1 0,2 2-23,1-1 1,-1 1 0,0-1-1,1 1 1,-1-1 0,0 1-1,1-1 1,-1 0 0,1 1-1,-1-1 1,1 1 0,-1-1-1,1 0 1,-1 0 0,1 1-1,0-1 1,-1 0 0,1 0-1,0 0 1,0 1 0,0-1-1,-1 0 1,1-1 0,0 0-7,1 1 0,-1-1 0,1 1 0,-1-1 0,1 1 0,-1-1 0,1 1 0,0 0 0,0-1 1,-1 1-1,1 0 0,2-2 0,3-3-61,1 0 0,-1 0 0,13-8-1,-15 12 78,19-11-138,-18 11 178,-1-1 0,1 1 0,-1-1 1,1 0-1,5-5 0,-9 7-41,0 0 0,1 0-1,-1-1 1,1 1 0,-1 0 0,1 0 0,-1 1 0,1-1-1,0 0 1,0 0 0,-1 1 0,3-1 0,-3 1-183,1 0 97,4 0 112,26 5 143,-8-5-116,-23 0 2,-1 0 1,1 0-1,0 1 0,-1-1 1,1 0-1,-1 0 1,1 0-1,-1 0 1,1 0-1,0-1 1,-1 1-1,1 0 0,-1 0 1,1 0-1,-1 0 1,1-1-1,-1 1 1,1 0-1,-1 0 0,1-1 1,-1 1-1,1 0 1,-1-1-1,1 1 1,-1-1-1,0 0-32,0 1-1,-1 0 1,1-1-1,0 1 1,-1 0-1,1-1 1,-1 1 0,1 0-1,0-1 1,-1 1-1,1 0 1,-1 0-1,1 0 1,-1 0-1,1-1 1,-1 1 0,1 0-1,-1 0 1,1 0-1,-1 0 1,1 0-1,-1 0 1,1 0 0,-1 0-1,0 0 1,-18-1-202,16-2-188,12-1 174,3 1 230,0-1 0,-1 0 1,1-1-1,14-8 1,-24 12-45,-2 0 32,1 1 0,0 0 1,0-1-1,-1 1 0,1-1 1,0 0-1,0 1 0,-1-1 0,1 1 1,-1-1-1,1 0 0,0 0 0,-1 1 1,1-1-1,-1 0 0,0 0 1,1 0-1,-1 1 0,0-1 0,1 0 1,-1 0-1,0 0 0,0 0 0,0 0 1,0-1-1,2 3-483,1 0 395,-1 0 0,0 0 0,1-1 0,-1 1 0,0-1 0,1 1 0,2-1 0,5 2 7,126 23 7,-54-12-64,-67-10 142,7 0-75,0 2 0,-1 0 1,39 16-1,-38-7 307,-18-12-215,-1 1-1,0-1 1,1 0 0,7 3 0,-11-5-23,0 1 1,0-1-1,1 0 1,-1 0 0,0 0-1,0 0 1,1 0-1,-1 0 1,0 1 0,0-1-1,1 0 1,-1 0-1,0 0 1,0 1-1,0-1 1,0 0 0,1 0-1,-1 1 1,0-1-1,1 4 848,4-7-614,-3 1-221,0 0 1,-1 0-1,1 0 0,-1 0 1,1 0-1,-1-1 0,0 1 1,0 0-1,0-1 1,0 1-1,0 0 0,0-1 1,-1 1-1,1-6 0,0-3-3,0-1 0,-2-12 0,1 7 141,0 16-137,-2 0 6,1 0 1,-1 0 0,1-1 0,-1 1 0,1 0-1,0-1 1,-1 1 0,1 0 0,0-1 0,0 0-1,0 1 1,0-1 0,1 0 0,-2-2 170,-3-1 31,2 4-205,3 2-26,0-1 1,-1 0-1,1 0 1,0 0-1,0 0 1,0 0-1,-1 0 1,1 0-1,0 0 1,0 0 0,0 0-1,0 0 1,-1 0-1,1 0 1,0-1-1,0 1 1,0 0-1,-1 0 1,1 0-1,0 0 1,0 0-1,0 0 1,0 0-1,0 0 1,-1-1-1,1 1 1,0 0 0,0 0-1,0 0 1,0 0-1,0 0 1,0-1-1,0 1 1,-1 0-1,1 0 1,0 0-1,0 0 1,0-1-1,0 1 1,0 0-1,0 0 1,0-2 0,0 2-1,0 0 1,0 0-1,0-1 1,0 1-1,1 0 1,-1 0-1,0 0 0,0-1 1,0 1-1,0 0 1,0 0-1,0 0 0,0-1 1,0 1-1,0 0 1,-1 0-1,1 0 1,0-1-1,0 1 0,0 0 1,0 0-1,0 0 1,0 0-1,0-1 0,0 1 1,0 0-1,-1 0 1,1 0-1,0 0 1,0 0-1,0-1 0,0 1 1,-1 0-1,1 0 1,0 0-1,0 0 1,0 0-1,0 0 0,-1 0 1,1 0-1,0 0 1,0 0-1,0-1 0,-1 1 1,1 0-1,-6 0-433,10-1-267,-3 0 680,0 1 0,0 0 0,0 0 0,0 0 0,0 0 0,0 1 0,0-1 0,0 0 0,0 0 0,0 1 0,0-1 0,0 0 0,0 1 0,1 0 0,-1 0 17,0-1-1,0 1 1,0 0 0,1 0 0,-1-1 0,0 1 0,0-1 0,0 1 0,0-1 0,0 0 0,1 1-1,0-1 1,0 0 175,8 0 117,-5-2-329,-2 0 8,0 1-1,0 0 0,0 0 0,0 1 0,0-1 0,5 0 1,1-3 276,-1-1-374,40-5-56,-34 7 180,-8 2 30,3-3 144,-7 4-186,-1-1-1,1 0 0,0 0 0,0 1 1,-1-1-1,1 1 0,0 0 0,0-1 1,0 1-1,0 0 0,-1 0 0,1 0 1,0 0-1,0 0 0,0 1 0,0-1 1,-1 1-1,5 0 0,70 29-119,-7-5-15,-46-18 1994,-32-6-1697,-1 0-1,0-1 1,0 0 0,-12-2 0,8-1-83,1 1-1,-13-6 1,-15-2-297,30 9 299,10 1-52,0 0 0,-1 0 0,1-1 0,0 1 1,0 0-1,0 0 0,-1 0 0,1-1 0,0 1 0,0-1 1,0 1-1,0-1 0,0 1 0,0-1 0,0 0 1,0 1-1,-1-2 0,0 0 24,0 1 0,0-1 1,1 1-1,-1-1 0,0 1 1,0 0-1,-1 0 0,1 0 0,0 0 1,0 0-1,0 1 0,-1-1 1,-3 0-1,-6-8-57,5 4 51,6 4-8,0 0 0,-1-1-1,0 1 1,0 0 0,0 0-1,0 0 1,0 0 0,0 1-1,0-1 1,0 0 0,0 1 0,-4-1-1,-4-1-118,9 2 80,1 0 0,0 0 0,0 0 0,0-1 0,0 1 0,-1 0 0,1 0 0,0 0 0,0 0-1,0 0 1,-1 0 0,1 0 0,0 0 0,0 0 0,0 0 0,0 0 0,-1 0 0,1 0 0,0 0 0,0 0-1,0 0 1,-1 0 0,1 1 0,0-1 0,0 0 0,0 0 0,0 0 0,-1 0 0,1 0 0,0 0-1,0 0 1,0 1 0,0-1 0,0 0 0,0 0 0,-1 0 0,0 1-137,0 0 140,0-1-1,1 0 0,-1 1 0,0-1 0,1 1 1,-1-1-1,0 1 0,1-1 0,-1 1 0,0-1 0,1 1 1,-1-1-1,1 1 0,-1 0 0,1-1 0,0 1 0,-1 0 1,1 0-1,-1 1 0,-5 14-280,6-12 252,-1 0 0,1 0 0,0 0 0,0 0 0,1 0 1,-1 0-1,1 0 0,0-1 0,0 1 0,0 0 0,0 0 1,1-1-1,-1 1 0,1-1 0,4 7 0,5 12-64,-6-13 76,0 1-1,1-2 1,0 1-1,1 0 1,-1-1-1,1-1 1,1 1-1,10 8 1,1-1 2,2-1-1,31 17 1,-23-18 39,1-1-1,0-1 0,60 12 0,-41-11 39,-10-3-97,75 9 1,-101-17 123,0 0 0,0-1 0,13-2 1,-21 1-60,0 0 1,0 0-1,1-1 1,-2 1 0,1-1-1,0 0 1,0 0-1,0-1 1,-1 1-1,5-4 1,11-10-51,0 1 1,32-16-1,-41 25 27,7-3 16,38-14 1,-51 22-23,0 1 0,0-1 0,1 1 0,-1 0 0,10 1 0,5-1-18,-18 0 22,1 0 0,-1 1 0,1-1-1,-1 0 1,1 1 0,-1-1 0,0 1 0,1 0 0,-1 0 0,0 0 0,3 1 0,-4-1-6,0 0 0,0 0 0,0 0 1,0 0-1,0 0 0,0 0 0,0 0 1,0 0-1,-1 0 0,1 0 1,0 1-1,-1-1 0,1 0 0,-1 0 1,0 1-1,1-1 0,-1 1 1,0-1-1,0 0 0,1 1 0,-1 2 1,-1 2-1,1 1 0,-1-1 0,0 0 0,-1 1 0,0-1 0,1 0 0,-4 7 0,-23 40-6,18-36-10,-16 31-43,-3-1 0,-2-1 0,-1-2 1,-47 49-1,-93 83 22,-152 160 247,80-70-343,241-263 81,0 1 0,0 0-1,0-1 1,0 1 0,0 0-1,-2 7 1,21-21-304,362-293 559,-74 20-543,-275 258 370,1 0 0,1 2-1,0 2 1,59-30 0,-71 44 40,-19 7-53,0 0 1,1 0 0,-1 0-1,0 0 1,0 0-1,0 0 1,0 0-1,0 0 1,0 1 0,0-1-1,1 0 1,-1 0-1,0 0 1,0 0-1,0 0 1,0 0 0,0 0-1,0 0 1,0 0-1,0 1 1,0-1-1,0 0 1,0 0 0,0 0-1,0 0 1,1 0-1,-1 0 1,0 1-1,0-1 1,0 0 0,0 0-1,0 0 1,0 0-1,0 0 1,0 0-1,0 1 1,-1-1 0,1 0-1,0 0 1,0 0-1,0 0 1,0 0-1,0 0 1,0 1 0,0-1-1,0 0 1,0 0-1,0 0 1,0 0-1,0 0 1,0 0 0,-1 0-1,1 0 1,0 0-1,0 1 1,0-1-1,0 0 1,-26 28 28,21-24-27,-11 15-7,0 0-1,1 1 0,-23 43 1,-5 6-53,14-29 100,-2-2 0,-2-2 0,-74 65 0,-127 77 335,231-176-372,-56 37 138,-18 14 44,54-37-84,20-15-69,4-2-6,14-9-11,17-9-45,1-1-1,38-31 0,-15 0-15,63-73 0,0 0 10,-17 34 18,122-82 0,-45 37 10,-12 5 220,-238 185-326,-37 9 34,57-36 31,-62 48 1,-20 38 69,44-37 98,-173 126 583,110-89-768,143-106 35,21-16-6,56-52-118,66-76 1,20-19 217,37-6-71,1 0-100,-171 142 105,23-21 180,71-82 0,-124 126-211,-12 10-80,-112 78 15,-203 148-24,-261 277 233,585-503-120,11-13 66,4-2 18,30-23 70,633-546 494,-471 373-502,-135 135 230,-54 53-302,-6 9-65,0 0-1,0 0 1,0 0 0,0 0-1,0 0 1,0 0-1,0 0 1,0 0-1,0 1 1,0-1-1,0 0 1,0 0-1,0 0 1,0 0-1,0 0 1,0 0-1,0 0 1,0 0-1,0 0 1,0 0 0,-1 0-1,1 0 1,0 0-1,0 0 1,0 0-1,0 0 1,0 0-1,0 0 1,0 0-1,0 0 1,0 0-1,0 0 1,0 0-1,0 0 1,0 0-1,0 0 1,0 0-1,0 0 1,0 0 0,0-1-1,-1 1 1,1 0-1,0 0 1,0 0-1,0 0 1,0 0-1,0 0 1,0 0-1,0 0 1,0 0-1,0 0 1,0 0-1,0 0 1,0 0-1,0 0 1,0 0-1,0 0 1,0 0 0,0 0-1,0 0 1,0-1-1,0 1 1,0 0-1,0 0 1,0 0-1,0 0 1,0 0-1,0 0 1,0 0-1,-21 13-60,-79 65-506,-28 19 375,-21 0 148,-73 79 36,80-59 9,-154 90 51,11-7 70,-43 93 101,313-279-402,10-11 122,8-5 18,21-16 111,1 2 0,46-23 0,-33 19-4,182-114 137,-6-14-115,-189 129-90,-16 13-1,474-355-16,-128 89 148,-177 138 88,-161 121-358,-30 23-147,-15 10 180,-392 285-12,-15 57 540,320-262-387,1 1-250,105-93 204,11-7 7,11-8 6,-13 7-3,16-10 11,-1-1 1,-1-1 0,0 0 0,13-15-1,0 1 12,303-297 264,-307 301-238,95-93 182,-96 90 31,0-1 0,33-54 0,-43 56 32,-11 24-294,-1-1 1,0 1 0,0-1 0,1 1 0,-1 0 0,0-1-1,0 1 1,0-1 0,0 1 0,0 0 0,0-1 0,0 1 0,0-1-1,0 1 1,0-1 0,0 1 0,0-1 0,0 1 0,0 0-1,0-1 1,0 1 0,0-1 0,0 1 0,-1 0 0,1-1-1,0 1 1,0-1 0,0 1 0,-1 0 0,1-1 0,0 1 0,-1 0-1,1-1 1,0 1 0,-1 0 0,-1-1-38,0 1 0,0-1-1,0 1 1,1 0 0,-1 0 0,0 0 0,0 0 0,-3 0 0,-32 5-132,0 1 1,1 2-1,0 1 0,-63 26 1,68-22 130,1 2 1,-39 25-1,-51 44-37,67-45 66,16-13 42,-201 138 510,228-159-718,9-5 48,13-13 16,2-2 166,83-96 340,188-163 0,-267 259-357,62-57 260,-79 72-294,-1 0 0,1 0 1,-1-1-1,1 1 0,-1-1 1,1 1-1,-1 0 0,0-1 1,1 1-1,-1-1 0,0 1 1,1-1-1,-1 1 1,0-1-1,0 1 0,1-1 1,-1 1-1,0-1 0,0 0 1,0 1-1,0-1 0,0 1 1,0-1-1,0 1 0,0-2 1,-1 2-13,1-1-1,-1 1 1,0-1 0,0 1 0,0 0 0,1-1-1,-1 1 1,0 0 0,0 0 0,0 0 0,0 0-1,0 0 1,1 0 0,-1 0 0,0 0 0,0 0-1,0 0 1,-1 1 0,-8 0-79,1 1 0,-1 1 0,1-1 0,-18 9-1,-40 24-353,55-28 422,-235 133-125,8 20-5,216-143 53,15-10-31,18-12 72,77-52 607,116-99 0,-141 101-322,-2-2-1,102-128 0,-160 183-200,-1-1 1,1 1-1,-1-1 0,1 1 0,-1-1 1,0 0-1,2-5 0,-3 8-29,0-1-1,0 1 1,0 0-1,1-1 1,-1 1 0,0 0-1,0-1 1,0 1 0,0 0-1,0 0 1,-1-1-1,1 1 1,0 0 0,0-1-1,0 1 1,0 0-1,0 0 1,0-1 0,0 1-1,-1 0 1,1 0 0,0-1-1,0 1 1,0 0-1,-1 0 1,1-1 0,0 1-1,0 0 1,-1 0-1,0-1-6,0 1 0,0 0 0,0 0 1,0 0-1,0 0 0,0 0 0,0 0 0,0 0 0,0 1 0,0-1 0,0 0 0,0 1 0,0-1 0,-1 1 0,-8 4-115,1 0 0,0 1 1,0 0-1,-13 13 0,6-6 43,-41 29 44,-2-3 0,-2-2 1,-73 32-1,-116 60-178,242-125 233,5-2 21,5-3 9,34-17 116,10-6-81,58-37-1,-78 43-128,-1-1 1,-2-1-1,37-38 1,66-105 102,-66 81 223,-30 43-105,-12 19-8,-2-2 1,-1 0-1,0 0 1,12-28-1,-27 48-157,1 1 1,-1 0-1,1 0 1,-1 0-1,1 0 1,-1-1-1,0 1 1,0 0-1,0 0 1,0-1-1,0 1 1,0 0-1,0 0 1,0-1-1,0 1 1,-1-1-1,1 1-20,0 0-1,-1 1 0,1-1 1,-1 0-1,1 1 1,-1-1-1,1 1 0,-1-1 1,1 1-1,-1-1 1,0 1-1,1-1 0,-1 1 1,1 0-1,-1-1 1,0 1-1,0 0 1,1 0-1,-1-1 0,-1 1 1,-1 0-52,-1 0 0,1 0 0,-1 0 0,1 0 0,-1 0 0,1 1 0,-1 0 0,1 0 0,0 0 0,-1 0 0,-4 2 0,-11 8-69,0 1-1,0 1 1,1 0 0,-27 27-1,12-10 78,-263 201 36,216-165-773,100-66 544,15-4 53,55-14 0,28-4-203,-55 20 262,0 2-1,73 10 1,-14-1 149,-37-6 44,0-3 0,-1-3 0,104-19 0,-111 8 36,236-49 120,-239 44-107,-1-3 1,83-38-1,-143 54-101,100-42-21,-95 43 189,-17 5-169,-1 1 1,0-1 0,0 0-1,0 0 1,0 1-1,1-1 1,-1 0 0,0 1-1,0-1 1,0 0 0,0 1-1,0-1 1,0 0 0,0 1-1,0-1 1,0 1 0,0-1-1,0 0 1,0 1 0,0-1-1,0 0 1,-1 1-1,1-1 1,0 0 0,0 0-1,0 1 1,0-1 0,-1 0-1,1 1 1,-1 1 0,-13 23 16,-19 28 0,26-42-83,-1-2 0,-1 1 0,0-1 0,0-1-1,-19 14 1,-128 66-356,92-55 249,-283 181-344,23 20 699,303-218-161,-184 147 2,155-119-301,-81 95 0,117-121 207,14-18 64,0 0 0,0 0 0,0 0 0,0 0 0,0 0 0,0 0 0,-1 1 0,1-1 0,0 0 1,0 0-1,0 0 0,0 0 0,0 0 0,0 0 0,0 0 0,0 1 0,0-1 0,0 0 0,0 0 0,0 0 0,0 0 1,-1 0-1,1 1 0,0-1 0,0 0 0,0 0 0,0 0 0,0 0 0,0 0 0,1 1 0,-1-1 0,0 0 0,0 0 1,0 0-1,0 0 0,0 0 0,0 1 0,0-1 0,0 0 0,0 0 0,0 0 0,0 0 0,0 0 0,1 0 1,-1 0-1,0 1 0,0-1 0,0 0 0,0 0 0,0 0 0,0 0 0,0 0 0,1 0 0,-1 0 0,0 0 0,0 0 1,0 0-1,0 0 0,0 0 0,1 0 0,-1 0 0,0 0 0,25-8 251,12-8-164,-1-3 0,-1 0 0,-1-3 0,58-47 1,112-123-40,-128 116-127,96-75-1,-5 35 321,-94 66-167,-66 45-257,-9 3 60,-13 5-35,2 3 90,1 0 1,0 1 0,0 0 0,-21 17 0,8-4 24,0 2 0,-31 36 0,-38 57 65,14-18 15,-142 140-202,177-192 75,-58 77 0,78-88 86,2 0 0,1 2-1,-21 49 1,37-68-57,0-1 1,1 1-1,1 0 1,1 0-1,1 1 1,0-1 0,1 0-1,1 1 1,0-1-1,1 1 1,6 28-1,4 17 69,-1-1 36,21 70 0,35 59-1,-60-170 6,8 25-96,21 48 0,-29-80 49,2 1 0,-1-2-1,2 1 1,0-1-1,0-1 1,2 1-1,14 13 1,-24-25 14,0 0 0,0 1 0,1-1-1,-1 0 1,0 0 0,1 0 0,-1-1 0,1 1 0,-1 0-1,1-1 1,0 1 0,-1 0 0,1-1 0,0 0 0,-1 1-1,1-1 1,0 0 0,-1 0 0,1 0 0,2 0 0,-2-1 9,0 0 1,0 0 0,0 1-1,0-1 1,0-1 0,0 1 0,0 0-1,0 0 1,0-1 0,0 1-1,-1-1 1,1 1 0,1-3 0,4-5 42,-1 0 0,0-1 1,-1 0-1,9-19 1,78-204-512,-75 189 393,-2-1 0,15-81 0,1-94 275,-23 99-647,-8 110 259,1 0-473,1 10 377,1 7 176,0 2 6,0-1 1,0 1-1,-1-1 1,2 15-1,-2-13 75,0 1 1,0-1-1,5 11 1,-4-10 8,0 0 0,0 0 0,-1 0 0,1 18 1,-3-26-2,1 3 47,0 0 0,1 1 0,-1-1-1,3 6 1,-2-7-49,0 1 0,0-1-1,-1 1 1,1 7 0,5 27-13,-5-31 28,0 1-1,-1-1 0,1 15 0,-1-19-3,-1 1 0,1-1-1,-1 0 1,3 7 0,-1-6-2,-1-1 0,0 1 0,0-1 0,0 8 0,-1-10 2,0 0-1,0 0 1,0 0 0,1 0 0,-1 0-1,1-1 1,-1 1 0,2 2 0,-1-2-7,-1 0 0,1 0 1,0 0-1,-1 0 0,1 0 1,-1-1-1,0 1 0,0 3 1,5 21 212,-3-21-224,-1 0 0,0-1 1,0 1-1,0 8 1,-1-10 20,0 0 0,0 1 0,1-1 0,-1 0 0,1 0 1,0 1-1,0-1 0,0 0 0,1 3 0,7 20-18,-8-25 5,1 0-69,-1 0 70,-1 0 0,1 0 0,0 0 0,0 0 0,-1 0-1,1 0 1,0 0 0,-1 0 0,1 1 0,-1-1 0,0 0 0,1 0-1,-1 0 1,0 1 0,1-1 0,-1 2 0,5 16-47,31 55 110,-26-53-106,-8-17 40,0 0-1,0 0 1,0 0 0,0 0-1,-1 0 1,0 1 0,1 5-1,-1-7 17,0 0 0,-1 0-1,1 0 1,0-1-1,1 1 1,1 4-1,-1-4-6,-1 0-1,0 0 0,1 0 0,-1 0 0,1 7 1,0 3-103,0 1 0,8 21 1,-3-12 86,-4-14 27,0 0-1,7 13 1,-6-13-36,1 0 0,-1 1 0,0-1 1,4 19-1,-8-27 56,1 1 0,0-1 0,-1 0 1,1 1-1,0-1 0,0 0 0,0 0 1,0 0-1,0 0 0,0 0 0,0 0 0,0 0 1,0 0-1,9 4 1933,-14-12-1765,2-1-1,-1 1 1,-1-10 0,-2-4-227,-68-296-107,70 296 113,0-1-113,-2-42 0,1-12-581,4 75 650,1 1 0,0-1 0,0 1 0,0 0-1,0-1 1,0 1 0,0 0 0,0-1 0,0 1 0,0-1 0,0 1 0,0 0 0,1-1 0,-1 1-1,0 0 1,0-1 0,0 1 0,0 0 0,1-1 0,-1 1 0,0 0 0,0-1 0,1 1 0,-1 0 0,0 0-1,0-1 1,1 1 0,0 0 30,-1 0 0,1 0 0,-1 0-1,1 0 1,-1 0 0,1 0 0,-1 1 0,1-1-1,-1 0 1,1 0 0,-1 1 0,1-1 0,-1 0-1,0 1 1,1-1 0,-1 0 0,1 1 0,18 22 212,-17-20-277,20 24-41,7 8 100,-8-3 93,-9-16-55,-2 0-1,13 26 1,41 85-115,-16-31 379,-41-83-169,0 1 0,11 13 0,-9-7-5,-4-8 2,-4-9-39,0 0 0,0 0 1,0 0-1,-1 0 0,2 6 1,-2-8-132,0 1 94,1-1 0,0 1 0,-1 0 1,1-1-1,-1 1 0,0 0 0,0 0 0,1 2 0,-1-2-1,1 1-12,0 0 0,0 0 0,0-1 0,0 1 0,1 0 0,-1-1 0,1 0 1,0 1-1,0-1 0,0 0 0,0 0 0,0 0 0,0 0 0,4 2 0,7 13-129,-12-16 129,-1-1-1,0 0 0,1 1 0,-1-1 0,1 1 1,-1-1-1,0 1 0,1-1 0,-1 1 0,0-1 1,0 1-1,0 0 0,1-1 0,-1 1 0,0-1 1,0 1-1,0 0 0,0 0 0,0 0-15,0-1 0,0 1 0,0 0 0,1-1-1,-1 1 1,0 0 0,0-1 0,0 1 0,1-1 0,-1 1-1,0 0 1,1-1 0,-1 1 0,1-1 0,-1 1 0,0-1-1,1 1 1,-1-1 0,2 1 0,5 7-22,10 6 299,-16-13-208,10 8-170,3 7-111,-11-13 235,-1 0 0,0 0 0,1 0 0,0-1 0,-1 1 0,4 1 0,3 2 43,-2 0 0,12 11 0,-5-5 215,1-5-316,-14-7 3,1 0 0,-1 1 0,1-1 0,-1 1 0,1-1 0,-1 1-1,1 0 1,-1 0 0,2 1 0,36 29 224,-36-29-156,-1 0 0,1-1 0,0 1 0,0-1 0,0 0 0,0 0 0,0 0 1,0 0-1,5 0 0,8 4 111,26 9 7,83 16 0,-95-24-132,151 35 105,-166-37-152,-2 0 0,1 0 0,0 1-1,-1 1 1,22 13 0,26 15 89,-53-29-48,0 0 0,-1 1 1,1 0-1,-1 0 1,0 1-1,8 10 1,18 21 212,-32-36-239,1 0 0,-1 0 1,0 0-1,1 0 0,-1 0 1,1-1-1,0 1 0,3 2 1,10 9-20,0-3 120,13 11-54,37 23-219,-58-40 191,-1-1-1,1 0 1,0 0 0,0 0 0,0-1-1,11 2 1,11 4 34,-2 2 28,1-2 0,0-1-1,0-1 1,1-2 0,38 2 0,-25-4 73,-29-1-37,1 0 1,-1-1-1,26-3 1,-11-2 0,-1-2 0,29-10 0,-47 13-62,-1-1 0,1 1-1,-1-2 1,-1 1 0,1-1-1,-1 0 1,0-1-1,0 0 1,8-10 0,0 0-165,-5 8 133,0 1 0,1 0 0,0 0 0,0 1 0,1 1-1,15-7 1,10-6 25,-2-1-33,0 2 1,1 1-1,64-20 0,-54 26 719,-58 12-761,-1 1 0,0 1 0,1 0 0,-1 0-1,1 2 1,0-1 0,-13 8 0,6-3 18,-16 8-34,0 1-1,1 2 0,0 2 1,-32 28-1,55-42 86,-98 72-309,94-71 340,0 0 0,0-1 0,-1-1 0,-1-1 1,-28 8-1,19-9 44,1-2 0,-1-1 0,1-1 0,-1-1 0,0-1 0,1-1 0,-1-1 0,1-2 1,0 0-1,0-2 0,-27-11 0,27 7-230,-30-17 0,5 2 8,-15-12-127,62 36 239,-1 0-1,1-1 0,1 1 0,-1-1 1,0 0-1,1 0 0,-1 0 1,-2-5-1,3 2-134,2 6 135,0 0 0,0 0 1,0 0-1,0 0 0,0 0 1,0 0-1,0-1 1,0 1-1,0 0 0,0 0 1,0 0-1,0 0 0,0 0 1,0 0-1,0 0 0,0-1 1,0 1-1,0 0 0,0 0 1,0 0-1,0 0 0,0 0 1,0 0-1,0 0 0,-1 0 1,1 0-1,0 0 1,0-1-1,0 1 0,0 0 1,0 0-1,0 0 0,0 0 1,0 0-1,-1 0 0,1 0 1,0 0-1,0 0 0,0 0 1,0 0-1,0 0 0,0 0 1,0 0-1,-1 0 0,1 0 1,0 0-1,0 0 1,0 0-1,0 0 0,3-2-661,-3 2 603,1-1-1,0 1 0,-1 0 0,1 0 1,0 0-1,-1 0 0,1-1 1,0 1-1,0 0 0,-1 0 1,1 1-1,0-1 0,0 0 0,0 0 33,8 1-32,0 0 1,-1 1-1,1 0 0,-1 1 0,0 0 1,0 0-1,13 8 0,24 8-110,-31-14 250,0-1 1,0-1-1,0 0 1,1 0-1,27-1 1,246-2-119,-268 2 8,1 0-1,-1 1 1,0 1-1,0 0 1,24 10-1,-35-11 96,-1-1 1,1-1-1,0 0 1,0 0-1,-1 0 1,11-2-1,54-6 226,-43 3-158,133-25 21,-79 12-90,42-11 92,-93 20-195,59-14-100,-70 16 211,0-1 1,0-1-1,28-16 1,28-10 62,4 10-146,120-21 0,-150 35-53,-8-1 235,57-23 1,-85 28-122,40-15-100,-18 6 27,55-14-1,-48 18 22,-2 0-80,66-8 0,167-19 535,-260 34-108,30-11 0,-29 8-279,-11 5-64,0-1-1,-1 0 0,1-1 1,6-4-1,14-9-36,-20 14-4,1-1 1,-1-1 0,7-5 0,15-11-99,10 2 119,1 2 1,0 2-1,61-14 0,-11 8 91,47-13 59,-119 28-94,-1-1 1,1 0-1,-1-1 0,-1-1 1,28-20-1,55-54 202,-80 66-281,-5 4 59,0 0-1,1 1 1,32-19 0,-37 25-54,13-6 21,0 0 0,36-13 0,83-17 196,-77 22-224,53-13 155,-79 20-86,-23 8 39,0 0 0,0-1 0,18-10 0,-31 14 19,0 1 1,0-1-1,-1 0 1,1 1-1,-1-1 1,1 0-1,-1 0 1,0 0-1,1 0 1,-1 0-1,0 0 1,0 0-1,-1 0 1,2-4-1,1-3-18,-3 8-70,1 0 1,-1 1-1,0-1 1,0 1-1,0-1 1,0 1-1,0-1 1,0 0-1,0 1 1,0-1-1,-1 1 0,1-1 1,0 0-1,0 1 1,0-1-1,-1 1 1,1-1-1,0 1 1,-1-1-1,1 1 1,0-1-1,-1 1 1,0-1-1,-4-8-906,-32-80-8520,21 49 7126,-14-21 112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5:0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 7136,'-20'-4'7706,"30"4"-4714,105 9 4043,139-14-4244,88 1-2169,-134 8-2659,-190-1-2804,-16-2 4170,-1-1 0,1 1 0,-1-1 0,1 0-1,-1 1 1,0-1 0,1 0 0,-1 0 0,1 0 0,-1 0 0,1 0 0,-1-1 0,1 1 0,-1 0-1,3-1 1,6-7-5259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5:06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 5888,'-6'0'978,"5"1"-856,0-1-1,0 0 1,0 0-1,-17-6 15188,42 11-13309,124-1 405,28-6-656,-87 1-3745,-45 0-2762,0 1-3666,-47 0 6083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5:0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6656,'0'-14'10443,"1"14"-10156,3 0 601,33 2 1034,55 9 675,13 2-2148,30-10-2050,1-10-7544,-70-1 6153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5:22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4064,'13'3'16019,"-11"0"-17836,0 0 2076,-1 1 0,1 0-1,0 0 1,-1 0 0,0 0 0,0 0-1,1 8 1,2 7 332,12 56 249,15 46 240,16 3-171,16 51-15,9 54-539,-49-162-49,-12-40 95,-5-16 192,-6-11-573,0 0 0,0 0 1,0 0-1,0 0 0,0 0 0,0 0 0,0 1 0,0-1 0,0 0 1,0 0-1,0 0 0,0 0 0,0 0 0,0 0 0,0 0 0,1 0 0,-1 0 1,0 0-1,0 1 0,0-1 0,0 0 0,0 0 0,0 0 0,0 0 0,0 0 1,0 0-1,1 0 0,-1 0 0,0 0 0,0 0 0,0 0 0,0 0 0,0 0 1,0 0-1,0 0 0,1 0 0,-1 0 0,0 0 0,0 0 0,0 0 1,0 0-1,0 0 0,0 0 0,0 0 0,1 0 0,2-6 175,0 0 0,-1 0-1,3-9 1,4-11-57,22-56-56,26-57-25,-26 74-53,-6 13-19,31-50-1,-50 90-71,-5 11 57,-1-1-1,1 0 1,0 0 0,0 0-1,0 0 1,0 1 0,1-1-1,-1 0 1,0 1 0,3-3-1,-2 5 34,-1-1 0,0 1 0,0 0 0,0 0 0,0 0 0,0 0-1,-1 0 1,1 0 0,0 0 0,0 0 0,0 0 0,-1 0 0,1 0 0,-1 1 0,1-1 0,-1 0-1,1 2 1,0 0-18,9 24 48,0 1-1,-2 0 0,5 34 0,6 90 2,-7-48-5,-9-71-47,-2-19 158,5 24 0,-3-30-7,-2-6 27,-1-5 0,0 1-97,1-1-1,-1 0 1,1 1 0,-1-1-1,1 1 1,2-4-1,0-5 23,11-30 72,-4 7-80,3 0 1,20-41-1,5 13 37,55-67 0,-91 127-118,173-222-209,-41 44 261,-55 70-1494,-67 91-388,-9 14-1623,-14 35-14963,1-5 15391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5:22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88 7456,'-44'-21'20382,"50"21"-21207,262-19 1983,-188 10-946,-65 7-221,172-23-163,-174 23-174,11-3-1950,-12 0-4081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5:2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5 3648,'-6'-4'11703,"11"16"-3845,-4-1-9734,-9 245 4916,1-119-2544,0-10 274,-28 146 1,31-253-805,2-15 13,1 0 0,0 0 0,0 0 0,0 7 0,-1 0-898,2-12 822,-1 0 0,1 0 0,0 0 0,0 0 0,0 0 0,0 1 0,0-1 0,-1 0 0,1 0 0,0 0-1,0 0 1,0 0 0,0 0 0,-1 0 0,1 0 0,0 0 0,0 0 0,0 0 0,0 0 0,-1 0 0,1 0 0,0 0 0,0 0 0,0 0 0,0 0 0,-1 0 0,1-1 0,0 1 0,0 0 0,0 0 0,0 0 0,0 0 0,-1 0 0,1 0 0,0-1-1,-1 0-427,-1 0-1,1-1 1,0 1-1,0-1 0,0 1 1,0-1-1,0 0 0,1 1 1,-2-4-1,1-1-692,0 1 0,0-1 0,0 1 0,1-9 0,0-6-2926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5:23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73 6880,'-18'-4'16805,"84"4"-15479,0-3 0,87-15 0,17-5-834,-24 3-397,-131 18-78,24 0 0,-16 1-6408,-34 12 1259,8-8 4147,-7 6-2162,-5 4 1046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5:2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33 6720,'-16'0'1453,"4"0"3536,23 3-671,4 0-2577,-3-3-942,44 0 2180,76-9 0,-121 7-2959,145-23-941,-155 24 514,0 1 1,0 0 0,0 0 0,0-1 0,0 1 0,0 0 0,0 0 0,0 0 0,0 0 0,0 0 0,0 0 0,0 0 0,0 0 0,0 1 0,0-1 0,0 0-1,0 1 1,0-1 0,1 1 0,-2 0 23,1 1 0,0-1-1,-1 0 1,1 0 0,-1 1-1,0-1 1,1 1-1,-1-1 1,0 0 0,0 1-1,0-1 1,1 1 0,-2-1-1,1 2 1,0-2 295,0 7-1581,0 0 0,1 0 1,0 0-1,2 9 0,6 10-272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5:2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65 7392,'-2'-1'707,"2"1"-597,-1 0 0,1 0 1,0-1-1,-1 1 0,1 0 0,0 0 0,-1 0 0,1 0 0,-1 0 0,1 0 0,0-1 0,-1 1 1,1 0-1,-1 0 0,1 0 0,0 0 0,-1 0 0,1 0 0,-1 1 0,1-1 0,0 0 1,-1 0-1,1 0 0,0 0 0,-3 2 1848,4 18 2570,6 16-2420,7 40-643,-3 1-1,1 79 0,-12-134-1370,1-13-25,-1 0 0,0 0-1,-1-1 1,0 1 0,-3 12 0,3-8-125,1-11 39,0-9 213,0 7-189,0-1 0,0 1 0,0-1 0,0 1 0,0 0 1,0-1-1,-1 1 0,1-1 0,0 1 0,0-1 1,-1 1-1,1 0 0,0-1 0,0 1 0,-1 0 0,1-1 1,0 1-1,-1 0 0,1-1 0,-1 1 0,1 0 0,-1-1 1,0 1-1,1 0 1,-1-1 0,1 1-1,-1-1 1,1 1 0,-1-1-1,1 1 1,-1-1 0,1 1-1,0-1 1,-1 1 0,1-1 0,0 1-1,-1-1 1,1-1 0,-11-44 306,2-1 1,2 0 0,2-1-1,3-95 1,3 135-306,-1-1-1,2 0 1,-1 0 0,1 1-1,1-1 1,-1 1 0,2-1-1,-1 1 1,1 0 0,5-8 0,-5 11 0,0 0 1,0 0 0,0 0-1,1 1 1,-1-1 0,1 1-1,0 0 1,1 1 0,-1-1-1,1 1 1,-1 0 0,1 1-1,0-1 1,0 1 0,6-1 0,5-2 72,0 2 1,1 0 0,-1 1 0,0 1 0,1 0 0,-1 2 0,1 0 0,-1 0 0,0 2 0,22 6-1,-35-8-62,0 0-1,0 1 0,-1 0 0,1-1 0,0 1 0,-1 1 0,0-1 0,1 0 0,2 4 1,-6-5-16,1 0 1,0-1 0,0 1 0,-1 0-1,1 0 1,-1 0 0,1 0 0,-1 0-1,1 0 1,-1 0 0,0 0 0,1 0 0,-1 1-1,0-1 1,0 0 0,0 0 0,0 0-1,0 0 1,0 0 0,0 0 0,0 0-1,0 1 1,-1-1 0,1 0 0,0 0-1,-1 0 1,1 0 0,-1 0 0,1 0 0,-1 0-1,1 0 1,-1 0 0,0 0 0,1-1-1,-3 3 1,-8 9-47,-1-1 0,0 0 0,-1 0 0,-1-1 0,-18 10 0,-79 35 17,107-53 41,2-1-10,-1 0 0,1 0 0,0 0 0,-1 0 0,1-1 0,-1 1 0,-4 0 0,27 5-198,3-4 171,0 2 0,0 1 1,0 0-1,-1 2 0,1 0 0,-2 2 1,1 0-1,30 19 0,-42-21 38,-1 0 0,1 0 1,-2 1-1,1 0 0,-1 1 0,13 17 0,-18-22 18,0 0-1,-1 0 0,0 0 1,0 0-1,0 0 1,-1 0-1,1 0 0,-1 1 1,0-1-1,0 1 1,0-1-1,-1 1 0,0-1 1,0 1-1,0 0 1,0-1-1,-1 1 1,0-1-1,1 1 0,-4 6 1,2-6-6,-1 1 0,1-1 0,-1 0 0,-1 1 0,1-1 0,-1-1 0,0 1 0,0-1 0,0 1 1,-6 3-1,2-2-37,0 0 0,-1 0 1,0-1-1,0-1 0,-14 6 1,-5-2-205,0 0 1,0-2 0,-35 3 0,28-5-2271,-1-1 1,-65-5-1,98 2 1959,0 0 0,0-1-1,0 1 1,1-1 0,-1 0 0,0 0-1,0 0 1,-2-1 0,0-1-282,0-1-1,1 1 1,-8-9 0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5:41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 3904,'6'5'12548,"-6"-5"-12100,16 1 3055,-11-1-3249,0-1 1,0 1-1,0-1 0,7-3 0,3-1 216,1 1 0,-1 0 0,1 1 0,28-2 0,67 4 81,-60 2-455,12 2-27,-35-2 3,34-1 1,47-3 26,17-1 106,-70 3-141,-55 1-107,7 0-1299,-31 9-14324,20-8 14954,1 0 0,0 1-1,0-1 1,0 0 0,0 1-1,-3 3 1,-5 7-1416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30:27.951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175 307 1568,'-1'0'139,"0"-1"1,0 1-1,0-1 1,0 1-1,0 0 0,0-1 1,-1 1-1,1 0 0,0 0 1,-2 0-1,2 0-50,0 0 1,0 0-1,0 0 0,1 0 0,-1-1 0,0 1 0,0 0 1,0 0-1,0-1 0,0 1 0,0 0 0,1-1 0,-1 1 1,0-1-1,-1 0 0,-1-1 128,0-1 0,-1 1 1,1 0-1,-1 0 0,0 0 1,1 1-1,-1 0 0,0-1 1,-4 0-1,3 1-58,0 0 1,0-1-1,-8-4 0,3-1 386,10 6-506,-1 0 0,-1 0-1,1 1 1,0-1 0,0 0-1,0 0 1,0 1 0,0-1 0,-1 1-1,1-1 1,0 1 0,0 0-1,-1-1 1,-1 1 0,3-21 2537,1 19-2323,0 0 1,-1-1 0,1 1-1,-1 0 1,1-1 0,-1-4 0,0-5-297,0 11-74,3 6-973,-2-3 1107,0 0 1,0 0-1,0 1 1,0-1 0,-1 0-1,1 0 1,-1 1 0,1-1-1,-1 5 1,0-6 0,0 64-152,1-59 97,0-1-1,0 1 0,0 0 0,1 0 1,-1-1-1,1 1 0,5 8 0,0 0-101,17 23-1,-21-32 138,1-1 0,0 0 1,1 0-1,-1 0 0,1 0 0,0 0 1,0-1-1,6 3 0,-9-5 9,1 1 0,-1-1 0,0 0 0,0 1-1,0-1 1,0 1 0,0 0 0,-1 0 0,1-1 0,1 4 0,0-2 13,0 0 0,0 0 0,0 0 0,6 4 0,-4-3-13,0 1-1,0-1 1,0 1-1,-1 0 1,0 0-1,0 0 1,0 0-1,5 10 1,18 26-135,-21-35 472,-3-10 599,-2-15-161,-4 10-739,1 1-1,-1 0 1,-1-1 0,1 1-1,-1 0 1,-1 0 0,1 1-1,-2-1 1,1 1 0,-1 0-1,0 1 1,0-1 0,0 1-1,-1 0 1,0 1 0,-9-6-1,-91-60-399,96 65 407,0-2 0,-14-11 0,21 16-86,1 0-1,0 0 1,0 0 0,0-1-1,0 0 1,0 0-1,1 1 1,-1-1-1,1-1 1,-2-5-1,3 7-22,1-1 0,-1 0 0,1 1 0,0-1 0,1-4 0,-1-2-1363,5 18 1332,-2 1 9,0-1 1,-1 1-1,2 15 1,-1-4-36,1-5 104,-3-12 22,0 1 0,0-1 0,0 1 0,0 0 0,-1 4 0,2 3-36,-1 0-1,2-1 0,-1 1 0,2-1 1,-1 1-1,1-1 0,1 0 1,6 10-1,-9-15 54,22 27 160,-6 0-305,-13-14 182,5 5-119,2-1 0,27 37 0,-14-26 42,-2-3 49,31 31 0,-39-42-52,-12-15 6,1-1 0,-1 1 0,0 0 0,1-1 0,0 0 0,4 4 0,22 13 96,-18-11-36,0-1 1,0 0 0,0-1-1,1-1 1,16 6 0,47 19 66,-54-21-298,29 6 149,-20-8-16,-24-6 84,0 0 0,0 0 0,11 5 0,-6-2-66,-1-1 0,18 5 0,-21-7 59,1 0 1,-1 1 0,1 0-1,-1 1 1,0 0-1,11 7 1,-6-2-3,-1-1-1,25 13 1905,-52-26-1516,-22-7-313,2-2-6,-52-23 16,58 23-282,12 6-68,-25-16 1,-2 0-45,36 20 289,-1 0 1,1-1 0,1 1 0,-1-1 0,1-1 0,-1 0 0,-9-10 0,14 13-90,1 0 0,-1 1 1,1-1-1,-1 1 0,0 0 0,0 0 0,0 0 0,0 0 0,0 0 0,0 1 0,-1-1 0,1 1 1,-6-2-1,8 12-676,-2 74 529,1-64 186,1-16 34,1 0 0,-1 0 0,1 0 0,0 0 0,0-1 0,0 1 0,0 0 0,1 0 0,1 6 0,0 8-10,-2-15 14,0 0-1,1 0 1,-1 0-1,0 0 0,1 0 1,-1 0-1,1 0 1,-1 0-1,1 0 1,0-1-1,1 3 0,17 38 214,0-5-370,-10-18 95,-3-9 87,0 0 1,1 0-1,1-1 1,15 16-1,-7-9-10,-8-8 25,-1-1-1,1 1 1,1-2 0,-1 1-1,1-1 1,1-1 0,-1 1-1,1-2 1,10 5 0,12 4-56,0 1 0,-1 1 1,-1 2-1,0 0 0,-2 3 1,0 0-1,35 35 0,17 12 117,18 15-250,-87-71 180,2 0 1,-1-1 0,1-1-1,1 0 1,-1-1 0,19 8-1,-23-13 86,1-1 0,-1 0-1,0 0 1,1-1-1,-1 0 1,1-1 0,15-1-1,0 1 399,-25 0-490,0 0-1,0 0 1,0 0-1,1 0 1,-1 0-1,0 0 1,0 0 0,1 0-1,-1 0 1,0-1-1,0 1 1,0 0-1,1 0 1,-1 0 0,0 0-1,0 0 1,0 0-1,1 0 1,-1 0-1,0-1 1,0 1 0,0 0-1,0 0 1,1 0-1,-1 0 1,0-1 0,0 1-1,0 0 1,0 0-1,0 0 1,0-1-1,0 1 1,0 0 0,1 0-1,-1-1 1,-3-9 441,-9-8-255,12 17-207,-21-26 169,6 7-137,1 0 0,-21-39 0,11 9 4,-39-58-1,52 91-29,-1 1 0,0 0-1,-1 1 1,-1 0 0,-1 2-1,0-1 1,-17-11 0,-95-46-270,97 56 204,-5-2-15,-49-15-1,-1 0 134,-33-25 39,72 36-901,46 21 777,-1 0 0,1 0 0,0 0 1,-1 0-1,1-1 0,0 1 0,0 0 0,-1 0 1,1 0-1,0 0 0,-1 0 0,1 0 0,0 0 1,-1 0-1,1 0 0,0 0 0,0 0 0,-1 0 0,1 0 1,0 0-1,-1 0 0,1 0 0,0 1 0,0-1 1,-1 0-1,1 0 0,0 0 0,-1 0 0,1 0 1,0 1-1,0-1 0,0 0 0,-1 0 0,1 1 0,0-1 1,0 0-1,0 0 0,-1 1 0,1-1 0,0 0 1,0 0-1,0 1 0,0-1 0,0 0 0,0 1 1,0-1-1,0 0 0,0 1 0,-1-1 0,1 0 0,0 0 1,1 1-1,-1-1 0,0 0 0,0 1 0,0-1 1,0 0-1,0 1 0,0-1 0,6 20-442,9 3 418,1-2-1,0 0 0,31 30 0,0-1-34,-34-34 124,66 79-74,42 60 5,-55-74 26,-51-65 48,22 19 0,-5-6-99,-13-12 52,-13-11-16,1 1-1,-1-1 1,8 9-1,107 129 108,-98-116-41,-1 2 1,-2 0 0,18 35 0,-34-60-43,43 71 67,-15-26 63,66 81 0,-82-107 4,-12-19-147,0 1-1,0 0 1,1-1-1,-1 1 1,1-1-1,0-1 1,0 1-1,1-1 1,6 5-1,1 3 251,-12-12-240,0 1 0,0 0 0,0 0-1,0 0 1,0-1 0,0 1-1,0 0 1,0 0 0,-1 0 0,2 2-1,3 3-22,6 2 11,-6-5-6,0 0-1,0 0 1,10 5-1,47 26 142,-27-22 245,-34-12-336,2 0 235,-3 0-219,1 1 0,-1-1 0,0 0 1,1 0-1,-1 0 0,0 0 0,1 0 0,-1 0 1,0 0-1,1 0 0,-1 0 0,0 0 0,1 0 1,-1 0-1,0 0 0,1-1 0,-1 1 1,0 0-1,1 0 0,-1 0 0,0 0 0,1 0 1,-1-1-1,1-3 37,0-1-1,-1 1 1,1 0 0,-1-1 0,0 1 0,0-1-1,-1 1 1,0 0 0,1-1 0,-4-6-1,1-6 19,-9-46-120,-3 0 0,-3 0 0,-2 2 0,-3 1 0,-34-63 0,-142-267-212,119 204 202,66 158-2,0 1-1,-1 1 1,-2 0-1,-1 1 1,-1 1-1,-1 1 0,-1 0 1,-1 2-1,0 0 1,-2 2-1,0 0 1,-45-24-1,42 27-36,-123-76 180,115 68-232,-16-10-80,-49-43-1,86 64 228,0-1-1,0 0 0,1-1 1,1 0-1,1-1 1,0-1-1,-13-27 0,17 29-28,-11-25-64,-2 1 0,-29-44 0,32 56 34,11 17-1,-1 0 0,0 0-1,0 1 1,-15-14 0,8 10-21,-2 1 0,1 0 0,-24-13 0,29 18-88,8 6 108,0-1 1,0 1-1,0 0 1,0-1-1,0 1 1,0 0 0,0 0-1,0 0 1,-1 0-1,1 1 1,-3-1-1,-21-3-565,25 4 410,-3 0-319,3 1 527,0-1 1,0 1-1,0-1 1,0 1-1,0 0 1,0 0-1,1-1 1,-1 1-1,0 0 1,0 0-1,1 0 1,-1 0-1,1 0 1,-2 1 0,0 1 1,1-2 17,-1 0 1,1 0-1,-1-1 0,0 1 0,1 0 0,-1-1 0,0 1 0,0-1 1,1 0-1,-1 1 0,-3-1 0,-25-1 462,14 0-787,-2 1-30,17 0 257,11 4-828,-3 0 834,-2-1 13,-1 0 1,1-1 0,0 0 0,0 0 0,0 0 0,6 0-1,12 3-2,10 1 134,40 3-1,-18-4 15,25-1 21,-29-1-135,-33-1 47,0-1-1,27-2 1,63-6 396,-61 5-211,59-9-1,-19 1-64,7-1 0,-18-6 144,-73 16-301,0 0 1,0 0-1,0 0 0,0 0 0,0 0 0,4-4 1,-4 4-2,0-1 1,-1 0-1,1 1 1,0 0-1,5-2 1,4-1 5,0 0 0,0-1 0,12-7 0,-20 9 53,1 0 1,-1 0 0,0 0-1,6-8 1,-6 8-59,-1-1 0,1 1-1,0 0 1,-1 0 0,7-4 0,11-4-269,-17 8 254,1 0 1,-1 1-1,1-1 1,0 1-1,0 0 1,8-1-1,9-4 66,-18 5-52,0 1 0,0-1 0,0 1 1,0 0-1,0 1 0,7-1 1,0 0 60,0 0 0,-1-1 1,21-5-1,-1 0 340,2-4-377,-21 9 18,0-1-1,0 1 1,0-2-1,-1 0 1,16-7 0,-25 10-55,1 0 0,-1 1 0,1-1 0,0 1 0,-1-1 0,1 1 0,-1 0 0,4 0 0,11-4 40,49-13-29,-52 14 64,0 0 0,17-1 0,-17 2-99,1 0-1,15-5 1,-19 5 21,-1 0 1,0 0 0,1 0 0,0 2 0,-1-1 0,16 2 0,56 11-216,-53-6 208,-20-4 28,0 0 0,0 1 0,0 0 0,-1 1 0,0 0 0,8 5 0,-7-4 8,0-1 0,0 0-1,1 0 1,13 5 0,11 0-68,-2 1-1,42 21 1,-56-25 135,0 0 1,1-1-1,-1-1 1,23 2-1,-33-5-62,18 1 14,0 0-1,29-4 1,-9 1 68,1 4-124,-45-3 310,3 2 466,-7-3-384,-13-4-103,-24-7-31,-222-58-369,223 63-52,0 2 0,0 1 0,-63 3 0,74 1 215,38-9-1139,26 14 677,-29-4 464,-1-1 0,1 1 0,-1-1 0,1 0 1,-1 0-1,1-1 0,-1 0 0,8-2 0,27-2 26,25 5-64,-59 1-23,0 0 0,0 1 0,-1 0-1,1 0 1,0 0 0,-1 1 0,10 5 0,19 7-106,146 48 322,-165-58-287,26 15 1,-31-14 133,-1-1 1,2 0-1,-1-1 1,17 5-1,-14-8 139,1 1 0,-1-2 0,22-1 0,-1-1 10,-16 2-194,-10 0 98,0-1 0,1 0 0,-1-1 0,0 0 0,0 0 0,0-1 0,14-6 0,59-36 266,-14 7-858,-53 30 594,20-14 0,-23 13-58,0 2 1,22-11-1,40-14-409,-61 28 367,1 1 1,0 0 0,-1 2-1,1-1 1,28 2 0,-31 0 45,-9 0-30,0 1-1,-1-1 1,1 0 0,0 1-1,0-1 1,-1 1-1,1-1 1,2 2 0,7 2-47,27 4-33,-34-6 36,-1 0-1,1 0 1,0 1-1,-1-1 0,0 1 1,4 4-1,3 1 8,7 8 48,-5-8 176,-10-7-192,17 14-228,-17-13 255,0 0-1,1 0 0,-1 0 1,1 0-1,4 2 1,2 0 22,-1 0 1,1-1 0,0 0 0,0 0-1,13 2 1,-8-3-76,21 7-1,-5-1-10,1 2-56,-22-7 57,0 0 1,1-1-1,11 2 1,1-1 83,33 11-1,-7-3-25,-8 0-155,-27-8 125,-1 1-1,0-2 1,1 0-1,13 1 0,-21-3 39,0 1-1,0 0 0,0 0 1,6 2-1,-6-2 7,0 1-1,0-1 1,0 0 0,6 0 0,-10-1-11,3 1 40,4 10-177,-5-9 160,2 1-10,-3-3 170,-2 0-223,4 3 28,2 3 533,-7-4-621,-2 4 62,0-1 0,0 0 0,-1 1 0,0-1 0,0 0 1,0-1-1,-1 1 0,1-1 0,-1 0 0,0 0 0,0 0 0,-11 5 0,-7 3-91,-46 16-1,48-21 93,-7 4 6,-80 32-83,90-34 70,1 0-1,0 1 1,1 1-1,-17 14 1,13-6-13,1 0 1,1 1-1,-23 33 1,-41 76-28,0-1-92,46-81 23,-2-1 0,-47 43 0,56-59 129,2 2 1,-34 47 0,-35 74 86,5-7-37,61-99-60,-23 31 60,-117 184 381,152-232-400,-39 78 2,34-63 2,-31 49 1,32-63-71,-1 0 0,-54 53 1,28-36-28,-37 33 100,70-68-4,-8 9 172,-34 22-1,43-34-393,14-8 289,0-1 0,-1 0 0,1 1 0,-1-1 0,0 0 0,1 0 0,-1 0 0,0 0 0,0-1 0,1 1 0,-1 0 0,0-1 0,0 1 0,0-1 0,0 0 0,-2 1 0,3-20 607,2 12-752,0-1 0,0 0 0,1 1 0,0-1 0,0 1 0,1 0 0,0 0 0,5-9 0,-2 3 25,16-34-31,133-255-233,-136 272 257,28-46-112,67-144 0,-19-26-40,-22 55 173,0-15 167,-56 154-155,30-117-210,-43 155 127,6-57-27,-8 59-229,-9 33-1290,-1 3 1420,-20 43 0,13-34 129,-111 237-3,96-202 41,-2-3 0,-80 120 1,64-118 76,-17 22 141,-72 129-1,44-25 80,0 1 365,49-109-9,36-78 858,8-22-1067,9-46-553,3 1 0,25-72 0,-27 102 108,3 0 1,0 1-1,1 1 0,2 1 1,1 0-1,25-30 0,-20 31 13,173-230-84,-81 80 0,96-141 40,-145 229-133,111-118 0,63-30 183,-149 159-64,-80 68-9,1 1 1,0 1-1,1 0 1,22-10-1,3-4-81,-24 15 134,2-1-115,1 0-1,24-7 0,-40 14 149,1 0 0,0 0 0,0-1 0,0 1 0,0 0 0,0 0 0,0 0 0,0 0 0,0 0 0,0 0 0,0 0 0,0 0 0,0 0 0,0 1-1,0-1 1,0 0 0,0 1 0,0-1 0,1 1 0,-2 0-3,1-1 0,-1 1 0,0-1 0,1 1 0,-1 0 0,0-1 0,0 1 0,1-1 0,-1 1 0,0 0-1,0-1 1,0 1 0,0 0 0,0-1 0,0 1 0,0 0 0,0-1 0,0 1 0,0 0 0,0-1 0,0 2 0,-2 4-35,0 0 1,-1-1 0,1 1 0,-6 8 0,7-12 40,-98 168 45,79-141-49,-1 0-1,-1-1 0,-39 37 1,-85 56-35,15-14 41,103-81 1,0 1 1,-32 43-1,13-6 29,-49 61 43,45-70 7,-96 80 0,-71 32 69,148-116 11,-95 89 1,144-117-21,16-16-41,-1-1-1,0 1 0,-12 8 1,7-1-18,10-13-93,0 0 0,1 0 0,-1 0 0,0 0 0,0 0 0,0 0 0,0 0 0,0 0 0,0 0 0,0 0 0,-2 1 0,-7 2 555,9-3-514,0 0 0,-1-1 0,0 1 0,1 0 0,-1-1 1,1 1-1,-1-1 0,0 1 0,1-1 0,-1 0 0,0 0 1,0 0-1,1 0 0,-1 0 0,0 0 0,1 0 0,-1 0 1,0-1-1,1 1 0,-1-1 0,0 1 0,1-1 0,-1 0 1,1 1-1,-1-1 0,-2-2 0,2 1-16,0 1-1,0-1 1,0 1-1,0-1 1,1 0 0,-1 0-1,0 0 1,1 0-1,-1 0 1,1 0 0,0 0-1,0 0 1,0-1-1,-1-3 1,0 1-33,1 1-1,1-1 1,-1 0 0,1 0-1,0 0 1,0 0 0,0-5-1,3-8-119,1 0 1,1 0-1,7-19 0,-7 22 100,13-41-149,59-160-248,-62 182 414,2 0 0,0 2 1,3 0-1,27-35 1,77-76 17,-66 79-94,69-98-1,38-133 45,-155 277 53,23-30-1,-1 1-89,-5 14-107,-22 24-39,-7 12-191,-9 17-163,-10 25 506,-2-1 0,-48 69 1,52-88 91,-1-1 1,-34 31-1,-52 37 41,0-1-91,76-62 33,1 1-1,1 2 1,-33 49 0,16-13-2,-48 71-181,59-95 272,-3-1 0,-1-2 0,-76 64 0,67-67-9,-12 10 235,-72 45 0,110-78-103,17-12-123,1 0 0,-1 0-1,1-1 1,-1 1 0,-5 1 0,2-3 327,7-6-157,9-8-213,4 3-200,0 1 0,0 0 1,18-9-1,20-12-88,-22 9 253,-2-1 0,0-2 0,25-29 0,64-86-106,-92 108 78,2 0 1,1 2-1,1 1 0,2 1 0,46-33 1,120-57-62,29-20-45,-105 47 10,0 1 665,-116 86-508,4-2 7,-10 7-136,-18 17-75,11-10 142,1-1 0,-2 1 0,1-1 0,-1-1 0,-1 0 0,-14 8 0,-73 28 98,-18-2-215,-44 18 75,-121 75 91,-165 64 543,442-196-560,-11 3 4,-1 0 1,1 0-1,-28 3 0,42-8-18,0 0 1,0 1-1,0-1 0,0 0 1,0 0-1,1 0 0,-1 0 1,0 0-1,0 0 0,0 0 0,0 0 1,0-1-1,1 1 0,-1 0 1,0 0-1,0-1 0,0 1 1,1 0-1,-1-1 0,0 1 0,0-1 1,1 1-1,-1-1 0,0 1 1,1-1-1,-1 0 0,1 1 0,-1-1 1,0 0-1,1 1 0,0-1 1,-1 0-1,1 0 0,-1 0 1,1 1-1,0-1 0,0 0 0,-1 0 1,1 0-1,0 0 0,0 1 1,0-1-1,0-1 0,0-2-33,1 1 0,0 0-1,-1-1 1,1 1 0,0 0 0,0 0-1,1 0 1,-1 0 0,1 0 0,3-5-1,4-3-45,0 0 0,0 1 1,1 0-1,16-13 0,51-31-225,-57 41 265,72-46-234,132-97 36,19-62 945,-237 212-585,-3 4-48,-1 0 1,0 1-1,-1-1 1,1-1-1,0 1 1,2-4-1,-4 6-59,0 0 1,0 0-1,0-1 0,0 1 0,0 0 0,1-1 1,-1 1-1,0 0 0,0-1 0,0 1 0,0 0 1,0-1-1,0 1 0,0 0 0,-1-1 0,1 1 0,0 0 1,0-1-1,0 1 0,0 0 0,0-1 0,0 1 1,-1 0-1,1-1-5,-1 0 1,0 1-1,1-1 1,-1 1-1,0-1 1,0 1-1,1-1 1,-1 1-1,0 0 0,0-1 1,0 1-1,-1 0 1,-2-1-32,1 1 0,0 0 1,-1 0-1,1 0 0,-1 0 0,1 0 0,0 1 1,-1 0-1,1 0 0,0 0 0,0 0 0,0 0 1,-4 3-1,-8 3-114,-19 14 0,29-18 123,-27 19-83,3-2 26,-57 29 1,-125 31 162,87-36-194,35-7 98,-66 23 586,155-60-585,0 0 1,-1 0-1,1 0 1,0 1-1,-1-1 1,1 0-1,0 0 1,-1 0-1,1 0 1,0 0-1,-1 0 1,1 1-1,0-1 1,-1 0-1,1 0 1,-1 0-1,1 0 1,0 0-1,-1 0 1,1-1 0,0 1-1,-1 0 1,1 0-1,-1 0 1,1 0-1,0 0 1,-1-1-1,1 1 1,0 0-1,-1 0 1,1 0-1,0-1 1,0 1-1,-1 0 1,1-1-1,0 0-10,0 1-1,1-1 0,-1 0 1,0 0-1,1 0 0,-1 1 0,0-1 1,1 0-1,-1 1 0,1-1 1,-1 0-1,1 1 0,0-1 1,-1 1-1,1-1 0,1 0 1,6-5-70,1 0 0,0 1 0,0 0 0,16-5 0,0-1 32,46-22 0,-3-3 0,0-3-1,76-58 1,-133 88 57,120-89-17,-91 71-49,60-29 0,263-88 53,-286 117-1,-46 16 3,0 1 1,39-6-1,-51 14 258,-19 2-240,0 0-1,0 0 1,1 0-1,-1 0 1,0 0-1,0 0 1,0 0-1,0 0 1,0 0-1,0 0 1,0 0-1,0 0 1,0 0-1,1 0 1,-1 0-1,0 0 1,0 0-1,0 0 1,0 0-1,0 0 1,0 1-1,0-1 1,0 0-1,0 0 0,0 0 1,0 0-1,0 0 1,0 0-1,1 0 1,-1 0-1,0 0 1,0 0-1,0 0 1,0 0-1,0 0 1,0 1-1,0-1 1,0 0-1,0 0 1,0 0-1,0 0 1,0 0-1,0 0 1,0 0-1,0 0 1,0 0-1,0 0 1,0 1-1,0-1 1,0 0-1,0 0 1,0 0-1,0 0 1,0 0-1,0 0 1,0 0-1,0 0 1,-1 0-1,1 0 1,0 0-1,0 1 1,0-1-1,0 0 1,0 0-1,0 0 1,0 0-1,0 0 1,0 0-1,-26 16 562,20-13-620,-64 30 225,0-3 1,-78 22 0,99-36-39,-29 8 34,-100 17 1,-77-2-164,131-22-106,-210 23 567,229-33-226,-123-9 0,197 1-176,-85-8-39,95 6-71,0-1-1,1 0 1,-29-11 0,48 15 34,1-1 0,-1 1 1,1 0-1,0 0 1,-1 0-1,1 0 0,0 0 1,-1-1-1,1 1 1,-1 0-1,1 0 1,0 0-1,0-1 0,-1 1 1,1 0-1,0-1 1,-1 1-1,1 0 0,0-1 1,0 1-1,0 0 1,-1-1-1,1 1 1,0 0-1,0-1 0,0 1 1,0-1-1,0 1 1,0 0-1,0-1 0,0 1 1,0-1-1,0 1 1,0 0-1,0-1 0,0 1 1,0-1-1,0 1 1,0 0-1,0-1 1,0 1-1,0 0 0,1-1 1,0-1-43,0 0 0,1 0-1,-1 0 1,1 0 0,0 1 0,-1-1 0,3-1 0,6-4-62,1 0 1,-1 0 0,2 2-1,-1-1 1,0 1-1,23-6 1,79-14-186,-86 19 249,268-32-147,-1 24 94,-164 9-15,308-33 291,-232 17 205,-183 19-273,70-4 448,-107 14 109,-4-4-615,1-2 0,-1 0 0,0-1 0,-18-1 1,31 0-38,-252-9 242,110-1-411,-155 10 0,134 12 160,25-1 128,12 0-218,-42 2-492,193-15 306,1 0-1,-1-1 1,36-11 0,-8 2 229,251-41-273,211 23 107,6 55 415,-243-18 317,-2-20-124,-241 11-359,33-2 196,1-4 1,85-20 0,-136 24-148,-4 1-8,0 1 1,1 0-1,15-2 1,-40 18-126,9-10 47,0 0 0,0-1 0,0 0 0,-1 0 1,-9 2-1,-3 2 1,-22 6 18,0-1 1,-66 9 0,5-1-49,89-17 50,-217 49 169,-2-16-147,102-24-120,-1-6-1,-181-15 1,228 1 4,-265-34 298,296 33-280,-39-7 128,74 12-122,7 2 37,-1-1 0,1 0 0,-13-6 0,22 8-97,0-1-1,0 1 1,-1 1-1,1-1 1,0 0 0,0 0-1,-1 1 1,1 0-1,0-1 1,-1 1 0,1 0-1,0 0 1,-1 0-1,1 0 1,0 1-1,-4 0 1,4 1-101,0 0 0,1 0 0,-1 0 1,1 0-1,-1 0 0,1 1 0,-2 2 0,-6 10-150,0-1 292,0 1-1,1 0 1,0 0 0,1 1-1,-5 19 1,0-3 53,2-6 42,-2 0-1,0-1 1,-2-1-1,0 0 1,-2 0 0,-1-2-1,0 0 1,-2-1-1,-38 33 1,40-38 54,12-11 32,0-1 0,0 1 0,0-1 0,-1 0 0,-11 6 0,9-6 344,8-4-434,0 0 0,-1 1 0,1-1 1,0 0-1,-1 0 0,1 0 0,-1 1 0,1-1 1,0 0-1,-1 0 0,1 0 0,-1 0 0,1 0 1,-1 0-1,1 0 0,-1 0 0,1 0 0,-1 0 1,1 0-1,0 0 0,-1 0 0,1 0 0,-1 0 1,1 0-1,-1-1 0,1 1 0,0 0 0,-1 0 1,1-1-1,-1 1 0,1 0 0,0 0 0,-1-1 1,-9-4 331,6 3-352,0 0 0,1 0 0,-1 0 0,-5-4 0,8 5-19,1 1 0,-1-1 0,1 1 0,-1-1 1,1 1-1,0-1 0,-1 1 0,1-1 0,-1 0 0,1 1 1,0-1-1,-1 0 0,1 1 0,0-1 0,0 0 1,0 1-1,0-1 0,-1 0 0,1 1 0,0-1 0,0 0 1,0 1-1,0-1 0,0 0 0,1 0 0,-1 1 0,0-1 1,0 0-1,0 1 0,1-1 0,-1 0 0,0 1 0,1-2 1,2 0-80,-1 0 0,1 0 1,-1 0-1,1 0 0,0 0 1,0 1-1,0-1 0,0 1 1,0 0-1,1 0 0,-1 0 1,4-1-1,3-1-154,1 0-583,0 1 0,20-3-1,-23 5 268,-1-1-1,1 0 0,-1-1 1,0 1-1,1-2 1,-1 1-1,0-1 0,11-5 1,18-20-1541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5:4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1 125 4896,'0'-2'13448,"11"1"-10019,-1-1-4968,134-22 4613,-56 10-2532,314-51 457,-354 58-1155,-28 3-437,6 0-1294,-10 3-2391,-19 19-9401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5:4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4736,'0'0'27,"0"0"-1,0 0 1,0 0 0,-1 0-1,1 0 1,0 0 0,0 0 0,0 0-1,0 0 1,-1-1 0,1 1 0,0 0-1,0 0 1,0 0 0,0 0-1,-1 0 1,1 0 0,0 0 0,0 0-1,0-1 1,0 1 0,0 0-1,0 0 1,0 0 0,-1 0 0,1 0-1,0-1 1,0 1 0,0 0 0,0 0-1,4-10 8351,-1 13-6897,-2-3-1422,-1 0 0,0 0 0,1 0 0,-1 0-1,0 0 1,1 0 0,-1 0 0,0 1 0,1-1 0,-1 0-1,0 0 1,1 0 0,-1 1 0,0-1 0,0 0 0,1 0-1,-1 1 1,0-1 0,0 0 0,0 1 0,1-1 0,-1 1-1,13 31 851,-2 1 0,-1 0 0,7 50 0,-10-33-340,1 90 0,-2-63 398,-6-76-209,0-4-655,-1 0-1,2-1 1,-1 1-1,0-1 1,1 1-1,-1 0 1,1-1-1,0 1 1,2-4 0,1-5 34,7-36-39,-7 24-90,10-26 1,-7 31-1,-2 3-24,1-1 1,1 1 0,16-26-1,-8 15 18,7-10-5,-20 34 0,1 0 1,-1 1 0,0-1 0,1 1 0,-1-1 0,1 1 0,0 0-1,5-4 1,-7 6-5,0 1 0,0-1-1,0 0 1,0 1 0,1-1 0,-1 1-1,0-1 1,0 1 0,-1-1-1,1 1 1,0-1 0,0 1 0,0 0-1,0 0 1,0 0 0,-1-1 0,1 1-1,1 2 1,-1-2 5,4 6 38,1 0 0,-2 0-1,1 0 1,-1 1 0,0 0-1,0 0 1,-1 0 0,0 0-1,-1 0 1,1 1 0,1 15-1,-3-14-121,-1-8 79,0 0 0,0 0 0,0 0 0,1 0 0,-1 0 0,1-1 0,-1 1-1,2 2 1,-1-3 494,0-1-348,2 0-117,0 0 0,-1-1 0,1 1 0,-1-1-1,1 0 1,-1 1 0,1-1 0,-1-1 0,0 1 0,3-2-1,25-18-132,-9 5 139,136-85-107,-115 75-48,-40 25 32,17 14-112,-15-10 253,-1 1 0,1-1 0,-1 1 0,0 0 0,0 0 0,0 0 0,-1 0 0,1 0 0,-1 1 1,0-1-1,2 8 0,0 3 77,-1 1 1,2 18 0,-1-4 35,1 23 120,-5-40-218,1 0 0,4 23 1,-2-21-42,-1 0 1,1 22 0,2 18-5,-3-40-806,-2-11-1579,-2-10-266,0-7-522,1 1 0,0-16 0,0 7-994,1 19 3684,0-1 1,-1 1 0,1-1 0,0 1-1,-1 0 1,0-1 0,-1-3-1,-12-11-1777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5:4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40 3648,'-1'-13'9889,"-1"3"-6071,1 10-3728,0-1 0,1 0 0,-1 1 0,0-1 1,1 0-1,-1 1 0,0-1 0,1 1 0,-1 0 1,0-1-1,0 1 0,0-1 0,0 1 0,1 0 1,-1 0-1,0-1 0,0 1 0,0 0 0,0 0 1,0 0-1,0 0 0,0 0 0,-1 0 0,-47-8 2246,39 7-2181,0 1 0,0 1-1,-1 0 1,1 0 0,0 1-1,0 0 1,-10 4 0,-2 2-123,9-4 1,0 1 0,0 0 1,1 1-1,-1 0 0,1 1 1,1 0-1,-18 14 0,22-14-80,-1 0-1,1 0 1,1 1 0,-1 0-1,1 0 1,1 1-1,-1 0 1,-5 13 0,7-10 42,-1 0 0,2 0 0,0 0 0,0 0 0,1 0 0,1 1 0,-1 13 0,2-20 20,1 0-1,0 1 0,0-1 0,0 0 0,0 0 0,1 0 0,0 0 0,1 0 0,-1 0 1,1 0-1,0-1 0,0 0 0,1 1 0,0-1 0,8 9 0,-9-11 25,1 0 0,-1 0-1,0 0 1,1 0 0,0-1 0,-1 1-1,1-1 1,0 0 0,0 0-1,1-1 1,-1 1 0,0-1-1,0 0 1,1 0 0,-1 0 0,1 0-1,-1-1 1,1 0 0,-1 0-1,0 0 1,1-1 0,-1 1 0,1-1-1,-1 0 1,0 0 0,1-1-1,-1 1 1,0-1 0,0 0 0,7-5-1,2-2 117,1 0-1,-2-1 1,21-22-1,29-39 263,-58 64-320,1 1-1,-1-1 1,0 1 0,-1-1 0,1-1-1,-2 1 1,1 0 0,-1-1 0,0 1-1,0-1 1,-1 1 0,0-1 0,0-14 0,-1 21-88,-3-5-40,2 5-139,2 2 19,-1 0 145,0 0 0,1 0 0,-1 0 0,1 0 0,-1 0 0,1 0 0,0-1 0,-1 1 0,1 0 0,0 0 0,-1-1 0,1 1 0,1 0 0,2 3-26,2 3 56,0 0 0,-1 1 1,0 0-1,-1-1 0,0 2 0,0-1 0,0 0 1,-1 1-1,3 13 0,0 9 115,3 45 1,-4-36-21,-2 6 23,-4 65 0,0-36-32,1-53-12,-2-1 0,0 0-1,-1 0 1,-1 0-1,0 0 1,-2 0 0,-1-1-1,0 0 1,-13 23-1,15-32-44,-2-1-1,1 0 1,-1 0-1,-1 0 1,0-1-1,0 0 1,-1-1-1,0 0 0,0 0 1,-1-1-1,0 0 1,0-1-1,0 0 1,-1 0-1,0-1 1,0-1-1,-20 6 0,19-8-50,-1-1 0,1 0 0,0 0 0,-1-1-1,1-1 1,-1 0 0,1-1 0,0 0-1,0-1 1,0 0 0,0-1 0,0 0 0,1-1-1,-16-9 1,19 9-11,1 0 0,1 0 0,-1-1 1,1 0-1,0 0 0,0-1 0,1 1 0,-6-10 0,10 14-1,0 0-1,0-1 1,0 1-1,0 0 0,0-1 1,0 1-1,1 0 1,-1-1-1,1 1 1,0-1-1,0 1 1,0 0-1,0-1 1,0 1-1,0-1 1,1 1-1,-1-1 1,2-4-1,0 4 15,-1-1 0,1 1-1,-1 0 1,1-1 0,0 1 0,0 0 0,0 0-1,1 0 1,-1 0 0,1 1 0,5-5-1,3 0-27,0 0-1,0 1 0,1 0 0,0 1 0,0 1 0,0 0 0,1 0 0,12-1 0,105-10 134,-113 14-127,144-2-349,-130 3 238,9-5-1828,-19 2-2709,0 2-3937,-13-1 4779,-6-9-1429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5:47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2656,'12'5'21410,"-8"-3"-23498,-2-2 2328,16 8 859,1-3-529,-17-4-520,0-1-1,0 1 0,0 0 0,0-1 1,0 1-1,0-1 0,0 0 1,3 0-1,4 1-34,10 4-9,-16-3 32,1-1 0,-1 0 0,1 0 0,0 0 0,0-1 0,4 1 0,308-10 1109,-245 5-502,-69 4-656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5:48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1166 2400,'-4'0'402,"-3"0"173,7 0-564,0 0 0,0 0 1,0 0-1,0 0 0,0 1 0,0-1 0,-1 0 0,1 0 1,0 0-1,0 0 0,0 0 0,0 0 0,0 0 1,0 0-1,0 1 0,0-1 0,0 0 0,0 0 0,0 0 1,0 0-1,0 0 0,0 0 0,0 0 0,0 0 0,0 1 1,0-1-1,0 0 0,0 0 0,1 0 0,-1 0 1,0 0-1,0 0 0,0 0 0,0 0 0,0 0 0,0 1 1,0-1-1,0 0 0,0 0 0,0 0 0,0 0 0,0 0 1,1 0-1,-1 0 0,0 0 0,0 0 0,0 0 1,0 0-1,0 0 0,1 1 214,-1 0 0,0-1-1,0 1 1,0 0 0,1-1 0,-1 1 0,0 0-1,0 0 1,0-1 0,0 1 0,0 0 0,0 0-1,0-1 1,-1 3 0,4 11 10968,-1-14-11028,1 1 0,-1-1 1,1 1-1,-1-1 1,1 0-1,-1 0 0,1 0 1,0 0-1,-1-1 0,1 1 1,-1-1-1,1 1 0,-1-1 1,1 0-1,-1 0 0,0 0 1,1-1-1,-1 1 0,0 0 1,0-1-1,0 1 0,0-1 1,0 0-1,3-3 0,6-6 209,-1-1 0,-1-1-1,9-13 1,-12 17-226,1-4-33,0 1 0,0-1 0,-1-1 1,4-14-1,14-58 104,-13 40-124,60-169 424,-55 177-362,2 0 0,1 1 0,35-48 0,117-166 723,-127 190-909,75-82-1,-117 141 17,1-1 0,-1 1 0,1 0 0,-1 0 0,1 0 0,0 0 1,0 0-1,0 1 0,0-1 0,0 1 0,0 0 0,1 0 0,5-2 0,-7 3 5,1 0-1,-1 0 1,0 0 0,0 0 0,1 1-1,-1-1 1,0 1 0,0-1 0,0 1-1,0 0 1,0 0 0,0 0 0,0 0-1,0 0 1,0 0 0,0 1 0,0-1-1,0 0 1,-1 1 0,1 0 0,2 2 0,2 5 21,0 0 1,0 0 0,6 15 0,1 2 11,-5-10-6,0 1 1,-1 0 0,0 0-1,-2 1 1,0 0 0,-1 0 0,-1 0-1,0 0 1,-1 27 0,-2-37 100,0 0 0,0 1 0,-4 12-1,4-18-110,-1-1 0,0 1 0,0-1 0,0 0-1,0 0 1,0 1 0,0-1 0,-1 0 0,1 0 0,-1 0-1,1 0 1,-1-1 0,0 1 0,0 0 0,0-1-1,-2 2 1,-6 3 16,0-1 0,0 0 0,-1 0 0,0-1 0,1-1 0,-17 4-1,-69 4 146,32-5-402,-37 3-2274,26-5-3494,74-5 5729,0 1 1,0 0 0,0 0-1,1 0 1,-1 0-1,0 0 1,0 0 0,0 0-1,0 0 1,0 0-1,0 1 1,1-1 0,-1 0-1,0 0 1,0 1-1,0-1 1,1 1 0,-1-1-1,0 0 1,0 1 0,1-1-1,-1 1 1,0 0-1,1-1 1,-1 1 0,1 0-1,-1-1 1,1 1-1,-1 1 1,3 12-5847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5:49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15 4384,'-5'-7'13488,"5"7"-13404,0-1 0,0 1 0,-1-1 0,1 1-1,0-1 1,0 1 0,-1 0 0,1-1-1,0 1 1,-1-1 0,1 1 0,-1 0 0,1-1-1,-1 1 1,1 0 0,-1 0 0,1-1-1,0 1 1,-1 0 0,0 0 0,1 0 0,-1-1-1,1 1 1,-1 0 0,1 0 0,-1 0-1,1 0 1,-1 0 0,1 0 0,-1 0 0,1 0-1,-1 0 1,1 1 0,-2-1 0,-12 0 246,0 1 1,1 0 0,-1 1-1,0 0 1,0 1 0,1 1-1,-24 10 1,4-1-66,25-11-240,1 1 1,0 0 0,0 0-1,0 1 1,0 0-1,0 0 1,-6 6-1,2-2-114,9-7 91,0 0 0,1 0 0,-1 0-1,1 0 1,0 0 0,-1 1 0,1-1 0,-2 2 0,3-2 3,0 0 1,0-1-1,-1 1 0,1 0 1,0-1-1,0 1 1,0 0-1,0 0 1,0-1-1,0 1 1,0 0-1,0 0 1,0-1-1,0 1 1,0 0-1,0-1 0,1 1 1,-1 0-1,0 0 1,1-1-1,-1 1 1,0 0-1,1-1 1,-1 1-1,1 0 1,6 8 16,1-1 1,-1 0-1,1 0 1,1-1 0,-1 0-1,1-1 1,14 9-1,-12-9 78,-1 1 0,1 1-1,-1 0 1,0 0 0,11 14-1,-17-16-31,0 0 0,0 1 0,0-1 0,-1 1 0,0 0 0,0 0 0,-1 0 0,0 0 0,0 0 0,-1 1 0,0-1 0,0 0-1,-1 13 1,-1 4 184,-1 1 0,-10 42 0,7-44-149,-2-1 1,0 0-1,-1 0 1,-12 20-1,17-37-101,1-1-1,-1 0 1,0 0-1,0 0 1,0 0-1,-4 3 1,6-6-106,0-1 0,1 1 1,-1 0-1,0-1 1,0 1-1,1 0 0,-1-1 1,0 1-1,0-1 1,0 0-1,0 1 0,0-1 1,0 0-1,0 1 0,0-1 1,0 0-1,0 0 1,0 0-1,0 0 0,0 0 1,0 0-1,0 0 1,0 0-1,0 0 0,0-1 1,0 1-1,0 0 1,0-1-1,0 1 0,0 0 1,1-1-1,-1 1 1,0-1-1,-1-1 0,-1-1-600,-1 0-1,1 0 1,1-1-1,-1 0 1,0 1-1,1-1 1,0 0-1,0 0 1,0 0-1,1 0 1,-1-1-1,1 1 1,0 0-1,0-1 1,0 1 0,1-1-1,0 1 1,-1-1-1,2 1 1,0-9-1,6-11-4036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5:4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20 107 5408,'-3'0'514,"2"0"-434,1 1-1,-1-1 1,1 0 0,-1 0-1,1 0 1,-1 0-1,0 0 1,1 0 0,-1 0-1,1 0 1,-1 0-1,1 0 1,-1 0-1,1 0 1,-1 0 0,1 0-1,-1-1 1,0 1-1,1 0 1,-1 0 0,1-1-1,0 1 1,-1 0-1,1-1 1,-1 1 0,1 0-1,-1-1 1,1 1-1,0-1 1,-1 1-1,1-1 1,15 0 4443,96-23 1204,33-4-3045,133-20-3620,-244 48-5072,-18 0 5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5:5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3392,'5'-3'10893,"6"11"-8236,-7-5-2452,-1 0 0,1 1 0,-1 0 0,4 5 0,0 5 141,-1 1 0,-1 0 0,0 0 0,-1 1 0,-1-1-1,2 26 1,0-9-95,86 450 1963,-35-136-974,-40-227-763,-13-99-380,2 14 233,-5-32 32,1 5 1334,2-13-1586,0 2-62,-1 0-1,1 0 1,-1 0-1,-1 0 1,1-1-1,2-8 1,11-53-33,4 1-1,2 1 1,53-111-1,39-28 78,-60 108-66,187-320-447,-168 299 671,-70 113-560,-1 1 0,0 0 1,0-1-1,0 1 0,0-1 0,0 1 0,-1-1 0,1 1 0,0-6 1,-9 22-11014,5-3 7761,-4-1-1702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5:52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408 85 2976,'5'0'2810,"-5"-21"3494,0 20-6106,0 0 1,0-1-1,-1 1 0,1 0 0,0 0 0,-1 0 0,1 0 1,0 0-1,-1 0 0,1 0 0,-1 0 0,0 0 0,1 0 1,-1 0-1,0 0 0,1 0 0,-1 1 0,0-1 0,0 0 1,0 0-1,0 1 0,0-1 0,0 1 0,0-1 0,0 1 1,0-1-1,-1 0 0,0 1-79,0-1 0,0 1 0,0-1 0,0 1 0,0 0 0,0 0 0,0 0 0,0 0 0,0 0 0,0 0 0,-1 0 0,1 1-1,0-1 1,-3 2 0,-31 13 408,2 2 0,0 1-1,-34 25 1,65-40-522,0 0 1,0 0-1,0 0 1,0 0-1,0 0 1,1 1-1,-1-1 0,1 1 1,0 0-1,0-1 1,0 1-1,1 0 1,-1 0-1,1 1 0,0-1 1,0 0-1,0 0 1,1 0-1,0 1 1,0 4-1,0-1-5,1-1 0,0 1-1,0-1 1,1 1 0,0-1 0,0 0 0,1 0 0,0 0-1,0 0 1,7 11 0,-5-10 68,0 0 33,1 0-1,-1 0 1,2 0-1,9 9 1,-14-15-63,-1-1-1,1 1 1,0-1 0,-1 0 0,1 0-1,0 0 1,0 0 0,0 0-1,0 0 1,0 0 0,0-1 0,0 1-1,0-1 1,1 1 0,-1-1-1,0 0 1,0 0 0,0 0 0,0 0-1,1 0 1,-1 0 0,0-1-1,0 1 1,0-1 0,0 1 0,3-3-1,0 1 55,-1-1 0,1 0 0,-1 0 0,0-1 0,0 1 0,0-1 0,-1 0 0,1 0-1,-1 0 1,0 0 0,0-1 0,3-5 0,4-10 124,11-35 0,-18 48-216,2-14 230,0 1 0,3-34 0,-7 47-163,0-8 51,0 1 1,0-1-1,-2 1 0,0-1 0,-4-21 1,4 9-157,1 26-90,0 24-480,0 19 841,-5 151 708,-2-66-530,0-4-268,5-100-115,-3 25 132,-11 59 0,12-91-113,-1 0 0,-1 0 0,0 0 1,0 0-1,-2-1 0,0 0 0,-13 17 0,18-28 9,0 1-1,0-1 0,0-1 0,-1 1 0,0 0 0,1-1 0,-1 0 0,0 0 0,-1 0 0,1 0 0,0-1 0,-1 0 0,0 0 0,1 0 0,-1 0 0,0-1 0,0 1 0,0-1 0,0-1 0,0 1 0,-8 0 0,3-2-10,-1 1-1,0-1 1,1-1-1,-1 0 1,1 0 0,0-1-1,-18-8 1,23 9-43,0-1 1,0 1-1,0-1 1,1 0 0,-1 0-1,1-1 1,0 1-1,0-1 1,0 0-1,1 0 1,-1-1-1,1 1 1,0-1-1,0 1 1,1-1 0,-4-9-1,5 12-4,1 0 0,0 0-1,-1 0 1,1-1 0,0 1 0,0 0 0,1 0-1,-1 0 1,0 0 0,1 0 0,-1 0 0,1 0-1,0 0 1,0 0 0,0 0 0,0 0 0,1-2-1,3-4 8,1 1-1,10-12 0,-6 8 22,2 1-1,-1 0 0,1 1 1,21-13-1,57-25-30,-79 42-31,14-6-325,42-13 1,-27 13-3986,-37 10 3781,10-1-5749,-7 3 2164,4-4-660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6:19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1376 2912,'6'4'11365,"-2"-14"-9941,-3 5-1251,0 0 1,0 0-1,-1-1 1,0 1-1,0-6 0,0 4-111,0 1 0,0-1 0,1 0-1,1-6 1,24-125 815,-17 83-611,2-1 0,20-58 0,-18 82-178,1 0 0,22-35 0,40-53-89,-67 107 15,51-88 91,-14 23-34,64-90 54,-73 118-30,54-58 0,-50 61-186,-24 26 86,1 1-1,32-26 1,-46 42-19,1 1 1,0 0-1,-1 0 1,2 1-1,-1 0 0,0-1 1,8-1-1,-11 4 13,0-1 0,0 1 0,0-1 0,0 1 0,1 0 0,-1 0 0,0 0 0,0 0 0,0 0 0,0 1 0,1-1 0,-1 1 0,0-1 0,0 1-1,0 0 1,0 0 0,0 0 0,0 0 0,0 0 0,0 0 0,1 2 0,2 2 40,-1 0 0,0 0 0,0 1 0,-1-1-1,1 1 1,-1 0 0,-1 0 0,1 0 0,-1 1 0,0-1 0,0 0-1,-1 1 1,0-1 0,1 9 0,-1 5 29,0 0 1,-2 0-1,-4 31 1,4-37 31,-2-1-1,0 0 1,-1 0 0,0-1 0,-1 1-1,0-1 1,-1 0 0,0 0 0,-1 0-1,0-1 1,-12 13 0,11-15-13,-2-1 1,1 0-1,-1-1 0,-1 0 1,1-1-1,-1 0 0,0 0 1,-23 7-1,-3-2-19,-58 10-1,68-17-72,-1 2 0,2 0 0,-1 2 0,-40 17 0,62-22-128,0 0 0,0 0 0,0 1 0,0-1 0,1 1 0,-1 0 0,-5 7-1,8-8-189,0-1-1,0 1 0,0 0 0,1 0 0,-1 0 0,1 0 0,0 0 1,0 1-1,0-1 0,0 0 0,0 1 0,1-1 0,-1 7 1,4 15-1683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30:30.517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5731 0 2304,'1'2'150,"0"-1"0,0 0 0,-1 0 0,1 0-1,0 0 1,-1 0 0,1 1 0,-1-1 0,0 0 0,1 1 0,-1-1 0,0 0 0,0 0 0,0 1-1,0-1 1,0 0 0,0 1 0,0 0 0,0 1 105,0 0 1,-1-1-1,1 1 1,-1-1-1,1 1 0,-1-1 1,0 1-1,-1 2 0,-9 9 138,0-1 0,-1 0 0,-1 0 0,0-2 0,-16 12 0,25-20-357,-15 11 183,-24 14 0,29-20-169,1 0 0,0 1-1,1 0 1,0 0 0,0 2-1,1-1 1,1 2-1,-1-1 1,2 1 0,0 1-1,0 0 1,-8 17 0,-81 217-95,69-164 100,-64 180 1215,79-212-1245,2 1 1,2 0 0,-2 54-1,4-32-117,-3 59 205,8-87-140,1 157 396,3-110-274,-1 1072 1857,-5-1091-2128,10-6 320,-4-62-64,0 0 0,0 0 1,3 10-1,-1-6-97,1 3 69,-3-11-48,0 0-1,0 0 1,-1 0 0,1 0-1,-1 0 1,1 0 0,-1 0-1,0 3 1,0 74 2038,-11-83-1412,4 0-661,-1 0 0,0 1 0,0 0 0,0 0 0,0 1 0,-15-3 1,-56-3-45,51 6 142,-33-1-155,-1 3 0,0 2 0,1 3 0,-1 2 0,-92 24 0,-23 9-94,-130 37 230,89-8-147,156-53 221,-98 14-1,-377-4 34,253-21-146,233-3 30,-131 3 110,64-2-274,-41 3 42,52 1 83,-97 10 0,144-9-1,-77 14-83,-13 2 100,100-15-14,-68 3 0,67-8-27,-81 1 121,81-5-176,-61 7 0,63-3 106,36-4-26,-1 1 0,-22 4 0,-3 2 122,-69 5-1,53-7-81,-57 6-115,1 6 1,-165 46-1,244-55 144,-63 7 0,59-11-234,-39 11 0,70-14-27,-15 4-1213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6:2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 5408,'-9'-8'1110,"-7"-9"11705,18 23-12204,0-5-471,-1-5 351,2 8-527,-1 1-1,0-1 1,1 0-1,0 0 1,3 4-1,13 18 304,-14-15-192,1 0 0,-2 0 0,0 0-1,0 1 1,3 17 0,5 64 62,-10-73-88,7 165 447,-4-102-484,0-4 1597,-5-78-766,0-1-832,0-1 0,-1 1 0,1 0 0,-1 0 0,1-1 0,0 1 0,-1 0 0,1-1 1,-1 1-1,1 0 0,0-1 0,0 1 0,-1-1 0,1 1 0,0 0 0,0-1 0,-1 1 0,1-1 0,0 1 0,0-1 0,0 1 0,0-1 1,0 0-1,-3-12-13,3 12 26,-2-8-53,2-1 0,-1 1-1,1 0 1,1-1 0,-1 1 0,1 0 0,1 0-1,0 0 1,0 0 0,1 0 0,0 0 0,1 0 0,0 1-1,5-9 1,0 2-38,1 1 0,0 1 0,1 0 0,0 0 0,1 1 0,25-20 0,-31 28 21,1-1 0,-1 1 0,1 1 0,-1-1 0,12-3-1,-15 6 35,0 0 0,0 0 0,0 1-1,0-1 1,0 1 0,0-1 0,0 1-1,0 0 1,0 0 0,0 0 0,0 1-1,1-1 1,-1 1 0,-1 0-1,1-1 1,5 3 0,-6-1 29,0-1 1,-1 1-1,1 0 0,0 0 1,0 0-1,-1 0 0,1 0 1,-1 0-1,0 0 0,1 0 1,-1 0-1,0 1 0,1 4 1,8 33 54,-8-23-23,-1-1 0,-1 29 0,-1-13 97,1-30-141,0 24 234,-4 33 0,3-51-132,0-1 0,-1 0 0,0 1 0,0-1-1,-1 0 1,0 0 0,0-1 0,0 1 0,-6 8 0,7-13-49,-1 1 0,1-1 0,-1 0 0,1 1 0,-1-1 0,0 0 0,0-1 0,0 1 0,0 0 0,0-1 0,-1 0 0,1 0-1,0 0 1,0 0 0,-1 0 0,1-1 0,-1 1 0,1-1 0,-1 0 0,-6-1 0,-7 0 37,0-2-1,-1 0 0,-16-5 1,9 1-229,-37-9-1430,28 6-2077,19 9 1854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6:25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5632,'6'-9'1652,"-2"11"-893,6 1 3059,-10 10-1157,6 63 1254,1-17-2950,36 415 1664,-18-282-1295,-6 17-604,-10 69 198,-4-290 182,0-1-971,0-1 1,4-25-1,3-11-115,4-5-11,2 0-1,48-94 1,56-81 99,-11-10-308,-98 209 184,8-15 31,122-258-124,-128 276 73,-10 17-151,0 0 0,1 1 0,0 0 1,1 0-1,0 1 0,10-11 0,-16 20-15,0-1-1,0 0 0,0 0 1,-1 0-1,1 0 0,0 0 1,0 0-1,0 0 0,-1 0 1,1 0-1,-1 0 0,1 0 1,-1-1-1,1 1 1,-1 0-1,1-2 0,0-1-653,-1 3 80,1 0-1,-1 0 1,1 0-1,0-1 1,-1 1-1,1 0 1,0 0-1,0 1 1,-1-1-1,1 0 1,0 0-1,1-1 1,1 0-599,9-6-2250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6:30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67 4736,'-3'-2'740,"0"1"1,-1-1 0,1 1-1,-1 0 1,1 0 0,-1 0-1,-5 0 1,7 0-376,0 1 1,1 0-1,-1 0 1,0 0-1,1 0 1,-1 0-1,0 0 1,1 0-1,-1 1 1,0-1-1,1 1 1,-1-1-1,1 1 1,-1 0-1,1-1 1,-3 2-1,-8 0 1551,8-2-1371,8-1 642,21 0-770,0-2 0,0-1 0,27-7-1,46-7-296,-47 13-167,241-15 488,-277 20-354,28 4 0,-37-3-126,0 0 0,-1 1 0,1 0 0,0 0 0,0 0 0,-1 0 0,7 5 0,-11-7-255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6:31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4320,'0'0'17173,"1"1"-16651,5 0-255,1 1 0,-1-1-1,0 0 1,12 0-1,6 0 28,-6 0-9,0 0 0,36-4 0,-5-1-143,43 0 2,158-1 27,-110 6-128,-117-4-1238,-1-1-14357,-9 4 12166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6:32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29 5568,'-5'-29'4496,"4"60"108,-5 34 0,-1-26-3915,-1-1-1,-2 0 1,-26 65-1,-9 36 614,42-130-1063,21-30 2713,35-37-3206,-45 50 399,24-26-222,-11 13 81,-2 0 1,32-46-1,-13 0 77,-24 40-279,1 1 0,20-26 1,-35 52 186,0-1 0,0 1-1,1 0 1,-1 0 0,0-1 0,0 1 0,1 0 0,-1 0 0,0-1-1,0 1 1,1 0 0,-1 0 0,0 0 0,1-1 0,-1 1-1,0 0 1,1 0 0,-1 0 0,0 0 0,1 0 0,-1 0 0,0 0-1,1 0 1,-1 0 0,0 0 0,1 0 0,-1 0 0,1 0 0,-1 0-1,0 0 1,1 0 0,7 10-169,2 17 104,-5 5 191,-2 0 0,-1 62 0,-2-74-108,0 1 7,-1-1 1,-1 0 0,-6 25-1,7-44 4,1 1-1,0-1 1,0 0-1,0 0 1,0 1-1,0-1 1,0 0-1,0 1 1,0-1-1,1 2 1,0 6 568,0-11-516,0-1 1,0 1 0,1 0-1,-1 0 1,1 0 0,-1 0-1,4-2 1,2-5 36,126-138-16,-72 83-138,-36 37 45,0 1 0,1 1 1,56-40-1,-78 62-31,0 1-1,0 0 0,0 0 1,1 0-1,-1 0 1,1 0-1,9-1 1,-12 3 23,0 0 0,0 0 0,0 0 1,0 0-1,1 0 0,-1 0 0,0 1 0,0-1 1,0 1-1,0 0 0,0-1 0,0 1 1,0 0-1,0 0 0,0 0 0,-1 1 0,1-1 1,0 0-1,2 4 0,1 0 56,0 1 1,-1 0-1,1 0 0,-2 1 0,1-1 1,-1 1-1,0 0 0,3 7 0,13 60 554,-17-65-555,19 108 290,-18-64-2968,-3-50 1605,-1 1 0,1-1 1,-1 0-1,1 0 0,-1 1 0,-2 3 0,-2 9-2347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6:3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2304,'14'-18'15930,"-14"31"-14783,1-5-1056,0-1 0,0 1 0,1-1 0,1 0-1,-1 1 1,5 8 0,0 2 73,34 104 870,38 199 1,-48-211-785,-19-75-84,12 65-1,-8-12 93,6 41-164,-3 3 109,-18-124-167,0-1-1,-2 15 1,1-7 140,0-15 517,1-8 80,27-106 97,-20 89-814,0 0 0,1 0 0,14-24 0,39-62-334,-25 49 133,83-146 328,-5 18-77,-9 15 28,-4 0-1014,-93 154-1803,-5 15 1328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6:3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23 105 7808,'-23'-9'11247,"36"8"-10099,-6 1-962,49-6 1118,98-24 0,-62 7-677,32-10-662,-112 31 920,-3 1-3773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6:3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7552,'9'0'2355,"40"0"4718,4-3-4502,-35 2-2018,1-2 1,-1 0-1,31-9 1,-6-2-901,58-12 0,-93 24-1058,-1 0 0,0-1 0,0 0 0,0 0 0,10-7 0,-2 1-1919,18-7-681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6:41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6720,'0'-3'773,"0"3"-729,0 0 1,0 0 0,0 0 0,0 0 0,0 0 0,0 0-1,0 0 1,0 0 0,0 0 0,1 0 0,-1 0 0,0 0-1,0 0 1,0 0 0,0 0 0,0 0 0,0 0 0,1-1 448,-1 1-449,0 0 1,0 0 0,0 0 0,0 0 0,0 0 0,0 0-1,0 0 1,0 0 0,0 0 0,0 0 0,0-1 0,0 1-1,0 0 1,0 0 0,0 0 0,0 0 0,0 0 0,0 0-1,0 0 1,0 0 0,0 0 0,0 0 0,0 0-1,0 0 1,0 0 0,0-1 0,3 3 2064,1 7 1790,0 11-2856,-4-19-855,5 45 1143,-1 66-1,-2-23-652,2 143 564,2-172-202,-6-58-709,1-7 218,3 0-497,0 0-1,-1 1 1,0-2 0,0 1-1,0 0 1,4-12-1,11-41 15,18-100-7,-27 121-62,2 1 0,1-1 1,31-58-1,-42 92-1,16-29-198,-16 31 179,0 0 0,0-1 0,0 1-1,0 0 1,0-1 0,0 1 0,0 0 0,0 0 0,1 0 0,-1 0 0,0 0-1,1 0 1,-1 1 0,0-1 0,1 0 0,-1 1 0,1-1 0,2 0 0,-3 1 31,0 0 0,-1 0 1,1 0-1,-1 0 0,1 0 0,0 1 1,-1-1-1,1 0 0,0 0 1,-1 1-1,1-1 0,-1 0 1,1 0-1,0 1 0,-1-1 1,1 1-1,-1-1 0,1 1 0,-1-1 1,1 1-1,-1-1 0,0 1 1,1-1-1,-1 1 0,0-1 1,1 1-1,-1-1 0,0 2 1,4 18 185,-4-14-133,3 53 327,-7 86 0,1-94-370,2-29-29,0-16 33,0 0 0,1 0 0,-1 0 0,2 0-1,-1 0 1,1 0 0,0 0 0,0 0 0,2 7 0,-2-13-12,-1 1 1,0-1-1,0 0 0,0 1 0,0-1 0,0 0 0,1 1 1,-1-1-1,0 0 0,0 0 0,1 1 0,-1-1 0,0 0 1,0 0-1,1 1 0,-1-1 0,0 0 0,1 0 0,-1 0 1,0 0-1,1 0 0,-1 1 0,0-1 0,1 0 0,-1 0 0,0 0 1,1 0-1,-1 0 0,0 0 0,1 0 0,-1 0 0,0 0 1,1 0-1,-1 0 0,0 0 0,1 0 0,-1-1 0,0 1 1,1 0-1,-1 0 0,0 0 0,1 0 0,-1-1 0,1 1 1,18-16 390,100-121-708,-21 22-125,-75 91 348,1 0-1,38-28 1,-56 48 53,0-1 1,1 1-1,-1 0 1,1 0 0,0 1-1,12-4 1,-18 7 36,0-1 1,1 1 0,-1 0-1,0 0 1,0 1 0,0-1-1,0 0 1,0 0 0,0 0-1,0 1 1,0-1 0,0 0-1,0 1 1,0-1 0,0 1-1,0 0 1,-1-1 0,1 1-1,0-1 1,0 1 0,0 0-1,-1 0 1,1 0 0,0-1-1,-1 1 1,1 0 0,-1 0-1,1 0 1,0 1 0,2 4 79,-1-1 0,0 1 0,3 11 0,3 21 300,-3 1 0,3 58 0,0 7-558,-8-72-324,-1-23-2564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6:41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0 141 7392,'4'-2'7994,"-4"3"-7867,12 0 2274,106 2 970,-31-1-2278,88-9 0,573-84 795,-702 84-1916,180-28-1042,-214 32 571,-1 1-3299,-11 2 3636,0 0-1,0 1 0,0-1 1,0 0-1,0 1 0,0-1 0,0 0 1,-1 1-1,1-1 0,0 0 0,0 1 1,0-1-1,0 0 0,0 0 0,0 1 1,-1-1-1,1 0 0,0 1 0,0-1 1,0 0-1,-1 0 0,1 1 0,0-1 1,0 0-1,-1 0 0,1 0 0,0 0 1,0 1-1,-1-1 0,-8 12-2503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30:35.42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846 2186 4064,'-9'-6'2091,"10"5"-1968,-1 1 1,1-1-1,-1 0 0,0 1 1,0-1-1,1 0 1,-1 1-1,0-1 0,0 0 1,0 1-1,0-1 1,1 0-1,-1-1 0,-2 23 23,-9 39 0,0-3 432,10-52-447,-1 1 0,0 0 1,0 0-1,-4 8 1,3-9-133,0 2 1,1-1 0,-3 9 0,3 1-71,0-12 102,1-4-23,-5 13 1538,6-12-1485,0 0 0,1 0 0,-1 0 0,0 0 0,1 0 0,-1 0 0,1 0-1,-1 0 1,1 0 0,-1 0 0,2 1 0,1 0 4,0 0 1,0 0-1,0 0 0,0 0 0,1 0 1,-1-1-1,0 0 0,1 0 1,-1 0-1,1 0 0,6 1 0,4-1 172,25-2-1,-34 1-212,63-4 273,0-4-1,129-32 1,129-60-290,-198 58 392,43-14-40,145-44 359,139 4-238,-258 61-474,228-23 300,-207 33 59,-182 19-210,42-13-1,11-3-57,-86 21-199,9-2 576,-11 3-457,-1 0 0,0-1 1,0 1-1,1 0 0,-1 0 0,0 0 1,0-1-1,1 1 0,-1 0 0,0-1 1,0 1-1,0 0 0,1-1 0,-1 1 1,0 0-1,0-1 0,0 1 0,0 0 1,0-1-1,0 1 0,0 0 0,0-1 1,0 1-1,0 0 0,0-1 0,0 1 1,0 0-1,0-1 0,0 1 1,0 0-1,0-1 0,0 1 0,-1 0 1,1-1-1,-2-2-47,0 1 0,0 0 0,0 0 1,0-1-1,-1 1 0,1 1 0,-1-1 0,1 0 1,-1 1-1,0-1 0,0 1 0,1 0 0,-1 0 1,0 0-1,0 0 0,-5-1 0,-11 0-86,-1 0 1,0 2-1,-37 3 0,27-2 62,-295 34-279,-1 20 227,222-36 44,-129 28 151,-7 1-99,-385 74 247,550-106-79,-93 10 30,134-23-96,0-2 0,-64-6 0,89 4-381,-1 0-1,1 0 1,-16 2 0,119-19-748,22-5 1061,120-27-35,-110 26 86,3-8-72,-1-6 1,139-60-1,-201 68 36,-1-2-1,64-45 1,116-93-10,-239 166-30,442-274 1468,-419 262-1445,-1-1 0,-1-1 0,44-39 0,-55 42-39,-1-1 0,-1 0-1,-1-1 1,0 0 0,-1-1 0,17-34 0,2-20-70,7-16 376,-25 60-213,12-41 0,3-5-270,-8 20 364,-13 37-77,6-22 0,0-1-156,-5 12 41,0 0 0,-2 0 0,4-42 0,-7 40-43,2 0 0,15-54 0,-15 70 41,-1 0-944,0 27 334,7 136 167,-7-60 315,-4 597-178,-6-245 986,7-298-411,1-126 240,0-12-134,-1-8 253,27-381 180,-5 152-747,0-153 80,-4 196-266,-14 142 64,4-5-130,-5 36 45,-1 1 0,0-26-1,-3 39 121,0 1 0,0 0-1,0-1 1,0 1-1,1-1 1,-1 1 0,0 0-1,0-1 1,1 1-1,-1 0 1,1-1-1,-1 1 1,1 0 0,0-1-1,0 1 1,-1 0-1,1 0 1,1-2-1,-1 3 35,-1 0-1,0 0 0,1 0 0,-1 0 0,0 0 0,1 0 0,-1-1 0,0 1 0,1 0 0,-1 0 0,0 0 0,0 0 1,1 0-1,-1 0 0,0 0 0,1 0 0,-1 0 0,0 1 0,1-1 0,-1 0 0,0 0 0,1 0 0,-1 0 0,0 0 1,0 0-1,1 1 0,-1-1 0,1 1-3,1 0 1,-1 0-1,-1 0 1,1 1-1,0-1 1,0 0-1,0 0 1,-1 1-1,2 2 1,10 27-230,-2 1 0,-1 0 0,6 42 1,5 103 89,-16-131 188,-3-40-36,32 409 291,-31-386 247,10 55-1,-12-84-502,0 1 0,0-1 0,0 0-1,0 1 1,0-1 0,0 0 0,0 1 0,0-1 0,1 0-1,-1 1 1,0-1 0,0 0 0,0 0 0,0 1 0,1-1-1,-1 0 1,0 0 0,0 1 0,1-1 0,-1 0-1,0 0 1,0 0 0,1 1 0,-1-1 0,0 0 0,1 0-1,-1 0 1,0 0 0,0 0 0,1 1 0,-1-1-1,0 0 1,1 0 0,-1 0 0,0 0 0,1 0 0,1-1 31,-1 1 0,0-1 0,0 1 0,0-1 0,1 1 0,-1-1 0,0 0 0,0 1 0,0-1 0,1-1 0,22-24 625,-16 16-629,-2 0 0,0-1 0,0 1 1,-1-1-1,6-15 0,12-59-75,-19 69 45,35-156 257,30-346 1,-47 308-1308,-20 196 893,0-1-159,-1 15 203,-1 0 77,0 0 0,0 0 1,0 0-1,0 0 0,0 0 0,0 0 0,0 0 0,0 0 0,0 0 0,0 0 0,3 20-1564,-1 0 1580,0 24-215,-3 50 1,0-27 116,-8 195 242,4-116 262,3-189 2592,-1-4-2737,-10-45 0,-11-29-478,-60-239-2,34 206-992,50 154 1182,0 0-1,0-1 0,0 1 0,0 0 1,0-1-1,0 1 0,0 0 0,0 0 1,0-1-1,0 1 0,0 0 0,0-1 0,0 1 1,-1 0-1,1 0 0,0-1 0,0 1 1,0 0-1,-1 0 0,1-1 0,0 1 0,0 0 1,-1 0-1,1 0 0,0-1 0,0 1 1,-1 0-1,1 0 0,0 0 0,0 0 0,-1 0 1,1 0-1,0 0 0,-1 0 0,1-1 1,0 1-1,-1 0 0,1 0 0,0 0 0,-1 1 1,1-1-1,0 0 0,0 0 0,-1 0 1,0 0-4,1 1 0,-1 0 1,1-1-1,-1 1 0,1-1 1,-1 1-1,1 0 0,-1-1 1,1 1-1,0 0 0,-1 0 1,1-1-1,0 1 0,0 0 1,0 0-1,-1-1 0,1 1 1,0 0-1,0 0 0,0 1 1,5 249-724,1 16 792,-21 174-149,6-237 179,-42 418 873,32-527-500,1-10 381,18-82-752,-3 16 933,0-15-283,-2-10-13,4 2-649,0 0 0,1 0 0,-1-1-1,1 1 1,-1 0 0,2-8 0,-1 2-44,15-175-219,-3 76 100,-4-17 72,12-114-271,-9 174-504,-7 53 10,-4 13 774,0 0 0,1 0 0,-1 0-1,0-1 1,0 1 0,0 0 0,0 0 0,1 0 0,-1 0-1,0 0 1,0 0 0,0 0 0,0 0 0,1 0-1,-1 0 1,0 0 0,0 0 0,0 0 0,1 0-1,-1 0 1,0 0 0,0 0 0,0 0 0,1 0 0,-1 0-1,0 0 1,0 0 0,0 0 0,0 0 0,1 1-1,-1-1 1,0 0 0,0 0 0,0 0 0,2 2-39,-1-1 0,0 1 0,0-1 0,0 1 0,0-1 0,0 1 0,0 0 0,0-1 0,-1 1 0,1 0 0,0 2 0,4 24-12,-1 1 0,-2-1 0,-1 1 0,-2 32 0,0-11 101,1 4 129,10 67-1,-3-84 685,-7-35-628,1-3-180,0 1 0,0 0 0,0-1 0,0 1 0,0 0 0,-1-1 0,1 1 0,0-1 0,0 0 0,0 1 0,-1-1 0,1 0 0,-1 1 0,1-1 0,0 0 0,-1 0 0,1-1 0,9-18 178,-5 9-140,-1 3-57,0 1 0,-1-1 1,2-8-1,1-2-354,-8 29-854,-1 1 1184,0 1 0,-7 16-1,5-19 86,0 0-1,0-1 0,-1 0 1,0 0-1,-13 14 0,15-20-14,1 0-1,-1 0 1,0 0-1,0 0 1,-1 0-1,1-1 1,0 0-1,-1 0 1,0 0-1,1 0 1,-1-1 0,0 1-1,0-2 1,-9 2-1,6-1 11,1-1 0,-1-1 0,1 1 0,0-1 0,-1-1 1,1 1-1,0-1 0,0 0 0,0-1 0,-9-3 0,7 1-64,0-1 1,1 1-1,-1-1 1,1-1 0,1 0-1,-13-12 1,6 0-23,0 1 0,1-2 1,1 0-1,1 0 0,-17-41 1,19 32-228,1-1-1,1 1 1,-5-59 0,9 61 123,2 23 79,1 0 0,-1 0 0,0 0 0,0 0-1,0 0 1,-3-5 0,3 8 15,1 0 0,-1 0 0,0 0-1,1 0 1,-1 0 0,0 0-1,0 1 1,1-1 0,-1 0 0,0 0-1,0 1 1,0-1 0,0 1 0,0-1-1,0 1 1,0-1 0,0 1-1,0 0 1,0-1 0,0 1 0,-1 0-1,1 0 1,0 0 0,0 0 0,0 0-1,0 0 1,0 0 0,-2 0-1,-6 2-103,-1 1 0,1 0 0,0 1-1,0 0 1,0 0 0,-13 9 0,3-2 58,-36 21 55,1 2 1,-57 50 0,-89 99 103,0 4 279,134-131-124,-83 54 0,126-94-165,16-9-53,8-6-25,-1-1 0,0 0 0,0 0 0,0 0 0,1 0 0,-1 0 0,0 1 0,0-1 0,1 0 0,-1 0-1,0 0 1,0 0 0,0 0 0,1 0 0,-1 0 0,0 0 0,0 0 0,1 0 0,-1 0 0,0 0 0,0 0 0,1 0 0,-1 0 0,0 0 0,0 0 0,1-1 0,-1 1 0,0 0 0,0 0 0,0 0 0,1 0 0,-1 0 0,0 0 0,0-1 0,8-2-41,-1 0-1,0 0 1,0 0 0,0-1 0,11-9 0,31-30-28,-36 31 54,223-200-42,19 18-270,-58 65-83,-194 127 396,-1 0 1,1 1 0,-1-1 0,1 1 0,0 0 0,-1 0 0,1 0 0,0 0 0,0 0 0,0 1 0,4-1 0,-6 1 12,-1 0-1,1 0 0,0 0 1,0 0-1,-1 0 1,1 1-1,0-1 1,-1 0-1,1 1 0,0-1 1,-1 0-1,1 1 1,-1-1-1,1 1 1,-1-1-1,1 0 0,0 1 1,-1 0-1,1 0 1,0 0 11,0 1 0,-1-1 1,1 1-1,-1-1 0,1 1 1,-1 0-1,1-1 0,-1 1 1,0-1-1,0 1 0,0 3 1,0 5 28,-1 1 1,-1 0 0,0-1 0,0 1 0,-4 11 0,-24 52 99,23-56-117,-7 12 22,-1-1 1,-30 43 0,-47 48-9,-15 26-286,105-144 242,0 1 1,0-1 0,1 1-1,0 0 1,-1 0 0,1 0-1,0-1 1,0 1 0,0 1-1,1-1 1,-1 0 0,1 0 0,-1 4-1,1-6 8,1 0-1,-1 0 0,0 0 1,1 0-1,-1 0 0,0 0 1,1 0-1,-1 0 0,1 0 1,0 0-1,-1 0 0,1 0 0,0 0 1,-1-1-1,1 1 0,1 0 1,0 1 0,0-1 0,1 1 0,-1-1 1,0 0-1,1 0 0,-1-1 0,1 1 0,4 1 1,8 0 23,0-1 1,0 0 0,0-1 0,1 0 0,18-4 0,75-18 185,-21 3 55,-58 10 59,-21 7-163,-8 1 164,-1 1-320,0-1-1,0 1 1,-1-1-1,1 1 1,0 0-1,0-1 1,-1 1-1,1 0 1,-1-1-1,1 1 1,0 0-1,-1-1 1,1 1-1,-1 0 0,1 0 1,0 0-1,-1-1 1,1 1-1,-1 0 1,1 0-1,-1 0 1,1 0-1,-1 0 1,1 0-1,-1 0 1,1 0-1,-1 0 1,1 0-1,-1 0 1,0 0-1,-18 2-149,18-2 162,-138 8 23,34-3 122,46 0-106,-354 17 0,164-17 72,-12 10-316,0 16-25,225-26 145,-263 49 5,243-39 28,1 2 0,0 3 0,-66 34 0,17-2 33,-143 50-1,197-84 55,16-5 30,-1-1 1,-62 12-1,17-15-72,-46 12 8,42-5-137,39-9 108,-39 6-74,21-6-11,0 3 0,-91 27 0,124-31 86,25-5-275,-1 0 0,1 0 0,0 1 0,-11 3 1,9-1-670,-1 0 1,0-1-1,0 0 1,0 0-1,-1-1 1,1 0-1,-1 0 1,-12 0-1,9-2-329,0-2-1,-18-4 1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6:42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1368 4736,'0'0'142,"0"0"-1,0 0 1,0 1-1,0-1 1,0 0 0,0 0-1,0 0 1,0 1 0,0-1-1,0 0 1,0 0 0,1 1 849,-1-1-849,1 1 0,-1-1-1,0 0 1,0 0 0,0 0-1,1 0 1,-1 0 0,0 0-1,0 0 1,0 0 0,1 0-1,-1 0 1,0 0 0,0 0-1,0 0 1,1 0 0,-1 0-1,0 0 1,0 0 0,1 0-1,-1 0 1,0 0 0,0 0-1,0 0 1,1 0 0,-1 0-1,0 0 1,0 0 0,0 0-1,0 0 1,1-1 283,-1 1-284,11-9 3303,5-29-1407,-12 31-1870,10-18 522,-1-1 0,11-33 1,51-113 1233,-1 7-870,21-98-307,-81 227-674,69-178 692,13 9-90,-88 190-555,1 1 0,0 0 0,0 0 0,2 1 1,-1 1-1,21-19 0,-26 27-87,0 0 0,0 0 0,0 1 0,1-1 0,-1 1-1,1 0 1,0 1 0,0 0 0,0 0 0,0 0 0,0 0 0,1 1 0,-1 0-1,0 0 1,1 1 0,-1 0 0,0 0 0,1 1 0,-1-1 0,8 3 0,-5-1-35,-1 1 1,1 0-1,-1 1 1,0 0-1,0 0 1,-1 0-1,1 1 1,13 12-1,-16-13 16,0 1-1,-1 0 0,1 0 1,-1 0-1,0 0 0,0 1 1,-1 0-1,0 0 1,0 0-1,0 0 0,-1 0 1,3 9-1,-5-12-3,1 1 0,-1-1 0,0 0 0,0 0 1,0 0-1,-1 1 0,1-1 0,-1 0 0,1 0 0,-1 0 0,0 0 0,0 0 0,-1 0 0,1 0 0,-1 0 0,1-1 0,-3 4 1,-3 2 8,1 0 1,-1 0-1,0-1 1,-10 7-1,2-2 84,0-1 1,-1 0-1,-1-1 0,0-1 1,0 0-1,0-2 0,-1 0 1,-1 0-1,1-2 0,-26 4 0,33-8-270,0 0-1,0-1 0,0 0 1,0-1-1,0 0 0,-16-5 1,19 4-1535,0-1 0,0 0 0,0 0 0,-13-8 0,16 9-447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6:4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 5888,'-5'-3'9670,"4"9"-6018,4 17-4413,-1-11 1773,0 47 74,-4 67 1,2-117-1015,-3 41 346,0 144 663,4-151-904,-1-29 24,0-1 0,1 1 0,3 13 0,-4-26-169,0-1 1,0 1 0,0 0-1,0-1 1,0 1-1,0 0 1,0-1-1,1 1 1,-1-1 0,0 1-1,0 0 1,1-1-1,-1 1 1,0-1-1,1 1 1,0 0 0,8-7 215,-1 0-213,12-13 26,33-39 0,-35 36-78,42-38 1,-52 54 2,-1 0 1,1 1 0,0 0-1,0 0 1,0 1-1,1 0 1,-1 1 0,1-1-1,0 2 1,11-3 0,-13 4 82,0 1 0,0-1 1,0 1-1,0 1 1,0-1-1,0 1 0,0 1 1,0-1-1,-1 1 0,1 0 1,-1 1-1,1 0 1,-1 0-1,0 0 0,0 1 1,11 7-1,-11-6 70,1 1 0,-1 0 0,0 0 0,0 1 0,-1-1 0,0 1 0,0 0 0,0 1 0,-1-1 0,0 1 0,-1 0 0,0 0 0,4 13 0,-6-18-105,-1 1 0,1-1 0,-1 1 0,0-1 0,0 1 0,0 0 0,0-1 0,-1 1 0,0-1 0,1 1 0,-1-1 0,0 1 0,-1-1 0,1 0 0,-1 1 0,1-1 0,-1 0 0,0 0 0,0 0 0,0 0 0,-1 0 0,1-1 0,-1 1 0,1-1 0,-1 0 0,0 1 0,0-1 0,0 0 0,0-1 0,0 1 0,-4 1 0,-10 3-210,-1-1 1,0-1-1,0-1 0,0 0 1,-22 0-1,13-3-1730,0-1-1,-48-8 1,67 8 951,0-1 0,1 0 1,-1 0-1,1-1 0,0 0 1,-10-5-1,-5-6-1999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6:47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60 2720,'9'-14'1327,"-7"12"-755,0-1 0,-1 0-1,1 1 1,0 0 0,1-1 0,-1 1 0,0 0-1,1 0 1,2-2 0,-4 3 25,1 0 0,-1 0 0,1 0 0,-1-1 0,0 1-1,0 0 1,1-1 0,-1 1 0,0-1 0,0 1 0,-1-1 0,2-3 0,2 16 3835,0 13-4176,-3 175 570,-2-189-799,-1 55 180,-10 132 717,0-79-274,5 199 1,8-126-522,-1-109 110,0-80-301,0-1 1,0 0-1,0 1 0,0-1 0,0 0 1,0 1-1,-1-1 0,1 0 1,0 1-1,-1-1 0,1 0 1,-1 1-1,0 0 0,0-1-19,1-1 0,0 0 0,0 0 0,-1 0 0,1 0 0,0 0 0,0 0 0,-1 0 0,1 0 0,0 0 0,-1 0 0,1 0 0,0 0 0,0 0 0,-1 0-1,1 0 1,0 0 0,-1 0 0,1 0 0,0 0 0,0 0 0,-1 0 0,1 0 0,0-1 0,0 1 0,-1 0 0,1 0 0,0 0 0,0 0 0,-1-1 0,1 1 0,0 0 0,0 0 0,0 0 0,-1-1-1,-2-3-781,1 1 0,-1-1 0,1 0 0,0 0 0,0 0-1,-2-6 1,1 2-215,1 0 0,0-1 0,1 1 0,0 0 0,0-16 0,1 12-6,-1-35-1774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6:4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59 147 3136,'-11'-22'1370,"8"18"-537,1 1 0,0-1-1,0 0 1,1 0 0,-1 0 0,0-4 0,1 6-501,0 0 0,0 0 0,0 0 0,0 0 0,0 0 0,-1 0 0,1 0 0,0 1 0,-1-1 0,1 0 0,-4-2 0,-11-12 8729,22 16-8821,71-8 618,166-13-90,175-2 208,-93 26-485,-238 3-1686,-87-6 1093,0 0 1,0 1-1,0-1 0,1 0 0,-1 0 0,0 0 1,0 0-1,0 0 0,0 0 0,1-1 0,-1 1 1,0 0-1,0 0 0,0 0 0,0 0 0,1 0 1,-1 0-1,0 0 0,0 0 0,0 0 0,0 0 1,0 0-1,1-1 0,-1 1 0,0 0 0,0 0 1,0 0-1,0 0 0,0 0 0,0 0 0,0-1 1,0 1-1,0 0 0,1 0 0,-1 0 0,0 0 0,0-1 1,0 1-1,0 0 0,0 0 0,0 0 0,0 0 1,0-1-1,0 1 0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6:48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58 4736,'-2'-1'352,"-16"-8"1059,4 0 2548,13 9-3583,0-1-1,1 1 0,-1-1 0,0 1 1,1 0-1,-1-1 0,0 1 1,0 0-1,0 0 0,1-1 0,-1 1 1,-4 0 4032,5 0-4355,0 0 0,0 0 0,0 0-1,0 0 1,0 0 0,0 0 0,1 0 0,-1 0-1,0 0 1,0-1 0,0 1 0,0 0 0,0 0-1,0 0 1,0 0 0,0 0 0,0 0 0,0-1-1,0 1 1,0 0 0,0 0 0,0 0 0,0 0-1,0 0 1,0-1 0,0 1 0,0 0 0,0 0-1,0 0 1,0 0 0,0 0 0,0 0 0,0-1 0,0 1-1,0 0 1,0 0 0,0 0 0,0 0 0,0-2 948,5 1-649,10-1 75,0 1-1,26 1 0,-3 0-115,57-5 74,124-2 334,-191 7-716,-1-1 1,49-9-1,-74 9 14,0 1 0,0 0 0,0-1 0,0 1 0,0 0 0,0 0 0,0 0 0,2 1-1,10 1-1773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6:49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79 7808,'-11'-18'2506,"11"18"-2451,0 0-1,0 0 0,-1 0 0,1 0 0,0 0 1,1 0-1,-1-1 0,0 1 0,0 0 0,0 0 1,0 0-1,0 0 0,0 0 0,0 0 0,0 0 0,0-1 1,0 1-1,0 0 0,0 0 0,0 0 0,0 0 1,0 0-1,0 0 0,0 0 0,1 0 0,-1 0 1,0-1-1,0 1 0,0 0 0,0 0 0,0 0 1,0 0-1,0 0 0,0 0 0,1 0 0,-1 0 1,0 0-1,0 0 0,0 0 0,0 0 0,0 0 1,0 0-1,1 0 0,-1 0 0,0 0 0,0 0 1,0 0-1,10-1 1015,-6 1-489,121-20 6039,22-3-4977,-108 19-1403,69-5 246,-92 8-671,0 2 1,0 0 0,0 0 0,25 7-1,-36-6-415,0-1-1,0 1 1,0 0-1,-1 0 0,1 1 1,-1-1-1,1 1 1,-1 0-1,0 0 0,0 0 1,-1 1-1,1-1 1,0 1-1,4 7 1,12 18-2695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6:50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1 121 2496,'0'-2'390,"0"0"1,1-1 0,-1 1-1,1 0 1,-1 0-1,1-1 1,2-3-1,2-8 2214,9-29 2676,-9 29-2502,-2 25-1425,1-3-978,0 13 92,-1 0 0,-1 0 0,-1 0 1,-3 31-1,1-6-232,1 148 1423,0-193-1284,3-6 772,3-14-964,1 1 0,1 1 0,12-21 1,36-54-58,26-36-285,-71 114 134,1-1 1,0 2 0,15-14 0,-10 10-13,-15 15 33,0 0-1,1 0 1,-1 0-1,0 0 1,1 0 0,-1 1-1,1-1 1,0 1-1,-1 0 1,5-2 0,-6 3 14,1 0 0,-1 0 0,1 0 0,-1-1 0,1 2 0,-1-1 1,1 0-1,-1 0 0,1 0 0,-1 1 0,1-1 0,-1 1 0,1-1 1,-1 1-1,0 0 0,1-1 0,-1 1 0,0 0 0,0 0 0,0 0 1,0 0-1,1 0 0,0 2 0,3 2 8,-1 1-1,0-1 1,0 1-1,-1 0 1,1 0 0,-1 1-1,3 9 1,12 50 51,-8-22-45,-2-10-20,-6-22 138,1-1 0,5 14 1,-8-25-136,0 0 0,0 1 0,1-1 1,-1 0-1,0 0 0,0 1 0,0-1 1,0 0-1,0 0 0,1 0 0,-1 1 0,0-1 1,0 0-1,0 0 0,1 0 0,-1 0 1,0 1-1,0-1 0,1 0 0,-1 0 1,0 0-1,0 0 0,1 0 0,-1 0 1,0 0-1,0 0 0,1 0 0,-1 0 1,0 0-1,1 0 0,-1 0 0,0 0 1,0 0-1,1 0 0,-1 0 0,11-5 69,-6 2 20,2-1-25,-1 1 0,0-1 0,0-1 0,0 1 0,0-1 0,-1 0 0,0 0-1,6-7 1,37-54-79,-22 28-99,-19 29 109,2-5-23,1 1-1,1 0 0,0 1 1,23-20-1,-33 31-6,1 0 0,-1 0 0,1 0 0,-1 0 0,1 0 1,0 0-1,-1 0 0,1 1 0,0-1 0,0 1 0,0-1 0,-1 1 0,1 0 0,0 0 0,0 0 0,4 0 0,-4 0 37,0 1 1,0 0-1,0 0 0,0 0 0,0 0 1,0 0-1,0 0 0,0 1 1,0-1-1,0 1 0,0-1 0,-1 1 1,1 0-1,1 1 0,2 4 80,-1 0-1,1 0 1,-1 0-1,0 0 1,-1 1-1,0-1 1,0 1-1,-1 0 1,0 0-1,0 0 1,1 13-1,-2 2 219,0 0 0,-5 45 0,0-49-276,0 0 1,-1 0-1,-8 20 0,7-20-23,4-15 16,2-3-25,0-1 1,-1 0-1,1 1 1,0-1-1,0 0 1,0 1-1,0-1 0,-1 0 1,1 1-1,0-1 1,0 0-1,0 1 1,0-1-1,0 0 1,0 1-1,0-1 1,0 0-1,0 1 1,0-1-1,0 0 0,0 1 1,0-1-1,0 0 1,1 1-1,-1-1 1,0 0-1,0 1 1,0-1-1,0 0 1,1 1-1,-1-1 0,1 1-509,-2-1 69,1 0 0,-1 0 0,1 0 0,-1 0 1,0-16-12817,5 11 10224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6:51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302 54 5216,'-4'-13'1044,"2"-19"9810,2 32-10789,0-1-1,0 1 1,0 0-1,0 0 1,0-1-1,0 1 1,0 0-1,0-1 1,0 1-1,0 0 1,0 0-1,0-1 0,0 1 1,0 0-1,0 0 1,-1-1-1,1 1 1,0 0-1,0 0 1,0-1-1,0 1 1,-1 0-1,1 0 1,0 0-1,0-1 1,0 1-1,-1 0 1,1 0-1,0 0 1,0 0-1,-1-1 1,1 1-1,0 0 1,-1 0-1,1 0 1,0 0-1,0 0 1,-1 0-1,1 0 1,0 0-1,-1 0 1,1 0-1,0 0 1,0 0-1,-1 0 1,1 0-1,0 0 0,-1 0 1,1 0-1,0 1 1,0-1-1,-1 0 1,1 0-1,0 0 1,-2 1 7,1 0-1,-1 0 1,1-1 0,0 1-1,-1 0 1,1 0 0,0 0-1,-2 3 1,-11 15 207,2 1 0,-19 42 0,-12 48 135,36-90-337,2-7-13,1 1 0,0-1 0,1 1 0,1 0 0,-1 22 0,3-27-9,0-1 1,0 1 0,1-1 0,1 1 0,-1-1-1,2 0 1,-1 1 0,1-1 0,0 0-1,6 10 1,-8-16-13,0 0 0,0-1-1,0 1 1,0-1 0,1 1-1,-1-1 1,0 0 0,1 0-1,-1 1 1,1-1 0,-1 0 0,1 0-1,2 1 1,-3-2-3,0 0 1,0 0-1,-1 1 1,1-1-1,0 0 1,0 0-1,0 0 0,0 0 1,0 0-1,0 0 1,0 0-1,0-1 1,0 1-1,0 0 1,0-1-1,0 1 1,0 0-1,0-1 0,0 1 1,0-1-1,-1 1 1,1-1-1,0 0 1,0 1-1,-1-1 1,1 0-1,0 0 0,0 0 1,8-11 69,-1 0-1,0 0 1,0-1 0,-2 0-1,1 0 1,5-20 0,13-67-288,-22 88 260,-2-10-3,-1 20-306,0 15 108,5 102 666,0 13 10,-4-22-406,-12 309 541,-5-274-431,14-126-199,0-1-1,-1 1 1,0-1 0,-1 0-1,-1 0 1,0-1 0,-1 1-1,-15 23 1,20-35-47,0-1 0,0 1 0,0-1 0,0 1 0,0-1 0,-1 0 1,1 1-1,-1-1 0,1 0 0,-1 0 0,1 0 0,-1 0 0,0 0 0,1 0 0,-1 0 1,0-1-1,-1 1 0,1 0-4,0-1 0,0 0 0,0 0 0,0 0 0,0 0 0,0 0 0,0 0 0,0 0 0,0-1 0,0 1 0,0-1 1,1 1-1,-1-1 0,0 0 0,0 0 0,-3-2 0,-26-20 47,24 17-32,-77-72 267,78 72-293,0 0 1,1 0-1,0-1 0,0 1 0,1-1 1,0 0-1,-5-11 0,8 15 2,0 1-1,0-1 1,0 0-1,1 0 0,-1 0 1,1 0-1,-1 0 1,1 0-1,0 0 1,1 0-1,-1 1 1,0-1-1,1 0 1,-1 0-1,1 0 1,0 0-1,0 0 1,0 1-1,0-1 1,1 0-1,-1 1 0,1-1 1,2-2-1,8-9 9,0 1-1,1 0 0,1 1 0,0 1 0,0 0 1,1 1-1,1 0 0,-1 1 0,2 1 1,21-8-1,-33 14-35,0 0 0,0 0 1,0 1-1,1 0 0,-1 0 1,0 0-1,1 1 0,-1-1 0,0 1 1,10 1-1,-2 2-266,-11-3 40,-1 0 0,0 0 0,0 0 0,1 0 0,-1 0 0,0 0 0,0 1 0,1-1 0,-1 1 0,0-1 0,0 1 0,0-1 0,0 1 0,0 0 0,0-1 0,0 1 0,0 0 0,0 0 0,0 0 0,0 0 0,0 0 0,0 0 0,-1 0 0,1 0 0,0 0 0,-1 0 0,1 0 0,-1 0 0,1 0 0,-1 1 0,0-1 0,1 2 0,4 16-2228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6:53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35 4224,'-8'1'18773,"15"1"-15604,9-1-6207,-8-1 4683,137-26-387,-95 19-1017,1 3 1,89 2-1,-71 3-1237,-73 5-1789,1 1 1,0-1-1,1 1 0,0 0 0,-2 8 0,3-3-537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6:57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1678 4480,'0'-6'5202,"10"-4"-2905,4-5-1306,18-34 1376,-2 4-878,-27 40-1382,11-18 420,-1-1 0,0-1 0,-2 0 0,-1 0 0,8-31 0,11-77-93,-10 42-329,42-156 124,8-11 315,13-14-304,-70 242-190,1 1 0,2 0 0,0 0 0,39-49 0,-38 58 27,1 1 0,1 0 0,0 1 0,2 2 0,0 0 1,39-24-1,-52 36-28,0 1 1,0 0 0,0 0-1,0 0 1,1 1 0,-1 0-1,1 0 1,0 1 0,0 0 0,-1 0-1,10 1 1,-12 0-27,-1 0 1,0 1 0,0 0-1,0 0 1,0 0-1,0 0 1,0 1-1,0-1 1,0 1 0,0 0-1,-1 0 1,1 1-1,-1-1 1,1 1-1,-1 0 1,0-1-1,0 1 1,0 1 0,-1-1-1,1 0 1,4 8-1,-4-4 66,1 1 0,-1 0 0,-1 0-1,1 0 1,-1 0 0,-1 0 0,1 0-1,-2 0 1,1 10 0,-1-1 13,-1-1 0,-1 1 0,-6 25 0,5-31-30,0 0-1,-1 0 1,-1 0 0,0-1-1,0 1 1,-1-1-1,0 0 1,-1-1 0,0 0-1,0 0 1,-1 0-1,-1-1 1,-15 12 0,9-9-122,0-1 1,-1 0 0,0-1 0,0-1 0,-1-1 0,0 0 0,-1-1-1,-18 3 1,26-7-419,0-1 1,0 0-1,0 0 0,-13-2 0,-21 2-5011,34 2 3186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30:42.708"/>
    </inkml:context>
    <inkml:brush xml:id="br0">
      <inkml:brushProperty name="width" value="0.2" units="cm"/>
      <inkml:brushProperty name="height" value="0.4" units="cm"/>
      <inkml:brushProperty name="color" value="#0069AF"/>
      <inkml:brushProperty name="tip" value="rectangle"/>
      <inkml:brushProperty name="rasterOp" value="maskPen"/>
    </inkml:brush>
  </inkml:definitions>
  <inkml:trace contextRef="#ctx0" brushRef="#br0">4 72 2144,'0'-2'165,"0"1"0,0-1 0,0 1-1,1-1 1,-1 1 0,0-1 0,1 1 0,0 0 0,-1-1 0,2 0 0,-2 0-71,1 1 0,0-1 0,-1 1 0,1 0 0,-1-1 0,1 1 0,-1-1 0,0 1 0,1-1 0,-1-1 0,3-33 2887,-3 39-3189,1 11 448,1 0-1,5 22 1,3 14 102,2 53-279,27 274 162,-29-269 153,3 80 348,-10-119-649,-5 444 1548,-37 86-884,18-318-180,2-52-210,4-61-387,-2 64-83,17 66 621,8-205-401,-3-36-165,-3-48 52,-1-1 1,2 0-1,-1 1 1,5 8-1,1 6-26,-5-15 135,0 1 0,9 13 0,2 6 17,-12-23-96,1 0-1,0-1 1,0 0-1,0 0 1,0 0-1,1 0 1,-1 0-1,1-1 1,0 0-1,0 1 1,0-2-1,1 1 0,-1 0 1,1-1-1,-1 0 1,1 0-1,8 3 1,31 2 1,0-2 0,56 0 0,-22-2 89,394-6 120,-251-5-317,39 3-144,372-4 391,-176 27-232,-300-1 143,33 2-26,-135-19 127,-1-2 0,59-11 1,19-1 166,-85 11-265,161-7-223,-143 9 78,80 11 1,-101-3-14,64 20 0,24 5 642,-97-31 1235,-37-1-1753,0 1-1,0-1 0,1 0 0,-1 0 0,0 0 1,-4-1-1,1 1-26,-3-1 31,0-1-1,0 0 0,0 0 1,1-1-1,-1 0 0,-10-5 1,8 3 90,-65-21-87,-4-2-42,65 23-44,0 1 1,0 0 0,-24-2 0,11 1-93,-170-15 370,123 15-330,-5 2 27,45 2 126,-41-5 0,-27-2-28,51 5 64,-130-6 160,108 4-78,-193-23-212,138 11 16,69 11-55,-209-4-21,204 10 1,-209 12 68,101-3 45,-285 15 17,428-24-129,-38 5-344,30-4-465,59 7-603,118-7 1351,252-8-232,-359 5 385,309-27 0,0-18 0,259-69 112,-579 112-181,1 1 1,-1 0 0,37 1 0,-51 2 76,-1 0-1,1 1 1,-1 0-1,1 0 1,-1 1-1,0 0 1,0 0-1,1 0 1,-1 1 0,-1-1-1,1 1 1,0 1-1,-1-1 1,1 1-1,-1 0 1,6 7 0,-9-9 65,0 0 1,-1 0-1,1 1 1,-1-1 0,0 0-1,0 1 1,0-1-1,0 1 1,0-1 0,-1 1-1,1 0 1,-1-1-1,1 1 1,-1 4 0,0-7-54,0 1 1,0-1-1,0 0 1,0 1 0,0-1-1,0 0 1,-1 1 0,1-1-1,0 0 1,0 1 0,0-1-1,0 0 1,0 1 0,-1-1-1,1 0 1,0 1-1,0-1 1,-1 0 0,1 1-1,0-1 1,0 0 0,-1 0-1,1 0 1,0 1 0,-1-1-1,1 0 1,0 0 0,-1 0-1,1 1 1,-15-1 324,-17-8-61,30 7-242,-28-6-32,1 2 1,-1 0-1,0 2 0,-44 1 0,9 0-77,-25-3-1,-227-15 579,-26-18-309,271 27-106,2-4 0,-95-32 0,98 27-131,-2 3 0,1 3 0,-2 4 0,-96-4-1,114 13-81,-67 8 0,-50 16 62,50-7 67,-104 16 44,3 19-496,205-46 399,7-2 93,1-1-1,-1 0 0,0 0 0,0-1 1,-13 1-1,20-2-46,1 0 1,-1 0 0,1 0-1,-1 0 1,1 0 0,-1 0-1,1 0 1,0-1 0,-1 1-1,1 0 1,-1 0 0,1-1-1,0 1 1,-1 0 0,1 0-1,-1-1 1,1 1 0,0 0-1,0-1 1,-1 1-1,1-1 1,0 1 0,0 0-1,-1-1 1,1 1 0,0-1-1,0 1 1,0-1 0,0 1-1,0 0 1,-1-1 0,1 1-1,0-1 1,0-20 53,0 12-22,9-120-65,-3 70 120,4-239 350,-10 228-453,-6-213-143,0-159-117,7 282 158,-14-435-298,8 376 299,1-11-399,4 182-60,9 48-506,-8 0 1037,1 1 1,0 0 0,-1 0-1,1 0 1,-1 0 0,1 0 0,-1 0-1,0 1 1,1-1 0,-1 0 0,2 3-1,-2-2 31,1 0-1,-1 0 0,1 0 0,0-1 0,0 1 0,0-1 0,0 1 0,2 1 1,-3-3 12,1 1 0,-1 0 0,0-1 0,0 1 0,0 0 0,0 0 0,0 0 0,0 0 1,0 0-1,0 0 0,0 2 0,0-3 45,0 1 0,-1-1 0,1 0 1,0 0-1,0 1 0,0-1 0,-1 0 0,1 0 0,0 0 1,0 0-1,-1 0 0,1 0 0,0 0 0,0 0 0,0 0 1,-1 0-1,1 0 0,0 0 0,0-1 0,-1 1 0,1 0 1,0-1-1,0 1 0,-1 0 0,1-1 0,0 1 0,-1-1 1,1 1-1,-1-1 0,2 0 0,5-9 138,-6 9-174,0-1 1,0 1-1,0 0 1,0-1-1,0 1 1,0-1-1,0 0 1,0 1-1,-1-1 1,1 0-1,-1 1 1,1-1-1,-1 0 1,1-2-1,4-30-667,3 43-204,-2 1 779,0 0 0,-1 1 1,0 0-1,5 17 0,10 49 57,-14-50-56,29 111-43,32 154 4,22 454-64,-53-124 710,-12-359-309,-20-239-117,1 25 2308,0-224-1053,0-7-1408,-5 176 49,-4-719-1302,4 303 1170,4 341-83,2-34-174,-3 85-926,1 87 837,-2 142 8,-3-105 395,1-70 74,-7 443 5,-2-319 236,-32 168 0,33-267-95,6-27 183,-2 0-1,-1 0 0,0 0 1,-2-1-1,-9 22 0,16-43-293,0 1 0,0-1 0,-1 1 0,1-1-1,0 1 1,0-1 0,0 1 0,-1-1 0,1 1-1,0-1 1,-1 1 0,1-1 0,0 0 0,-1 1 0,1-1-1,-1 0 1,1 1 0,0-1 0,-1 0 0,1 0-1,-1 1 1,1-1 0,-1 0 0,1 0 0,-1 0-1,1 1 1,-1-1 0,1 0 0,-1 0 0,0 0-1,1 0 1,-1 0 0,1 0 0,-1 0 0,1 0-1,-1-1 1,1 1 0,-1 0 0,1 0 0,-1 0-1,1 0 1,-1-1 0,0 1 0,0-2 3,-1 1 1,0-1 0,1 0 0,-1 1-1,1-1 1,-1 0 0,1 0-1,0 0 1,0 0 0,-2-4-1,-7-23-34,1-1-1,2 0 0,1-1 0,-4-45 0,6 37 5,-33-213-92,-20-201-514,53 407 351,-2-28-524,6 73 756,1-12-293,1 12 32,1 11-174,52 264-611,-21 7 1173,-25-202-120,3 20 90,12 190 168,-19-196 1299,-5-93-1522,0 0 0,0 0 0,1 1 0,-1-1 0,0 0 0,0 0 0,0 0 0,0 1 0,0-1 0,0 0 0,0 0 0,0 0 0,0 1 0,0-1 0,0 0 0,0 0 0,0 0 0,-1 1 0,1-1 0,0 0 0,0 0 0,0 0 0,0 1 0,0-1 0,0 0 0,0 0 0,-1 0 0,1 1 0,0-1 0,0 0 0,0 0 0,0 0 0,0 0 0,-1 0 0,1 0 0,0 1 0,0-1 0,0 0 0,-1 0-1,1 0 1,0 0 0,0 0 0,0 0 0,-1 0 0,1 0 0,0 0 0,-1 0 0,-8-9 617,4 3-600,2 0 0,-1 0-1,1 0 1,0 0 0,0-1 0,-2-8 0,-9-48-137,13 57 87,-12-87-328,-2-135-1,5 37 155,5 8-1621,5 177 1565,9 61-859,-8-6 1058,-6 60 0,0-34 40,1 6 327,-4 0 0,-31 133 0,34-195-286,3-11-4,-1 0 1,2 0 0,-1 0-1,0 12 1,2-18 0,0 0-96,0-2 44,0 1 0,0-1 0,0 0 0,0 0-1,0 1 1,0-1 0,0 0 0,0 0 0,0 1-1,0-1 1,0 0 0,0 0 0,0 1-1,0-1 1,0 0 0,0 0 0,0 0 0,0 1-1,0-1 1,0 0 0,1 0 0,-1 1-1,0-1 1,0 0 0,0 0 0,0 0 0,0 1-1,1-1 1,2 1 18,0-1 1,0 0-1,0 0 0,1 0 0,-1 0 1,0 0-1,0-1 0,0 1 0,0-1 1,0 0-1,0 0 0,0 0 0,0 0 1,0-1-1,4-2 0,6-4 77,24-18 0,-17 9-53,0 0 1,-2-2 0,20-24 0,45-69-58,-20 25-47,197-206-345,-258 293 273,-2 4 61,-5 13 45,-11 29 117,13-39-92,-25 90 23,9-26-6,18-68 0,-63 212 0,57-188 28,3-12 160,-8 25 1,22-53 88,2-13-296,-1 0 0,9-37 0,11-25 55,-14 51-35,1 0 1,1 2-1,46-63 0,-32 53-715,-45 62 652,1 2 1,1 0 0,-10 25 0,-19 64 180,25-64-169,-106 271 39,106-274 120,3-8 443,10-25-232,6-10-107,10-13-95,6-15-125,-2 0 1,30-60-1,-17 27-21,136-211 1,-156 258-39,12-20-609,-106 220 739,23-54-163,-50 165 1,71-180 439,43-127-317,0 0 0,1 0 0,0 1 0,1-1 0,16-18 0,50-52 91,-38 46-107,173-208-329,-44 49 66,-156 185 214,-5 6 11,0 1 0,0-1 0,0 0 0,0 1 0,1 0 0,-1 0 0,1 0 0,0 0 0,0 0 0,0 1 1,5-3-1,-9 5 29,1 0 1,-1 0-1,0 0 1,0 0 0,1 0-1,-1 0 1,0 0 0,0 0-1,1 0 1,-1 0-1,0 0 1,1 0 0,-1 0-1,0 0 1,0 0 0,1 0-1,-1 0 1,0 0-1,0 0 1,1 0 0,-1 1-1,0-1 1,0 0 0,0 0-1,1 0 1,-1 0-1,0 0 1,0 1 0,0-1-1,1 0 1,-1 0 0,0 0-1,0 1 1,0-1-1,0 0 1,0 0 0,0 1-1,1-1 1,-1 0 0,0 0-1,0 1 1,0-1-1,0 0 1,0 0 0,0 1-1,0-1 1,0 0 0,0 1-1,-4 16 181,4-14-160,-8 24-1,-1-1-1,-1 0 1,-1 0 0,-1-1-1,-18 28 1,-15 9 70,-53 57 1,54-69-28,-69 104 1,54-47 25,1 0 714,43-87-508,15-20-292,0 0 0,0 0 0,0 0 1,0-1-1,0 1 0,0 0 0,0 0 0,0 0 1,0 0-1,0-1 0,-1 1 0,1 0 0,0 0 1,0 0-1,0 0 0,0 0 0,0-1 0,0 1 0,0 0 1,0 0-1,-1 0 0,1 0 0,0 0 0,0 0 1,0 0-1,0-1 0,-1 1 0,1 0 0,0 0 1,0 0-1,0 0 0,0 0 0,-1 0 0,1 0 1,0 0-1,0 0 0,0 0 0,0 0 0,-1 0 1,1 0-1,0 0 0,0 0 0,0 0 0,0 0 1,-1 0-1,1 0 0,0 0 0,0 1 0,0-1 0,0 0 1,-1 0-1,1 0 0,0 0 0,0 0 0,0 0 1,5-22-73,-1 8 3,2 1-1,-1 0 1,2 1 0,0-1-1,0 1 1,1 1-1,14-16 1,76-73 8,-51 55 44,73-94-75,-12-9-136,3-5-93,-82 109 30,-19 30 194,-10 13 86,1 0 0,-1 0 0,1 0 0,-1 0 0,1 1 0,0-1 0,-1 0 0,1 1 0,0-1 0,0 0 0,0 1 0,-1-1 0,1 1 1,2-1-1,-3 1 7,1 0 0,-1 0 0,0 0 0,1 0 1,-1 0-1,1 0 0,-1 0 0,0 0 0,1 0 1,-1 1-1,1-1 0,-1 0 0,0 0 0,1 0 1,-1 1-1,0-1 0,1 0 0,-1 0 1,0 1-1,1-1 0,-1 0 0,0 1 0,0-1 1,1 0-1,-1 1 0,0-1 0,0 0 0,0 1 1,1-1-1,-1 1 0,0-1 0,0 0 0,0 1 1,0 0-1,1 5 9,-1 0 0,0 0 0,0 0 0,0 0 0,0 0 0,-1-1 1,0 1-1,-1 0 0,1 0 0,-4 6 0,2 1 11,-5 17 54,-1 0 0,-1-1 0,-1 0 0,-2-1 0,-16 28 0,-12 2 60,-64 70-1,-10 13 273,107-131-301,6-7 89,16-12-141,57-41-311,34-26 86,-79 56 111,42-44 0,36-38-406,-103 102 460,-1 0-1,0 0 1,0-1 0,0 1-1,1 0 1,-1 0 0,0 0-1,0 0 1,1 0 0,-1 0-1,0 0 1,0 0 0,0 0-1,1 0 1,-1 0 0,0 0 0,0 0-1,1 0 1,-1 0 0,0 0-1,0 0 1,1 0 0,-1 0-1,0 0 1,0 0 0,1 0-1,-1 0 1,0 0 0,0 0-1,1 1 1,-1-1 0,0 0-1,0 0 1,0 0 0,0 0 0,1 1-1,-1-1 1,0 0 0,5 8-23,-5-6 41,1 0 0,-1 0-1,0 0 1,0 0 0,0 0-1,0 0 1,0 0 0,0 0 0,0 1-1,-1-1 1,0 3 0,-11 26 55,3-9-25,-16 47 126,-10 38 54,17-52-261,12-41 24,1 0 0,-4 24 0,9-28 71,0-10-50,1 0 0,-1 0 1,0 0-1,0 0 0,0 1 0,0-1 0,1 0 1,-1 0-1,0 0 0,0 0 0,0 0 0,0 0 1,1 0-1,-1 0 0,0 0 0,0 0 0,0 0 1,1 0-1,-1 0 0,0 0 0,0 0 0,0 0 1,0 0-1,1-1 0,-1 1 0,0 0 0,0 0 1,0 0-1,0 0 0,0 0 0,1 0 0,14-15 282,-12 12-213,62-66 104,-54 56-197,1 1 0,1 0-1,20-14 1,-30 24-35,0 0 0,0 0 0,0 1 0,1-1 0,3 0 0,-3 0 24,-4 2 25,1 0 1,0 0-1,-1 0 0,1 0 1,0 0-1,-1 0 1,1 0-1,-1 0 1,1 0-1,0 0 0,-1 0 1,1 0-1,0 0 1,-1 1-1,1-1 0,-1 0 1,1 0-1,-1 1 1,1-1-1,0 0 0,-1 1 1,1-1-1,-1 1 1,1-1-1,-1 0 0,0 1 1,1-1-1,-1 1 1,0-1-1,1 1 0,-1 0 1,0-1-1,1 1 1,-1-1-1,0 1 0,0-1 1,0 1-1,1 0 1,-1-1-1,0 1 1,0 0-1,0-1 0,0 1 1,0-1-1,-1 2 1,2-1 0,3 106-26,-4-66 84,-1-34-47,0 0 0,1 0 0,0-1-1,0 1 1,1 0 0,0-1 0,0 1 0,0-1 0,3 8 0,-4-14 20,1 1 0,-1 0-1,0 0 1,1-1 0,-1 1 0,1 0 0,-1-1 0,1 1 0,-1 0 0,1-1-1,-1 1 1,1-1 0,0 1 0,-1-1 0,1 1 0,0-1 0,-1 0-1,1 1 1,0-1 0,0 0 0,-1 1 0,2-1 0,0 0 1,-1 0-1,1 0 1,0 0 0,-1 0-1,1 0 1,-1-1 0,1 1-1,0 0 1,-1-1 0,3 0-1,4-4 9,0 1 0,0-1 0,9-7 0,-8 5 0,17-10-84,0 0 0,1 2-1,0 1 1,49-18 0,-73 31 7,-1 0 1,1 1-1,0-1 0,0 1 1,-1-1-1,1 1 0,0 0 0,-1 0 1,1 0-1,0 1 0,0-1 0,-1 0 1,1 1-1,0 0 0,-1 0 0,1 0 1,2 1-1,2 2-8,-1 1 0,0 0 0,0-1 0,9 12 0,-7-8 179,122 116-112,-95-91-251,-22-20 250,1-1-1,17 13 0,-14-13 57,-13-8 7,0-1 0,0 0 0,0 0 0,1 0 0,-1-1 0,1 0 0,-1 0 0,1 0 0,0 0 0,0-1 0,0 1 0,0-1 0,7 0 0,-11-1 108,1-1-121,0-1 0,-1 1 0,1-1 0,0 0-1,-1 0 1,2-2 0,-2-4 127,0-1 0,-1 1 0,1 0 0,-2-1 0,0 1 0,0 0 0,-3-13 0,-29-103 16,30 111-220,-1-1 1,-1 1-1,0 0 1,-1 0-1,-1 1 0,1 0 1,-2 0-1,0 0 1,0 1-1,-1 1 1,-1-1-1,0 1 1,0 1-1,-1 0 0,0 0 1,0 1-1,-21-11 1,-16-2-72,-1 1 0,-1 3 1,-85-17-1,56 17-5,28 5-542,-1 3 0,-103-7 0,154 17 603,1-1 1,-1 0-1,1 0 1,0 0-1,-1 0 1,1 0-1,-1 0 1,1 0-1,-1 0 1,1 0 0,-1 0-1,1 0 1,-1 0-1,1-1 1,-1 1-1,1 0 1,-1 0-1,1 0 1,-1-1-1,1 1 1,0 0 0,-1 0-1,0-1 1,11-2-833,-6 4 785,0-1 0,-1 1 0,1 0-1,0 0 1,-1 1 0,1-1 0,-1 1 0,1 0-1,-1 0 1,6 4 0,9 4 10,37 13-50,1-2 0,74 17 0,16 5-45,-88-23 114,103 52-1,-115-49 146,0-2-1,1-2 1,1-1-1,1-3 1,55 9 0,-51-14-54,1-3 0,67 0 0,-34-9 38,-42-1-142,54 5 0,-94-1 14,0-1-1,0 1 1,0 0-1,0 0 1,0 0 0,0 1-1,0 0 1,0 0-1,-1 0 1,1 0-1,-1 1 1,0 0-1,1 0 1,-1 0 0,-1 0-1,1 1 1,6 7-1,-4 1-1673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6:58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327 134 6048,'3'-14'2329,"-2"12"-1939,-1 0 0,1 0 0,-1 0 0,0 0 0,1 0 0,-1 0 0,0 0-1,0-1 1,-1 1 0,1-3 0,-1 1 18,0-1-1,-1 1 1,1-1 0,-1 1-1,0 0 1,0 0-1,0 0 1,-1 0-1,1 0 1,-1 0 0,0 1-1,0-1 1,0 1-1,0 0 1,-1 0-1,0 0 1,1 0-1,-8-4 1,0 3-132,1 1 0,-1 0-1,1 0 1,-1 1 0,0 0 0,0 1-1,-14 0 1,6 1-154,0 1 0,1 1 0,-27 6-1,41-7-134,0 0 0,0 0-1,0 1 1,-1-1 0,1 1-1,1 0 1,-1 0 0,0 0-1,0 1 1,1-1 0,-1 1-1,-2 3 1,3-3-7,1 0 1,0 0-1,0 1 0,0-1 1,0 1-1,1-1 1,-1 1-1,1-1 0,0 1 1,0 0-1,0 0 1,1 0-1,-1 3 0,0 18 58,1 0 1,0 0-1,2 0 0,7 32 0,28 96 945,-32-134-764,-1 0 0,-1 0 0,0 23 1,-3 61 24,-1-44-1360,1-56-167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6:58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43 7456,'-14'-7'3392,"14"11"-832,9-4-1696,5-4 1631,6 4-1439,19-5 896,3 1-1120,15-5-32,1 9-480,-1-3-224,-4 3-32,-5-9-416,-5 9 192,-10-5-3200,1 5 1856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01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4992,'0'1'9765,"5"182"-4533,-4-133-4680,-1 0 0,-2 0 0,-13 67 0,14-100-351,1-12 198,2-4 873,7-11-968,-1 1 1,12-22 0,1 0-211,6-5 10,63-78 241,-69 89-255,1 2 0,37-31 1,-57 53-101,-1 0 1,1 0-1,-1 0 1,1 0-1,0 0 1,-1 0 0,1 0-1,0 0 1,0 0-1,0 1 1,0-1 0,2 0-1,-3 2 10,1-1-1,-1 0 0,0 0 1,1 1-1,-1-1 1,1 1-1,-1-1 0,0 1 1,0-1-1,1 1 0,-1 0 1,0 0-1,0 0 1,0 0-1,0 0 0,1 0 1,0 1-1,2 3 44,-1-1-1,1 1 0,-1 0 1,0 0-1,-1 0 0,1 0 1,-1 1-1,0-1 1,3 10-1,8 58 211,-8-41-34,-1-8-74,0-6-156,-1 0 0,0 24 0,31-67 763,-18 8-692,-1-1 0,0 0-1,-2-1 1,16-29 0,-26 43-87,0 0 5,-1 0-1,1 0 0,0 0 0,0 1 0,0-1 1,1 1-1,-1 0 0,1 0 0,0 0 0,5-3 0,-8 7 23,-1-1-1,1 1 0,-1 0 0,1 0 1,-1 0-1,1 0 0,-1 0 0,1 0 0,0 0 1,-1 1-1,1-1 0,-1 0 0,1 0 1,-1 0-1,1 0 0,-1 1 0,1-1 0,-1 0 1,1 0-1,-1 1 0,1-1 0,-1 0 1,0 1-1,1-1 0,-1 1 0,0-1 0,1 0 1,-1 1-1,0-1 0,1 1 0,9 16-27,-10-16 27,5 10 55,-1 0-1,0 0 0,0 0 1,-1 1-1,-1 0 0,2 13 1,-1 73 89,-3-78-281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01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8384,'-7'0'4120,"13"2"-1164,16-1-155,311 2 2609,167 11-4303,-287-13-1338,-128-1-7127,-92 1 5622,1 0 0,-1 1 0,0-1 1,-8 5-1,-1-1-860,-13 4-598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0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1305 3232,'-12'18'1035,"12"-17"-939,-1 0 0,1 0 1,-1 0-1,1 0 1,-1 0-1,1 1 1,0-1-1,-1 0 0,1 0 1,0 0-1,0 0 1,0 1-1,0-1 1,0 0-1,0 0 0,1 2 1,0 5 1639,-1-7-1519,0 0 0,-1-1 0,1 1 0,0 0 0,0 0-1,0 0 1,0-1 0,1 1 0,-1 0 0,0 0 0,0-1-1,0 1 1,1 0 0,-1 0 0,0-1 0,1 1 0,-1 0-1,0-1 1,1 1 0,-1 0 0,1-1 0,-1 1 0,1-1-1,0 1 1,-1-1 0,1 1 0,0-1 0,-1 1 0,1-1-1,0 0 1,-1 1 0,1-1 0,0 0 0,0 1 0,-1-1-1,1 0 1,0 0 0,0 0 0,-1 0 0,1 0 0,0 0-1,0 0 1,0 0 0,-1 0 0,2 0 0,0-1-13,0 0 0,0 1 1,0-1-1,-1 0 1,1 0-1,0 0 0,0-1 1,-1 1-1,1 0 0,-1-1 1,1 1-1,-1-1 1,0 1-1,1-1 0,-1 0 1,0 1-1,0-1 1,0 0-1,0 0 0,0-2 1,17-55 838,15-86 1,3-16-449,40-86 61,-61 200-577,62-190 210,-59 190-51,40-77 0,-42 96-171,1 0-1,1 2 0,41-46 1,-38 50-18,1 1 0,0 1 1,33-23-1,-51 41-45,-1 0 1,1 0-1,-1 0 1,1 1-1,0-1 1,-1 1-1,1 0 1,0 0-1,0 1 0,0-1 1,0 1-1,0 0 1,0 0-1,0 0 1,0 0-1,0 1 1,0 0-1,-1-1 1,1 2-1,0-1 1,0 0-1,-1 1 1,1-1-1,4 4 0,-2-2 19,-1 1 0,0 0 0,0 0 0,-1 1-1,1-1 1,-1 1 0,0 0 0,0 0-1,0 0 1,-1 1 0,0 0 0,0-1 0,0 1-1,2 8 1,-1 0 77,0 1 0,-2 0 0,1 0-1,-2 0 1,0 0 0,0 0 0,-2 0 0,0 0-1,0 0 1,-2 0 0,0 0 0,-7 21 0,7-26-71,-1 0 0,0-1 0,-1 1 0,0-1 0,-1 0 0,1-1 0,-2 1 1,1-1-1,-1 0 0,-1-1 0,1 0 0,-1 0 0,0 0 0,-1-1 0,0-1 0,0 1 1,0-1-1,-16 6 0,-3-2-377,0-1 1,-1-1 0,-36 3-1,-88-2-6113,148-8 5766,-15 2-2638,19-2 3121,0 1-1,1-1 1,-1 0-1,0 0 1,1 1-1,-1-1 1,1 1-1,-1-1 1,0 1-1,1-1 1,-1 1 0,1-1-1,0 1 1,-1-1-1,1 1 1,-1 0-1,1-1 1,0 1-1,-1-1 1,1 1-1,0 0 1,0 0-1,0-1 1,-1 1-1,1 0 1,0 0-1,0 16-2325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0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6560,'-3'-3'535,"2"-6"6695,6 10-4548,-2 2-2364,0 0-1,0 0 1,0 0-1,0 0 0,-1 0 1,1 1-1,-1-1 0,0 1 1,0 0-1,0-1 0,0 1 1,-1 0-1,0 0 1,0 0-1,2 7 0,0 8 154,-1 0 0,0 19 0,0 22 27,-3 0-1,-11 84 1,9-129-463,-3 21 201,-1 53 0,9-59 207,-2-29-118,15-8 331,-5 1-575,-1-1-1,0-1 1,0 1 0,11-14 0,4-3-107,-15 16-15,0 0-1,0 1 0,1 0 0,19-10 0,-27 16 51,1-1 0,0 1 0,-1 0 0,1 0 0,0 0 0,0 1 0,0-1 0,0 1 0,0-1 0,0 1 0,0 0 0,0 0 0,0 0 0,0 1 0,0-1 0,-1 1 0,1-1 0,0 1 0,0 0 0,0 0 0,-1 1 0,1-1 0,0 0 0,4 4 1,0 1 47,0 0 0,-1 1 0,1 0 0,-1 0 1,-1 1-1,1 0 0,-1 0 0,7 16 0,-9-18 33,-1 0-1,0-1 1,0 1-1,0 0 0,-1 0 1,0 1-1,0-1 1,-1 0-1,0 0 0,0 0 1,0 1-1,-1-1 1,0 0-1,-2 10 0,2-14-49,0 0-1,1 1 1,-1-1-1,0 0 0,0-1 1,0 1-1,-1 0 0,1 0 1,0 0-1,-1-1 0,1 1 1,-1-1-1,0 1 1,1-1-1,-1 1 0,0-1 1,-3 1-1,3 0-16,-1-2 0,0 1-1,0 0 1,0-1 0,0 1 0,0-1 0,0 0-1,0 0 1,0 0 0,0 0 0,-4-1 0,-5-2-224,-1-1 1,1 0 0,0-1 0,1 0 0,-12-7 0,-14-6-1406,8 3-2466,-41-26 1,69 40 3662,0 0-1,-1 0 1,1 0 0,0 0-1,0 0 1,0 0 0,0 0 0,0-1-1,0 1 1,1 0 0,-1-1 0,0 1-1,1-1 1,-1 1 0,1-1 0,-1 1-1,1-1 1,-1-2 0,0-9-2860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05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59 2080,'-8'-3'646,"16"2"3854,-13-7-478,2 4-3241,0 0-1,0 1 1,0 0 0,-6-5 0,3 5-299,0 0 0,0 0 0,0 0 0,0 0 0,-1 1 0,1 0 0,-1 0 0,0 1 0,1 0 0,-13 0 0,14 1-419,0 0 0,0 1 0,0-1 0,0 1 0,0 0 0,1 1 0,-1-1 0,0 1-1,1 0 1,-1 0 0,1 0 0,0 1 0,-1 0 0,1 0 0,-7 6 0,-9 12-7,0 1 1,-20 30 0,-29 54 352,55-84-311,-5 9-20,1 1 0,1 0 0,2 1-1,-15 47 1,28-73-38,0 1-1,0-1 0,1 1 1,0-1-1,1 1 0,0 0 0,0-1 1,0 1-1,1-1 0,3 13 1,-2-15 11,-1 1-1,2-1 1,-1 0 0,1 0 0,0 0 0,0 0-1,0 0 1,0-1 0,1 1 0,0-1 0,0 0 0,0 0-1,1 0 1,6 4 0,-7-5 2,1 0 1,-1-1 0,1 1-1,0-1 1,0 0-1,0 0 1,0 0-1,0-1 1,0 0-1,0 0 1,0 0-1,0-1 1,1 0-1,-1 0 1,0 0-1,0 0 1,0-1-1,1 0 1,-1 0-1,0 0 1,0-1-1,0 0 1,0 0-1,-1 0 1,1 0-1,0-1 1,-1 0-1,6-4 1,-2 0 17,-1-1 0,0 1 0,0-1 0,-1 0 1,0-1-1,-1 1 0,1-1 0,5-14 0,-5 4-50,0 1 1,0-1-1,4-34 0,-7 33-12,7-45 157,2-85 1,4 324-637,-8-109 598,20 150 392,9 81-419,-30-205 255,-6 116 1,-4-174-160,-1 1 0,-14 54 0,17-84-160,0 0 0,0 0 0,-1 0 0,0 0 0,0 0 0,0 0-1,0 0 1,-4 4 0,5-7-19,1 0 0,-1 0-1,0-1 1,0 1 0,0 0-1,0-1 1,0 1 0,0 0 0,0-1-1,0 1 1,-1-1 0,1 0-1,0 1 1,0-1 0,0 0-1,0 0 1,0 0 0,-1 1 0,1-1-1,0-1 1,0 1 0,0 0-1,-1 0 1,1 0 0,0-1-1,0 1 1,0 0 0,0-1 0,0 1-1,0-1 1,0 1 0,0-1-1,0 0 1,0 1 0,0-1-1,-2-1 1,-51-46-2,45 39-83,0-1 0,1 1 0,-8-14 0,8 12 58,3 4 4,0-1 0,0-1 0,0 1 0,1-1 0,1 0 0,-1 0 0,1 0 0,-2-14 0,4 18-5,1 0 0,-1 1 0,1-1 1,0 0-1,0 0 0,1 1 0,0-1 1,-1 0-1,2 1 0,-1-1 0,0 1 1,1-1-1,0 1 0,0-1 0,0 1 1,1 0-1,-1 0 0,1 0 1,4-3-1,5-6 62,1 2 1,0-1 0,1 2-1,0 0 1,1 0-1,30-13 1,102-32-112,32 3-2597,-162 48 1212,-1 1 0,1 0 0,0 1-1,16 1 1,8 3-2006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0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3072,'-1'0'57,"1"-1"0,-1 1 0,0 0-1,-19 15 16986,22-14-16930,0 0 0,0 1 1,1-1-1,-1 0 0,0 0 1,0 0-1,1-1 1,-1 1-1,0 0 0,1-1 1,3 1-1,31-1 795,-18 0-725,309-8 1381,-61 8-897,-265 0-682,-20 0-13514,13 0 11189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0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98 4320,'-4'-6'4701,"11"6"1253,5 1-5116,13-3 707,0 0-1,35-9 1,-20 4-558,325-55 1840,-293 54-3065,-43 8-2735,-24 0-1300,-1 2 3167,-3-1-80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1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 3808,'-4'-4'7712,"5"4"-7675,1 1 183,0-1 0,-1 1 0,1 0 0,0 0 0,-1 0 1,1 0-1,-1 1 0,1-1 0,-1 0 0,1 1 0,-1-1 1,0 1-1,0-1 0,0 1 0,0 0 0,0-1 0,1 4 1,4 8 658,-3-7-554,-1 0 1,1 0-1,-1 1 1,2 10-1,3 22 618,-3-15-430,3 33-1,-1 365 1867,-6-374-2182,3-23 235,-2-22 139,0-4-540,-1 1 1,1 0 0,0-1-1,0 1 1,-1 0 0,1-1-1,-1 1 1,1-1 0,0 1 0,-1-1-1,1 1 1,-1-1 0,1 0-1,-1 1 1,1-1 0,-1 0-1,1 1 1,-1-2 0,8-15 99,-7 16-118,8-28-4,-1 0 0,-1 0-1,-1-1 1,1-32 0,4-19-47,-3 33 24,2 1 0,2 0 0,2 1 0,22-49 0,-36 94 16,1-1-1,-1 1 1,1 0-1,0-1 0,-1 1 1,1 0-1,0-1 1,0 1-1,0 0 1,0 0-1,0 0 0,0 0 1,0 0-1,0 0 1,0 0-1,1 0 1,-1 0-1,0 1 1,0-1-1,1 0 0,-1 1 1,1-1-1,-1 1 1,0-1-1,4 1 1,-4 0 9,-1 1 0,1-1 0,0 1 0,-1-1 0,1 1 0,-1 0 1,1-1-1,0 1 0,-1 0 0,0 0 0,1-1 0,-1 1 0,1 0 1,-1 0-1,1 1 0,-1-1 13,3 8 53,0 1-1,-1 0 1,0 0-1,-1 0 1,0 0-1,0 18 1,0 0 1,4 102 183,-4-35-44,-1-58-50,0-36-18,2-2-42,0-3-98,1 1 1,-1 0-1,1-1 1,-1 1-1,0-1 1,-1 0-1,4-6 0,7-35-85,-2 10 8,-4 16 24,2 0 0,1 1 0,0 0 0,1 0 1,1 1-1,0 0 0,2 1 0,0 0 0,0 1 0,2 1 1,0 0-1,0 0 0,27-16 0,-33 24 39,-6 4-46,-1 0 1,1 0 0,0 1 0,1-1 0,-1 0-1,6-1 1,-8 3 57,0 0 0,0 0 0,1 0 0,-1 0 0,0 0-1,0 0 1,0 0 0,1 0 0,-1 1 0,0-1 0,0 1 0,0-1 0,1 0-1,-1 1 1,0 0 0,0-1 0,0 1 0,0 0 0,0-1 0,0 1 0,0 0-1,-1 0 1,2 1 0,1 2 64,0-1 0,-1 1 0,0-1 0,1 1-1,-1 0 1,-1-1 0,1 1 0,-1 0 0,1 0 0,0 6-1,0 4 197,2 24-1,-2-9-90,5 193 222,-7-185-380,-9 44 137,4-17-416,5-63-49,24-8-19583,-6-4 16075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31:02.73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1980 122 1664,'-13'-16'896,"12"16"-823,1-1-1,-1 1 1,1 0 0,-1-1-1,1 1 1,-1 0-1,1 0 1,-1 0 0,0-1-1,1 1 1,-1 0 0,1 0-1,-1 0 1,1 0 0,-1 0-1,0 0 1,-9-2 479,7-1-479,0 0 0,0 1 0,-1 0 1,1-1-1,-1 1 0,1 1 1,-1-1-1,0 0 0,0 1 1,0 0-1,0 0 0,0 0 0,0 0 1,0 1-1,0-1 0,0 1 1,0 0-1,0 1 0,0-1 1,-7 2-1,-5 2 3,0 0 1,1 1-1,-29 13 1,40-16 116,-1-1 1,0 1-1,0-1 1,0-1-1,1 1 1,-10 0-1,-9 4 1317,18-5-1402,-13 0 245,18 0-331,-1 0 0,1 0 0,0 0 0,-1 0 0,1 0 0,0 0 0,-1 0 0,1 0 0,-1 0 0,1 0 0,0 0 0,-1 0-1,1 0 1,0-1 0,-1 1 0,1 0 0,0 0 0,-1 0 0,1-1 0,0 1 0,0 0 0,-1 0 0,1-1 0,0 1 0,0 0-1,-1-1 1,1 1 0,0 0 0,0-1 0,-1 1 117,-13-4 1024,-28 1-1040,34-4-179,6 5 437,0 2-383,2 0 10,0 0-1,0 0 1,-1 0-1,1 0 1,0 0 0,0 1-1,-1-1 1,1 0-1,0 0 1,0 0 0,-1 0-1,1 0 1,0-1-1,0 1 1,-1 0 0,1 0-1,0 0 1,0 0-1,0 0 1,-1 0 0,1 0-1,0 0 1,0 0-1,0-1 1,-1 1-1,1 0 1,0 0 0,0 0-1,0 0 1,0-1-1,-1 1 1,1 0 0,0 0-1,0 0 1,0-1-1,0 1 1,0 0 0,0 0-1,0-1 1,-1 1-1,1-1 63,47 6-1025,63-3 1550,99-3-305,27-1-130,-123 3 272,33-1 11,-134-1-369,-1 0 0,23-5 0,-22 3-75,0 0 0,22 0 0,-20 2-42,-1 0 1,24-6 0,-24 4 77,0 1 0,24-1 0,-17 3-148,-15 1 119,0 0 1,0-1-1,0 0 0,0 0 1,0-1-1,0 1 1,0-1-1,0 0 1,0 0-1,9-4 1,-14 5 1,1 0 1,-1 0 0,1-1 0,-1 1-1,1 0 1,-1 0 0,0 0 0,1 0-1,-1 0 1,1 0 0,-1 0 0,1 0 0,-1 0-1,1 0 1,-1 0 0,1 0 0,-1 0-1,1 0 1,0 0 0,0 1-1,-1-1 0,1 0 0,-1 0-1,1 0 1,-1 0 0,1 0 0,-1 0 0,1 0 0,0 0 0,-1 0 0,1 0 0,-1 0 0,1 0-1,-1 0 1,1 0 0,-1 0 0,1-1 0,0 1 0,10-6 89,-6 3-64,-1 1 0,1-1-1,-1 0 1,6-4 0,-9 6-11,12-11-86,-1 4 124,-11 7-77,0 0 0,1 0 0,-1 0 0,1 0 0,-1 1 0,1-1 0,-1 0 0,1 1 0,0-1 0,-1 0 0,1 1 1,2-1-1,-2 2-12,-2-1 25,1 0-1,-1 0 1,1 0-1,-1 0 0,0 0 1,1 0-1,-1 0 0,1 0 1,-1 0-1,1 0 0,-1 0 1,1 0-1,-1 0 1,1-1-1,-1 1 0,0 0 1,1 0-1,-1 0 0,1-1 1,-1 1-1,0 0 0,1 0 1,-1-1-1,1 1 1,0-1-167,10 2-32,-9-1 181,-1 1 0,0-1 0,0 1 0,0 0 0,0 0 0,0 0 0,0-1 0,0 1 0,0 0 0,0 0 0,0 0 0,-1 1 0,1-1 0,1 2 0,-2-2 107,0-1-80,1 0 1,-1 1-1,0-1 0,1 0 1,-1 0-1,0 0 1,0 0-1,1 1 0,-1-1 1,0 0-1,0 0 0,1 0 1,-1 1-1,0-1 1,0 0-1,0 0 0,1 1 1,-1-1-1,0 0 1,0 1-1,0-1 0,0 0 1,0 1-1,0-1 0,1 0 1,-1 1-1,0-1 1,0 0-1,0 1 0,0-1 1,0 0-1,0 0 0,0 1 1,-1-1-1,1 0 1,0 1-1,0-1 0,0 0 1,0 1-1,0-1 0,-4 12 154,3-10-130,-1 2-9,0 0-1,-1 0 1,1-1 0,-1 1 0,0 0 0,0-1-1,0 0 1,0 0 0,-1 0 0,1 0-1,-8 4 1,-16 8 3,-1-3 0,0 0-1,0-1 1,-32 6 0,-6 4 2,-247 107 87,185-70 101,98-46-129,-1-2-1,-41 8 1,29-10-6,0-2-1,-1-2 1,1-2 0,-1-2-1,0-2 1,-59-10 0,93 10-66,1-1 0,0 0 0,0 0 0,0-1 0,0 0 0,0 0 0,-8-6 0,-20-11-172,36 20 143,-1 1-1,1-1 1,0 0 0,-1 1 0,1 0-1,0-1 1,-1 1 0,1 0 0,-1 0-1,1-1 1,0 1 0,-1 0-1,1 0 1,-1 1 0,1-1 0,0 0-1,-1 0 1,1 1 0,0-1 0,-1 1-1,1-1 1,0 1 0,-1 0 0,1-1-1,0 1 1,0 0 0,0 0 0,0 0-1,0 0 1,0 0 0,0 0-1,0 0 1,0 0 0,0 0 0,0 0-1,1 1 1,-2 1 0,-3 6 31,-1 0 0,1-1 0,-12 13 0,-6 7-113,3 0 61,-1-2-1,-33 33 0,39-45 57,-1 0-1,0-2 1,-1 1-1,0-2 1,-22 11 0,-21 7-168,-211 96 652,264-122-555,3-2 24,0 1-1,0-1 1,0 1-1,1 0 1,-1 0 0,1 0-1,-5 4 1,7-5 32,1 0 0,-1-1 0,0 1 1,1 0-1,-1-1 0,1 1 0,-1-1 1,0 1-1,0-1 0,1 1 0,-1-1 1,0 0-1,0 1 0,0-1 0,1 0 1,-1 0-1,0 0 0,0 1 0,0-1 0,0 0 1,0 0-1,-1 0 0,1 0-67,7-6 139,5-4-79,0 1 0,1 1-1,0 0 1,17-9 0,-5 4-28,-8 3 4,128-80-123,-120 72 147,0-1 1,-1-1 0,32-35 0,66-101 183,-106 134-216,23-37 126,-38 59-92,0 0-1,0 0 1,1 0-1,-1 0 1,0 0-1,0 0 1,0 0-1,0 0 1,0 0-1,0 0 1,0 0-1,0 0 0,0 0 1,0-1-1,0 1 1,0 0-1,0 0 1,0 0-1,0 0 1,0 0-1,0 0 1,0 0-1,0 0 1,0 0-1,0 0 1,0 0-1,0 0 1,0 0-1,0 0 1,0 0-1,0 0 1,0 0-1,0 0 1,0-1-1,0 1 1,-1 0-1,1 0 0,0 0 1,0 0-1,0 0 1,0 0-1,0 0 1,0 0-1,0 0 1,0 0-1,0 0 1,0 0-1,0 0 1,0 0-1,0 0 1,0 0-1,0 0 1,0 0-1,0 0 1,0 0-1,0 0 1,-1 0-1,1 0 1,0 0-1,0 0 1,0 0-1,0 0 1,0 0-1,0 0 0,0 0 1,0 0-1,-7 1-47,-7 4 152,5 0-73,0-1 1,0 0-1,-1-1 1,1 1-1,-1-2 1,-14 3-1,11-2-32,0 0-1,1 0 0,-16 7 1,-37 16-147,38-16 164,-39 20-1,49-21-19,-10 5-119,1 2 0,1 0 0,-34 29 0,35-21 87,1 1 0,-31 44 0,19-22 24,27-37-16,2 0 0,-1 1 0,1-1 1,1 1-1,0 0 0,-6 17 1,10-25 53,1-1 1,-1 1 0,-1-1 0,1 0 0,0 0 0,-3 4 0,2-4-45,1-1 0,0 1 1,0 0-1,0-1 0,0 1 1,0 0-1,0 0 0,1 0 1,-1 0-1,1-1 0,-1 1 1,1 0-1,-1 3 0,-5 35 20,-6-13 171,-12 63-48,19-72-106,-5 26 232,8-30-146,-7 22 0,6-25-135,1 0 1,-1 0 0,0 22-1,2-22 48,0 0 1,-3 14-1,-1 2-59,-9 24 496,13-44-421,0 0 0,0 0 0,-1 0 0,0-1 0,-1 1 0,1-1 0,-1 1 0,0-1 0,-6 8 0,7-12 57,1 0-1,-1 0 1,0-1 0,1 1 0,-1-1 0,0 1-1,0-1 1,0 0 0,0 0 0,0 0-1,0 0 1,0 0 0,-1 0 0,1 0 0,0-1-1,-4 1 1,-22 3 178,22-4-300,-1 1-1,1 0 1,0 0 0,0 0 0,0 1 0,-12 5-1,-35 19-247,40-18 219,-3 1-21,-22 19 0,23-16 54,-20 12 0,25-20 0,1 2 1,1-1-1,-1 1 0,1 1 1,0 0-1,0 0 1,1 0-1,0 1 0,0 0 1,-10 16-1,4-2 37,-16 38 0,24-50 17,4-8-19,0-1 0,0 1 0,0 0 0,0 0 0,0 0 0,1 0 0,-1 0 0,1 0 0,-1 3 1,-2 3 354,6-16 424,9-10-733,0 0 0,2 1 0,-1 0 0,2 2 0,22-20 0,-37 35-49,75-61-164,-6 7 135,-43 31 80,-1 1-121,41-46 0,-3-16 178,-55 72-112,-1-1 0,0 0 1,-1 0-1,0 0 0,4-18 1,-1 10-38,-8 18 63,1-1 0,-1 1 1,1-1-1,-1 1 0,0-1 0,1-7 0,3-11-190,4-27 624,-4 16-539,-5 1 48,0 31-32,-6 6-725,-2 6 638,0 1 0,0-1 0,1 1 0,-6 16 0,-9 14 180,-12 12-146,-4-1 0,-79 87-1,55-61-267,44-54 381,11-14-11,1 0-1,0 0 1,0 0 0,1 1 0,1 0-1,-5 16 1,-11 77-76,17-88 124,-1 38 20,3-36-42,-3 23-1,-1 10 83,4-34-53,0 1 0,-6 20 1,-6 32-41,8-30-198,0-8 198,2-16 104,3-15-85,0 0 1,-1 0-1,1 1 1,0-1-1,-1 0 1,0 0-1,1 0 1,-1 0-1,-2 3 1,-11 27 51,8-18-57,6-14 0,0 0-1,0 0 0,0 1 1,0-1-1,0 0 0,0 0 1,0 0-1,0 1 0,0-1 1,0 0-1,0 0 0,0 0 1,0 0-1,-1 0 1,1 1-1,0-1 0,0 0 1,0 0-1,0 0 0,0 0 1,-1 0-1,1 0 0,0 1 1,0-1-1,0 0 0,0 0 1,-1 0-1,1 0 1,0 0-1,0 0 0,0 0 1,-1 0-1,1 0 0,0 0 1,0 0-1,0 0 0,-1 0 1,1 0 31,0-1 1,0 1 0,0 0 0,0-1 0,0 1-1,0 0 1,0-1 0,0 1 0,0 0 0,0-1-1,0 1 1,0 0 0,0-1 0,0 1 0,0 0-1,0-1 1,0 1 0,0 0 0,1-1 0,-1 1-1,0 0 1,0-1 0,0 1 0,0 0 0,1 0-1,-1-1 1,178-306-393,-66 115 191,-19 34-113,-67 109 103,26-68 0,-9 8-415,-51 128 333,0 0 1,-1-1-1,-1 0 1,-20 28 0,-2-8 296,-72 66 1,71-75-27,2 1 0,2 2 0,-32 43 1,51-60-57,-14 19-79,2 1 0,-19 41 1,-47 102 585,70-145-404,-25 38 79,-3 5 75,32-52-425,-1 1 349,10-13-85,4-10-61,1-1 1,0 0 0,0 0 0,-1 0-1,1 0 1,0 0 0,-1 0 0,1 0-1,-1 0 1,1 0 0,-2 1 0,-20 29-206,21-30 139,1-1 66,-1 0 0,1 0 0,0 0 1,-1 0-1,1 0 0,0 0 0,-1 0 0,1 1 1,0-1-1,-1 0 0,1 0 0,0 0 0,0 0 1,-1 0-1,1 0 0,0 1 0,0-1 0,-1 0 1,1 0-1,0 0 0,0 1 0,-1-1 0,1 0 1,0 0-1,0 1 0,0-1 0,0 0 0,-1 0 1,1 1-1,0-1 0,0 0 0,0 0 0,0 1 1,0-1-1,0 0 0,0 1 0,0-1 0,0 0 1,0 1-1,0-1 0,0 0 0,0 1 0,4 16 122,0-5-75,-4-10-62,0-1 0,0 0 0,1 1 0,-1-1 0,1 1 0,-1-1 0,1 0 0,-1 0 0,1 1 0,0-1 0,-1 0 0,1 0 0,2 2 0,-2-1-2,0-1 0,0 0 0,0 1 1,0-1-1,0 1 0,0-1 0,-1 1 1,2 3-1,0 2-47,1 0 0,-1 0 0,1 0 0,8 12 0,-2-4 47,23 35 25,1-4 294,-30-43-301,-1 0 0,1-1 0,0 1 0,0 0 0,1-1-1,3 3 1,10 7-76,2 4 212,30 19 1,-20-16-126,-16-11-98,1 0-1,21 8 1,-22-10 60,27 9 71,45 12 1,1 0 49,-75-23-22,0-2 1,0 1 0,18 1-1,12 1-62,47 12 136,-24-7-80,-20 2-69,-27-9 86,8 2 31,125-10 390,-11 1-747,-55-2 213,-28 1 166,74-5-70,-74-3-138,-37 10 83,19-1 105,-15 3-145,31-6 0,4 0 83,-34 5-147,24-7-1,2 0 107,37-3 70,78-9-71,-132 15-69,-23 4 106,0 1 0,17-2 0,-18 3 21,-1-1 0,1 0 1,16-4-1,-16 2-434,-8 3 514,0 0 0,1 0 1,-1 0-1,0-1 0,1 1 0,-1-1 0,0 1 0,0-1 0,0 0 0,3-1 0,-4-4 957,-8-4-663,6 8-467,-1 1 1,1-1-1,-1 0 0,0 1 1,0 0-1,0 0 0,1 0 1,-1 0-1,0 0 0,0 0 1,0 1-1,0 0 1,0-1-1,-1 1 0,1 0 1,-3 1-1,-9 0-91,-26 6-1,39-6 98,-24 5-236,-39 16 0,42-13 308,0-1 0,-28 5 1,21-7-173,-1 2 0,-48 19 0,38-11-85,-63 27 9,-72 40 89,148-71 226,-1-2 0,1-1 0,-1-1 0,-1-1 0,1-2-1,-32 2 1,-70 0-125,104-7-160,24-1 152,-1 1 0,1 0-1,-1 0 1,1 0 0,-1 0 0,0 1 0,1-1-1,-1 1 1,1 0 0,-5 2 0,8-3-58,-1 0 0,0 1 1,0-1-1,0 0 0,1 0 1,-1 0-1,0 1 0,0-1 1,1 0-1,-1 0 0,0 0 1,0 0-1,-1-1 0,9 4-636,3 0 666,-1 0-1,1-1 0,0-1 0,0 1 0,0-2 0,0 1 0,-1-1 0,13-2 0,10 1 23,36 0 67,90-11 1,-113 6 15,57-17 0,-101 23-67,198-50 231,-147 41-265,152-35 53,-139 26 78,-21 6-135,72-29 0,-42 3 158,-48 22-180,57-21-1,200-72 315,-142 37-127,-94 46-189,45-29 166,-67 39-153,12-5-150,-31 17 254,0 1 1,1 0-1,-1 0 0,8-2 1,3-2-73,45-14 9,-49 17 23,26-4 0,2-1 56,196-56 124,-213 59-180,-17 5-23,-1 0 1,1-1 0,-1 0-1,9-4 1,-8 3-9,0 0 0,0 0 0,13-2 0,14-6-90,-4 0 135,37-10 0,-19 7-99,-30 10 61,1 0-1,26-2 1,4 0 120,124-27 36,-136 29-226,-28 3 64,1 0 1,0 0-1,12-4 0,-21 5-83,18 0 102,-16 0 94,12 0-227,-14 0 188,-1 0 0,0 0 0,1 0 0,-1 0 0,0 0 0,1 0 0,-1 0 0,1 0 0,-1 0 0,0 0 0,1 0 0,-1 0 0,0-1 0,1 1 0,-1 0 0,0 0 0,2-2 366,-1 2-366,-1 0 0,0-1 0,0 1 0,0 0 0,1-1 0,-1 1 0,0-1 0,-1-5-6,0-1 0,-1 1 1,1 0-1,-1 0 0,-1-1 0,1 1 0,-1 1 1,-6-12-1,-5-9 88,-6-12-47,-1 0 0,-42-54 0,39 62-138,-2 1 1,-1 1-1,-1 2 1,-53-39-1,15 23 175,6 5-170,42 23 22,-19-20-1,13 11-49,-14-18 166,-22-18 225,-15-11-524,-74-63 177,56 50 197,32 19-149,42 48-106,1-1 0,1-1 1,-23-30-1,34 40 137,-1 0-1,0 0 0,-1 1 1,-8-7-1,-14-14-147,16 14 156,10 10-59,0 0 1,0-1-1,0 1 1,1-1-1,0 1 0,-4-7 1,-17-47-9,18 41-38,-1 0 0,-16-27 0,21 39 54,-1-1 1,1 1-1,-4-10 0,1-1-54,-4-9-14,1-2 1,1 1 0,-4-34 0,3 16-43,1-9 297,5 32-263,-8-33 0,8 45 53,1-1 0,-1 1 0,2 0 0,-1-10 1,-1-21-269,2-18 196,0 75-2091,6 63 1951,1 1 120,-12 36 207,5-109-62,-1-1 1,0 0-1,-1 0 0,0 0 0,0-1 0,0 1 1,-1 0-1,0-1 0,0 0 0,-1 1 0,1-1 1,-1-1-1,-1 1 0,1 0 0,-11 9 0,-1-1-51,0 0 0,-1-1 0,0-1 0,-22 12 0,-61 31 252,17-10-427,-143 103-1,-40 52 325,8-5-179,-17-6 98,91-67-240,9 15-533,168-131 690,-7 7-452,14-13 470,0 0-1,0 0 1,0 0 0,0 0 0,0 0-1,0 0 1,0 0 0,0 0 0,1 0-1,-1 0 1,0 0 0,0 0 0,0 0-1,0 0 1,0 0 0,0 0 0,0 0-1,0 0 1,0 0 0,0 0-1,0 0 1,0 0 0,0 0 0,0 0-1,0 0 1,0 0 0,0 0 0,0 0-1,0 0 1,0 0 0,0 0 0,0 0-1,0 0 1,0 0 0,0 0 0,0 1-1,0-1 1,0 0 0,0 0 0,0 0-1,0 0 1,0 0 0,0 0 0,0 0-1,0 0 1,0 0 0,0 0 0,0 0-1,0 0 1,0 0 0,0 0-1,0 0 1,0 0 0,0 0 0,0 0-1,0 0 1,0 0 0,0 0 0,0 0-1,0 0 1,0 1 0,11-6 1,122-72-30,-85 47 32,5-5 1,-1-3 0,-3-2 0,-1-2 1,55-61-1,150-205 313,-242 294-246,40-56 119,-46 62-161,0 0 0,-1 0 0,0-1 0,0 0 0,-1 0 0,4-14 0,-7 20-42,1 1 0,-1 0 0,0 0 1,1 0-1,-1 0 0,0 0 0,0 0 1,-1 0-1,1-1 0,0 1 0,-1 0 1,1 0-1,-1 0 0,0 0 0,1 0 0,-1 0 1,0 0-1,0 0 0,-1 1 0,1-1 1,0 0-1,0 0 0,-1 1 0,1-1 0,-1 1 1,0 0-1,1-1 0,-1 1 0,0 0 1,0 0-1,0 0 0,1 0 0,-1 0 1,0 0-1,0 1 0,-1-1 0,1 1 0,-3-1 1,-6-1-85,0 1-1,0 1 1,0-1 0,-1 2 0,-19 2 0,16 0 24,0 0 1,0 1-1,1 0 1,0 1-1,0 1 0,-24 14 1,12-4-8,2 1-1,-36 32 1,-4 8 41,-154 125-81,193-165 122,-398 304 237,365-270-154,-104 83 540,161-133-602,1 0 1,-1-1 0,0 1-1,0-1 1,0 1 0,0-1-1,0 1 1,0-1 0,0 0 0,0 1-1,0-1 1,0 0 0,0 0-1,-1 1 1,1-1-16,1-1 1,0 1-1,-1 0 0,1 0 1,0 0-1,0 0 0,-1 0 0,1-1 1,0 1-1,0 0 0,-1 0 1,1 0-1,0-1 0,0 1 0,0 0 1,0 0-1,-1-1 0,1 1 1,0 0-1,0 0 0,0-1 0,0 1 1,0 0-1,0-1 0,0 1 1,-1 0-1,1 0 0,0-1 0,0 1 1,0-1-1,1-2-18,-1 0 0,0 0 0,1-1 0,0 1 0,0 0 0,0 0 0,0 0 0,2-3 0,7-13-135,2 0 1,0 0-1,17-18 1,8-11-26,67-109 61,58-76 6,-3 49 308,-71 85 636,-87 98-846,-1 1 0,1-1 0,0 0 0,-1 1 0,1-1 0,-1 0 0,1 0 0,-1 1 0,1-1 0,-1 0 0,0 0 0,1 0 0,-1 0 0,0 1 0,0-1 0,1-2 0,-2 3 0,1 0 1,0 0-1,0-1 0,0 1 1,-1 0-1,1 0 0,0 0 1,0-1-1,-1 1 0,1 0 1,0 0-1,0 0 0,-1-1 1,1 1-1,0 0 0,-1 0 1,1 0-1,0 0 1,-1 0-1,1 0 0,0 0 1,-1 0-1,1 0 0,0 0 1,-1 0-1,1 0 0,0 0 1,-1 0-1,1 0 0,-6 1-51,1 0 0,0 1 0,0-1-1,-7 4 1,-5 3-10,1 0-1,0 2 1,1 0-1,0 0 1,0 2-1,1 0 1,-20 21-1,-77 109-118,38-45-1,16-33 315,-73 62 0,70-71-236,-68 82 0,52-37-64,39-49 55,20-29 35,1 1 0,2 0 0,-19 40 0,32-62 88,0 0 1,1 1-1,-1-1 1,1 0 0,-1 0-1,1 1 1,0-1-1,-1 0 1,1 1 0,0-1-1,0 2 1,0-2 0,0-1 0,1 0 0,-1 0 0,0 0 0,0 0 0,0 1 0,0-1 0,0 0 0,1 0 0,-1 0 0,0 0 0,0 0 0,0 1 0,1-1 0,-1 0 0,0 0 0,0 0 0,0 0 0,1 0 0,-1 0 0,0 0 0,0 0 0,0 0 0,1 0 0,-1 0 0,0 0 0,0 0 0,1 0 0,-1 0 0,0 0 0,0 0 0,0 0 0,1 0 0,-1 0 0,0 0 0,0-1 0,0 1 0,1 0 0,-1 0 0,6-3 91,0-1 0,0 1 0,-1-1 0,7-6 1,230-210 356,-61 31-618,-24 24 223,3 14-5,45-44-106,-195 184 39,408-395-116,-405 394 109,-1 2-50,-1 0 0,1 1 1,16-11-1,-16 17-12,-11 3 81,-1 0 0,0 1 0,1-1 0,-1 0 0,0 0 0,1 0 0,-1 0 0,0 0 0,0 0 0,1 1 0,-1-1 0,0 0 0,0 0 0,1 0 0,-1 1 0,0-1 0,0 0 0,0 0 0,1 1 0,-1-1 0,0 0 0,0 1 0,0-1 0,1 2-1,-1 0-1,0 0 0,0-1 0,0 1 1,0 0-1,0 0 0,0-1 0,-1 1 0,1 0 1,0 0-1,-2 1 0,-3 10 2,-2 0 1,1-1-1,-2 1 0,0-2 0,-10 14 0,11-17 3,-99 143 29,-75 97 41,15-69 28,-47 57 111,142-144-168,-95 118 23,-149 114 46,110-121-259,135-121 4,91-93 400,53-25-136,-39 20-109,0-2 1,44-30-1,-42 19-36,-2-3 0,-1-1 0,39-47 0,31-32 19,44-12-46,12 12-91,83-67-132,-131 82 242,174-133 88,-264 214-126,2 1 0,-1 2 1,35-15-1,-57 28 69,0-1 0,0 1 1,-1 0-1,1-1 0,0 1 1,0 0-1,0 0 0,0 0 0,0 0 1,0 0-1,0 0 0,0 0 0,0 0 1,0 0-1,0 0 0,0 0 1,0 1-1,1 0 0,-1-1 7,-1 1 0,1-1-1,0 1 1,-1-1 0,1 1 0,-1-1-1,1 1 1,-1 0 0,0-1 0,1 1-1,-1 0 1,0 0 0,1-1 0,-1 1 0,0 0-1,0 0 1,0-1 0,0 2 0,1 4 23,-2 0 0,1-1 1,-1 1-1,0 0 0,0-1 1,-2 7-1,-2 2 2,0-1 1,-1 0-1,0 0 1,-1-1 0,-12 16-1,-50 59 79,44-57-76,-29 42 24,-71 128-1,67-103-163,19-39 180,-3-2 0,-2-1 1,-62 58-1,90-97-23,-10 10-179,-31 40 0,56-65 131,1-1-1,0 1 1,-1-1 0,1 0 0,0 1-1,-1-1 1,1 1 0,0-1 0,0 1-1,0-1 1,-1 1 0,1-1 0,0 1-1,0-1 1,0 1 0,0-1 0,0 1 0,0-1-1,0 1 1,0 0 0,1 0 1,-1-1 0,1 0 0,-1 0 0,1 1 0,0-1 1,-1 0-1,1 0 0,0 0 0,-1 0 0,1 0 0,-1 0 0,1 0 0,0 0 1,-1 0-1,1 0 0,0 0 0,-1 0 0,1 0 0,0 0 0,-1-1 0,1 1 1,-1 0-1,2-1 0,6-2 9,0-1-1,0 0 1,0-1-1,0 1 1,-1-1 0,1-1-1,-2 0 1,1 0 0,0 0-1,9-12 1,86-117-3,17-21-66,57-12 56,-20 22 55,29-74-177,-26 28 81,-101 127 74,113-119-304,-174 188 266,-1 0 0,1 1 0,0-1 0,0 1 0,-2 4 0,-2 4 5,-60 133 14,47-99 2,-1-1 0,-33 52 0,-39 30 0,27-41-51,-41 65-169,-130 245-1,225-376 202,9-17 37,1 0-1,-1 0 1,1 0-1,0 1 1,0 0 0,-2 8-1,4-13-26,0 0 0,0 1-1,0-1 1,0 0 0,0 1 0,0-1-1,0 0 1,0 1 0,0-1 0,0 1-1,0-1 1,0 0 0,0 1 0,0-1-1,1 0 1,-1 1 0,0-1 0,0 0-1,0 1 1,0-1 0,1 0 0,-1 0-1,0 1 1,0-1 0,1 0-1,-1 0 1,0 1 0,1-1 0,-1 0-1,0 0 1,1 0 0,-1 1 0,0-1-1,1 0 1,-1 0 0,0 0 0,1 0-1,-1 0 1,0 0 0,1 0 0,-1 0-1,0 0 1,1 0 0,-1 0 0,1 0-1,-1 0 1,0 0 0,1 0-1,-1 0 1,0 0 0,1 0 0,-1 0-1,0-1 1,1 1 0,3-1 53,-1-1 1,1 0-1,0 1 0,-1-2 1,7-3-1,110-105 327,-87 79-345,370-375-36,-115 113 124,-203 215-412,150-106 0,-234 184 275,3-1-31,0-1 0,1 0-1,-1 1 1,9-4 0,-12 6 36,0 0 0,-1-1 0,1 1 0,0 0 0,0 0 0,-1 0 0,1 0 0,0 0 0,0 0 0,-1 0 0,1 0 0,0 0 1,0 0-1,-1 0 0,1 0 0,0 0 0,0 1 0,-1-1 0,1 0 0,0 1 0,-1-1 0,1 0 0,0 1 0,-1-1 0,1 1 0,-1-1 0,1 1 0,0-1 0,-1 1 0,1-1 1,-1 1-1,0 0 0,1-1 0,-1 1 0,1 0 0,-1-1 0,0 1 0,0 0 0,1 0 0,-1-1 0,0 1 0,0 1 0,1 9 48,0 0-1,-1 0 1,-1 0-1,0 0 1,0-1-1,-6 21 0,5-19-29,-6 22 25,-2 0 1,0-1 0,-31 63 0,15-46 53,-61 85 1,-240 370 519,312-481-572,-60 105 187,65-108-197,10-21-31,0 0 0,0 0 0,0 0 0,0 0 0,0 0-1,0 0 1,0 0 0,0 0 0,0 0 0,1 0 0,-1 0 0,0 0 0,0 0 0,0 0 0,0 0 0,0 0 0,0 0 0,0 0 0,0 0 0,0 0 0,0 0 0,0 0 0,0 0 0,0 0 0,0 0 0,0 0 0,0 0 0,0 0 0,0 0 0,0 0-1,1 0 1,-1 0 0,0 0 0,0 0 0,0 0 0,0 0 0,0 0 0,0 0 0,0 0 0,0 0 0,0 0 0,0 0 0,0 1 0,0-1 0,0 0 0,0 0 0,0 0 0,0 0 0,0 0 0,0 0 0,0 0 0,0 0 0,10-12 76,36-45-73,89-87 0,70-40-198,-100 93 44,-68 57 127,57-48-54,-71 63-73,1 2 0,31-17 1,-49 31 111,0-1 1,0 2-1,1-1 1,0 1 0,6-2-1,-12 3 41,1 1-1,-1 0 1,0 0-1,0 0 1,1-1-1,-1 1 0,0 0 1,1 0-1,-1 1 1,0-1-1,0 0 1,1 0-1,-1 1 1,0-1-1,0 0 0,1 1 1,-1 0-1,0-1 1,0 1-1,0-1 1,0 1-1,0 0 1,0 0-1,0 0 0,0 0 1,0 0-1,0 0 1,-1 0-1,1 0 1,0 0-1,-1 0 1,1 0-1,0 0 0,0 2 1,-1 0 7,1-1 1,-1 1-1,0-1 1,1 1-1,-1-1 1,0 1-1,0-1 0,-1 1 1,1-1-1,-2 5 1,-10 28 119,-47 126-141,3-8 5,39-114 73,-39 68 1,15-48 67,-2-2 0,-71 71 0,30-35-50,-27 35-101,102-116-10,9-12 24,0 0-1,0 0 1,0 0-1,0 0 1,0 1 0,0-1-1,0 0 1,0 0-1,0 0 1,0 0-1,0 0 1,0 0-1,0 0 1,0 0 0,0 0-1,0 0 1,0 0-1,0 1 1,0-1-1,0 0 1,0 0-1,0 0 1,0 0 0,0 0-1,0 0 1,0 0-1,0 0 1,0 0-1,0 0 1,1 0-1,-1 0 1,0 0 0,0 0-1,0 1 1,0-1-1,0 0 1,0 0-1,0 0 1,0 0-1,0 0 1,0 0 0,0 0-1,0 0 1,0 0-1,1 0 1,-1 0-1,0 0 1,0 0 0,0 0-1,0 0 1,0 0-1,0 0 1,0 0-1,0 0 1,0 0-1,0 0 1,0 0 0,1 0-1,-1 0 1,0 0-1,0 0 1,0-1-1,0 1 1,0 0-1,0 0 1,0 0 0,26-13-369,-11 4 350,53-26-206,-18 10 95,51-35 0,40-35 21,287-208 201,-288 203-307,-90 66 13,-47 32 195,0 0 1,0 0-1,0 0 1,0 1-1,0 0 1,0-1-1,0 1 1,1 0-1,5-1 1,-8 2 11,0 0 1,0 0-1,0 0 1,0 1-1,0-1 1,0 0-1,0 0 1,0 1-1,1-1 1,-2 1-1,1-1 1,0 1-1,0-1 1,0 1-1,0-1 1,0 1-1,0 0 1,0-1-1,-1 1 1,1 0-1,0 0 1,-1 0-1,1 0 1,-1 0-1,1 0 0,-1-1 1,1 1-1,-1 0 1,1 0-1,-1 1 1,0-1-1,0 0 1,1 0-1,-1 1 1,2 12 20,-1 0 0,-1 0 0,0 1 1,-1-1-1,-4 27 0,4-35-14,-2 11 38,-1-1 0,0 1 1,-1-1-1,-1 0 1,-1 0-1,0-1 1,-1 0-1,0 0 1,-1-1-1,-1 0 0,-16 18 1,-2 5-92,42-41-143,-9 0 162,1 1 1,-1-1 0,0 0-1,0 0 1,-1 0 0,1-1-1,6-9 1,24-40-32,-24 35 57,6-7 229,-2-1 0,-1 0 1,-2-1-1,19-59 1,-30 84-206,0-1 0,-1 1 1,1-1-1,-1 0 0,0 1 1,0-1-1,0 1 0,0-1 0,-1 1 1,1-1-1,-1 1 0,0-1 1,0 1-1,0-1 0,-1 1 1,1 0-1,-1-1 0,-4-4 0,3 4-55,-1 0-1,1 1 1,-1-1-1,0 1 0,0 0 1,0 0-1,-1 1 1,1-1-1,-1 1 1,1 0-1,-1 0 0,0 1 1,-8-3-1,-20-2-55,0 0 0,-37 0 0,-71 3 53,65 3 149,-137 1-363,-293 38 1,56-2 597,419-37-206,-1-2 0,-48-8 0,68 8-92,-1-1-1,0-1 0,1 0 0,0-1 0,0 0 1,1-1-1,-1 0 0,-17-13 0,25 16-64,1-1-1,-1 1 0,1 0 1,-1-1-1,1 0 0,0 0 1,0 0-1,1 0 1,-1-1-1,1 1 0,0-1 1,0 1-1,0-1 1,1 0-1,0 1 0,0-1 1,0 0-1,0 0 0,1 0 1,0-10-1,2-2-72,1 0 1,0 0-1,1 1 0,1-1 0,7-16 1,9-18-79,2 1 0,31-50 0,70-92-254,-48 76 267,99-185 341,-163 277-136,-5 11 66,-1 0 0,10-29-1,-16 36-217,-3 8-81,-7 12-112,8-11 286,-13 19-85,-1 0 1,-1 0-1,-1-2 0,-1 0 1,-1-1-1,-39 29 1,-19 2 67,36-24-41,2 1 0,-74 65 0,74-50 16,1 2-1,3 1 1,-59 96 0,77-110 107,-3-2 1,0 0 0,-2-1-1,-1-2 1,-1 0 0,-1-2-1,-41 30 1,46-40 81,0-1 0,-36 15 0,-51 16-95,40-18-167,58-22 129,-26 11-83,-65 36-1,91-45 18,0 0 0,1 1-1,0 0 1,0 1 0,0 0 0,1 0 0,1 1 0,0 0 0,0 0 0,0 1 0,-5 11 0,-4 17-39,2 1-1,-13 57 1,18-57 83,-3-1 1,-28 65-1,36-93-30,-1 0-1,1 1 0,1-1 1,-4 20-1,-6 14-27,4-5 184,4-20-91,-9 27-24,10-35 0,0 1 0,1-1 0,0 1 0,-1 17 0,2-8-86,2 0 1,0 1 0,2-1-1,0 0 1,10 39 0,-11-57 111,0 0 0,0 0 1,0 0-1,1 0 1,-1 0-1,1 0 0,0 0 1,0 0-1,0-1 0,0 1 1,0-1-1,1 1 1,-1-1-1,1 0 0,0 0 1,-1 0-1,1 0 1,6 2-1,-4-2 0,0 0 0,0-1-1,1 0 1,-1 0 0,0 0 0,0-1-1,1 0 1,-1 0 0,0 0 0,1-1-1,6-1 1,159-40 320,-119 28-329,308-111-177,-165 63 339,6 16-192,26-8 66,59-8-75,21 4-100,-4-24 458,-238 61 410,-107 37-682,-1-3 0,-76 15 0,-52-2 121,32-6-39,-359 33-160,346-41 252,-389-5 362,495-9-587,-340-41-52,325 34 41,-79-11-322,138 19 301,-1 1-140,-1-1-1,0 1 0,0 0 0,1-1 0,-1 2 1,0-1-1,0 0 0,1 1 0,-1 0 1,-4 1-1,18 7-432,9 4 423,0-2-1,1 0 1,0-1 0,0-1 0,36 11 0,-24-11 126,1-2 1,0-2 0,39 3 0,497-4-118,120-57 640,-153-27-448,-263 39-192,-148 35 256,-51 4 43,174-2 85,-219 4-212,-16 0-43,1-1 0,15-2 1,-11 1 32,0 0 0,0 2 0,30 2 1,4 0-44,20 4-69,1 0 433,-63-6-207,0-1 0,0 0 1,0-1-1,10-2 0,16-2-102,-28 5 46,0 0 0,1-1 1,-1 0-1,11-4 0,61-21-266,14-7 268,-79 31-260,-14 3 179,1 0 0,-1 0 0,0 0 0,0 0 0,0-1 0,0 1-1,0 0 1,1-1 0,-1 1 0,0 0 0,2-2 0,-2 2 9,0-1 0,-1 1 0,1-1 0,0 1 1,0 0-1,0 0 0,0 0 0,0-1 0,0 1 0,0 0 0,0 0 0,-1 0 0,1 0 0,0 1 0,0-1 0,0 0 0,0 0 0,1 1 0,16 5-169,-17-5 179,0-1 42,8 4-36,0 0-1,14 9 1,-15-5-3,3 4 293,-10-11-227,1 0-42,-1 0 62,0 0 0,1-1 0,-1 1 1,1 0-1,-1-1 0,1 1 0,-1-1 0,1 1 1,-1-1-1,3 1 0,-3-2-88,0 1-1,0-1 1,0 0 0,0 1-1,-1-1 1,1 0 0,0 0 0,0 0-1,0 0 1,-1 0 0,1 1-1,0-1 1,-1 0 0,2-3 0,-2 4-87,10-2-247,-9 2 314,-1-1 0,0 1 0,1 0 0,-1 0 0,1 0 0,0 0 0,-1-1 0,1 1 0,-1 0 1,1 0-1,-1 0 0,1 0 0,-1 0 0,1 1 0,-1-1 0,1 0 0,-1 0 0,1 0 0,-1 0 0,1 0 0,-1 1 0,1-1 0,-1 0 0,1 0 0,-1 1 0,0-1 0,1 0 0,-1 1 0,1-1 0,-1 1 0,0-1 0,1 0 0,-1 1 0,1 0 0,1 2 31,0-1 1,0 1-1,0-1 1,-1 1-1,1 0 1,0 0-1,-1 0 0,0 0 1,0 0-1,0 0 1,1 6-1,1 3-125,-3-7 1108,-11-3-181,-19 0-927,0 1 0,0 2 0,1 1 1,-37 12-1,-21 5-128,22-3 306,-11 2 345,48-16-441,1 1 1,-52 21 0,-37 22 51,93-40 2,9-4 63,0 0 0,-1-1 1,-23 6-1,17-6-121,0 1 0,-27 12 0,18-6-78,-15 5 107,1 1 1,1 3 0,2 1-1,-71 50 1,-84 94 37,183-154 37,-1 0-1,0 0 1,-1-1 0,0-1-1,-1-1 1,0 0 0,-21 8-1,-16 2 133,-1-3-1,-1-2 0,0-3 1,0-1-1,-1-4 0,-87 0 1,58-2-367,38-2 213,29 0-1131,0-1 0,-19-2 0,-30-3-4382,34 4 3242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12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31 5824,'-1'0'243,"0"-1"0,0 0 0,1 0 0,-1 0 0,0 0 0,1 0 0,-1 0 0,1 1-1,-1-1 1,1-1 0,-1 1 0,1 0 0,-1-1 0,1-11 6148,-1 13-6127,1-1 0,-1 1 0,0 0 0,1-1 1,-1 1-1,0 0 0,1-1 0,-1 1 0,0 0 1,1 0-1,-1 0 0,0-1 0,0 1 0,1 0 1,-1 0-1,0 0 0,1 0 0,-3 1 0,-16 0 1015,14 0-1189,-1 0 0,1 1 0,0 0 0,0 0 0,0 0 0,0 0 0,0 1 0,0 0 0,1 0 0,-1 0 0,1 1 0,0-1 0,0 1 0,0 0 0,1 0 0,-1 1 0,-4 7-1,-2 5 33,0 0 0,1 1 0,-10 27 0,9-10-58,0 1 0,3-1 0,0 1 0,-1 54 0,7-66-32,2-1 0,4 34 0,-5-56-16,0 0 1,0 0 0,0 1 0,1-1 0,-1 0 0,0 0 0,1 0-1,-1 1 1,1-1 0,0 0 0,-1 0 0,1 0 0,0 0 0,-1 0-1,1 0 1,0 0 0,0 0 0,0 0 0,0-1 0,0 1 0,0 0-1,0 0 1,0-1 0,0 1 0,0-1 0,0 1 0,1-1-1,-1 1 1,0-1 0,0 0 0,1 0 0,-1 1 0,0-1 0,0 0-1,1 0 1,-1 0 0,0-1 0,0 1 0,1 0 0,-1 0 0,0-1-1,0 1 1,0 0 0,1-1 0,-1 1 0,0-1 0,0 0 0,0 1-1,1-2 1,3-2 11,1-1 0,-1 0-1,-1 0 1,1-1 0,-1 1 0,0-1-1,4-8 1,21-47 108,-23 48-126,50-128 133,-36 88 13,2 12-259,-18 34 151,0 0 0,0 0 1,0-1-1,-1 1 0,4-15 1,-6 13 180,-2 20-192,4 133 360,-5 144 550,-11-152-632,-37 170-1,42-270-190,-17 44 0,22-70-107,-1 0-1,-1-1 1,0 0 0,0 0 0,0 0 0,-1 0 0,-1-1 0,0 0 0,-8 8-1,13-14-3,0 0 0,0-1 0,0 0-1,-1 1 1,1-1 0,0 0-1,0 0 1,-1 0 0,1 0 0,-1-1-1,1 1 1,-1-1 0,1 1-1,-1-1 1,1 0 0,-1 0 0,1 0-1,-1 0 1,1 0 0,-1-1-1,1 1 1,-1-1 0,1 0 0,-1 1-1,1-1 1,0 0 0,-1 0-1,1-1 1,0 1 0,-3-3 0,-1 0-20,1-1 1,-1 1 0,1-1-1,1-1 1,-1 1 0,1-1-1,0 1 1,0-1-1,-6-12 1,4 3-53,0 1 1,1-1-1,1 0 0,-5-27 1,8 32 29,0 0 0,1 1 0,0-1 0,0 1 0,1-1 0,1 1 0,0-1-1,5-17 1,-4 19 33,0 0 0,0 1 0,1-1 0,0 1 0,1-1-1,5-6 1,-7 10-4,1 0-1,0 1 1,0-1-1,0 1 1,0 0-1,0 0 1,1 0-1,-1 1 1,1-1-1,10-2 1,-2 1 9,1 0 1,-1 1 0,1 1-1,0 0 1,17 1 0,70 7-207,-90-5-347,-5-1-1163,-1 1 1,1-1-1,-1 1 1,0 0-1,1 1 0,-1 0 1,9 4-1,-10-5 373,1 1 0,-1-1 0,0 1 0,1-1-1,5 0 1,5 4-2287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12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1 5568,'-1'0'11086,"1"4"-9687,-3 5-759,0-1 0,0 0-1,-1 0 1,-4 7 0,-5 9 118,-33 76 604,-36 72-63,48-108-773,2 1 1,-37 114-1,6 109 290,21 12-75,35-225-650,3 1-1,3-1 1,4 0 0,22 134-1,-20-180-38,14 42-1,-14-58-699,0-1 0,0 0-1,1 0 1,1 0 0,13 18 0,-19-28 189,1 1 0,0-1 0,0 0 1,0 0-1,0-1 0,0 1 0,1 0 0,-1-1 0,1 1 1,-1-1-1,1 0 0,-1 0 0,1 0 0,0 0 0,-1 0 1,1 0-1,0-1 0,0 0 0,-1 1 0,5-1 0,-3-1-28,-1 1 0,0-1 1,0 1-1,1-1 0,-1 0 0,0-1 0,0 1 0,0 0 0,0-1 0,0 0 0,0 0 0,0 0 0,-1 0 0,1 0 0,-1 0 0,4-5 0,23-36-3545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1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 2912,'-9'-8'14207,"11"11"-14017,-1-1 0,1 1-1,0-1 1,-1 1-1,1 0 1,-1 0 0,0-1-1,0 1 1,0 0-1,0 0 1,-1 0 0,1 0-1,-1 0 1,1 5-1,-1 9 291,0 23-1,-8 285 1697,2-104-731,6-191-1498,0-22-593,25-24-15454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14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4992,'3'-1'20830,"6"2"-23293,10-2 2879,0-1-1,-1-1 1,28-8-1,12-1-45,-1 5-370,86 0 0,-141 7-832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15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20 875 3488,'-3'4'308,"0"1"0,1-1 0,0 0-1,0 1 1,0 0 0,1-1 0,-1 1 0,1 0 0,0 0 0,0 8 7359,6-17-4035,-1-9-2782,-4 11-516,12-44 1280,3 0 0,31-72-1,60-84-209,-66 128-1220,-15 27-202,2 0 0,2 2 0,35-42 0,-28 44-30,-16 18 59,0 1-1,2 1 1,49-40 0,-67 59-35,1 1-1,0 0 1,0 1-1,0-1 1,0 1 0,0 0-1,0 0 1,7-1 0,-10 3 18,1 0 0,-1-1 0,1 1 0,-1 0 0,1 1 1,0-1-1,-1 0 0,1 1 0,-1-1 0,1 1 0,-1 0 1,1 0-1,-1 0 0,0 0 0,1 0 0,-1 0 0,0 1 1,0-1-1,2 3 0,1 1 2,0 1 1,0-1-1,0 1 1,-1 1-1,0-1 0,0 0 1,-1 1-1,0 0 1,5 14-1,0 7 32,6 34 1,-11-43-23,1-2-16,10 66 331,-12-70-131,-1 0 1,-1 0-1,0 0 1,-3 19 0,2-28-113,0 1 0,0 0 0,0-1 1,-1 1-1,0-1 0,0 0 0,0 1 1,0-1-1,-1 0 0,0 0 0,1-1 0,-1 1 1,-1 0-1,1-1 0,-6 5 0,3-4-13,1-1 0,-1 0-1,0 0 1,0 0 0,0-1-1,0 1 1,0-1-1,0-1 1,0 1 0,-13 0-1,-21 0-784,-59-5-1,14-1-3907,79 4 4043,-14 0-1836,20 0 2231,0 0 0,-1 0 1,1 0-1,-1 0 0,1 0 0,-1 0 0,1 0 0,0 0 1,-1 0-1,1 0 0,-1 0 0,1 1 0,-1-1 1,1 0-1,0 0 0,-1 0 0,1 1 0,0-1 0,-1 0 1,1 1-1,0-1 0,-1 0 0,1 0 0,0 1 1,-1-1-1,1 1 0,0-1 0,0 0 0,-1 1 0,1 0 1,2 10-4979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15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33 7040,'-1'-2'514,"1"2"-446,0-1 1,-1 1-1,1 0 0,0 0 1,0-1-1,0 1 0,-1 0 0,1 0 1,0-1-1,0 1 0,0 0 1,0-1-1,0 1 0,0 0 1,0-1-1,-1 1 0,1 0 1,0-1-1,0 1 0,0 0 1,0-1-1,0 1 0,0 0 1,1-1-1,-1 1 0,0 0 1,0-1-1,0 1 0,0 0 0,0 0 1,0-1-1,1 1 0,-1 0 1,0-1-1,0 1 0,0 0 1,1 0-1,-1-1 0,0 0 506,-1 0 0,0 0 0,1 0 1,-1 0-1,0 0 0,0 0 0,0 0 0,1 0 0,-1 0 0,-2-1 0,0 1-264,1 0 1,-1 0-1,1 0 1,-1 0 0,0 1-1,1-1 1,-1 1-1,0 0 1,0 0-1,1 0 1,-1 0-1,0 0 1,-5 2 0,1-1 76,-1 1 1,0 0 0,-11 5-1,11-2-249,0-1-1,1 1 1,-1 0-1,1 0 1,0 1 0,0 0-1,0 1 1,1-1-1,0 1 1,1 0-1,-1 1 1,1-1-1,1 1 1,-1 0-1,-4 14 1,0 4-35,1 1 0,1-1 0,-6 52 1,5 53 120,5-36 37,3-42-198,1-38-34,-1-1-1,-1 1 0,-4 28 0,4-29-149,1-12 22,0-1 1,0 0-1,0 0 0,0 0 0,0 0 0,0 1 0,-1-1 1,1 0-1,0 0 0,-1 0 0,0 2 0,1-3-51,0 1 0,0-1 0,-27-27-19778,9 6 17315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1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4 126 9792,'0'-1'150,"0"0"-1,-1 1 1,1-1 0,0 1 0,-1-1 0,1 0 0,0 1-1,0-1 1,-1 1 0,1-1 0,0 0 0,0 1 0,0-1 0,0 0-1,0 0 1,0 1 0,0-1 0,0 0 0,0 1 0,0-1-1,1-1 1,11-4 1598,8-3-568,-4-1-73,0 1 0,1 1 0,1 1 0,26-8 0,-1 0-211,-22 8-671,2 1-1,-1 1 0,43-5 1,-25 8-2573,57 3 1,-90 0 585,0 0-1,1 1 1,11 3 0,0 1-3967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1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8 116 6720,'-8'-4'5295,"26"4"1729,1 0-6736,269-30 4420,146-17-4082,-330 30-1501,-11 1-7205,-92 16 7825,-1 0-1,1-1 1,-1 1-1,1 0 0,-1 0 1,1 0-1,-1 0 1,1 0-1,-1 0 1,1 0-1,0 0 1,-1 0-1,1 0 1,-1 0-1,1 0 1,-1 1-1,1-1 1,-1 0-1,1 0 0,-1 1 1,1-1-1,-1 0 1,1 1-1,-2 11-5555,-1-7 6284,-6 23-3140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17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11 878 2976,'-1'0'58,"0"1"21,1-1-1,-9 17 14016,10-18-13898,0 1 0,0-1 0,0 0 0,0 1 0,0-1 1,0 0-1,0 1 0,0-1 0,0 0 0,-1 0 0,1 0 0,0-1 0,1 0 87,9-11 118,-1 0 0,-1 0 1,0-1-1,11-23 0,21-64 359,-30 73-556,42-106 644,86-155 0,-122 259-655,1 1 0,40-48-1,-49 66-120,1 1-1,0 0 0,0 1 0,1 1 1,0-1-1,1 2 0,0-1 0,0 2 1,24-10-1,-28 13-67,0 1 1,0 0-1,0 1 1,0 0-1,0 0 1,0 1-1,0 0 1,0 0-1,13 3 1,-15-2 32,1 0 0,-1 1 0,0 0 0,0 0 1,0 1-1,0 0 0,-1 0 0,1 0 0,-1 1 0,1-1 1,-1 1-1,7 8 0,-10-11-6,-1 1 0,0-1 1,0 0-1,0 1 0,0-1 0,0 0 1,0 1-1,0 0 0,0-1 0,0 1 0,-1-1 1,1 1-1,-1 0 0,1-1 0,-1 1 1,0 0-1,1 0 0,-1 0 0,0-1 1,0 1-1,0 0 0,-1 0 0,1-1 1,0 1-1,-1 0 0,1-1 0,-1 1 1,1 0-1,-2 2 0,-1-1 13,1 0-1,-1 1 1,1-2-1,-1 1 1,0 0 0,0-1-1,0 1 1,0-1-1,-1 0 1,1 0 0,-1 0-1,-3 1 1,6-2-43,-128 50 592,103-42-869,0-2 1,0 0 0,-33 3 0,22-10-3452,22 0-3479,26 19-1683,6 8 5907,7 9 43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1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55 6816,'-17'-25'2197,"17"24"-2134,0 1 0,-1-1 0,1 1 0,-1-1 0,1 1 0,0-1 0,0 1 0,-1-1 0,1 0 0,0 1 0,0-1 0,0 1 0,-1-1 0,1 0 0,0 1 0,0-1 0,0 1 0,0-1-1,0 0 1,0 1 0,1-1 0,-1 0 0,0 1 0,0-1 0,0 1 0,1-1 0,-1 1 0,0-1 0,0 0 0,1 1 0,-1-1 0,0 1 0,1-1 0,-1 1 0,1-1 0,-1 1 0,1 0 0,0-1 0,4-7 4756,1 20-1716,-3-1-2629,1 0 0,-2 0 0,1 0 0,-1 0 0,0 17 0,-2 60 810,-2-42-712,-2 1 0,-2-1 0,-15 57 0,16-83-422,1 0-1,0 0 0,-1 39 1,5-57 186,3-3-139,11-5-196,27-17 0,-3 1-3,-11 8-107,-9 5-16,0 0-1,29-10 1,-25 13 65,0 0 0,0 1 0,43-3 1,-56 7 101,0 1 1,-1 1-1,1 0 1,0 0 0,-1 0-1,1 1 1,-1 0-1,1 1 1,-1 0 0,0 0-1,0 1 1,0 0-1,9 6 1,-16-9 1,0 0 0,0-1 0,0 1 0,0 0 0,0 0 0,0 0 1,0 0-1,0 0 0,-1 0 0,1 0 0,0 0 0,-1 1 0,1-1 0,0 0 0,-1 0 0,0 1 1,1-1-1,-1 0 0,0 0 0,1 1 0,-1-1 0,0 0 0,0 1 0,0-1 0,0 0 1,-1 1-1,1-1 0,0 0 0,0 1 0,-1-1 0,1 0 0,-1 0 0,0 2 0,-1 0 42,0 1 0,0-1 0,-1 0-1,1 1 1,-1-1 0,1 0 0,-1-1-1,0 1 1,-1 0 0,-2 1-1,-5 3-50,1-2-1,-1 0 1,0 0-1,-1-1 1,-11 3-1,-63 12-53,74-16-19,-21 3-726,-58 3 0,75-9-241,-1 0 0,1-1 0,-1-1 1,1-1-1,-25-6 0,37 7 398,0 1 0,0 0 1,0-1-1,0 0 0,0 0 0,0 0 1,-5-5-1,7 5 277,1 1-1,0 0 1,0-1 0,-1 1-1,1-1 1,0 1-1,0-1 1,1 0 0,-1 1-1,0-1 1,1 0-1,-1 0 1,1 0 0,-1 1-1,1-1 1,0 0 0,-1 0-1,1 0 1,0 0-1,1-2 1,6-33-5275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31:07.40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757 498 1984,'2'-10'214,"-1"7"113,0-1-1,0 0 1,-1 1 0,1-1-1,-1 0 1,0 1 0,0-1 0,0 0-1,0 1 1,-2-6 0,1 6-126,-1-1-1,1 1 1,-1 0 0,0 0 0,0 0-1,0 0 1,0 0 0,-1 0-1,1 0 1,-1 1 0,0-1 0,1 1-1,-1 0 1,0 0 0,-1 0 0,1 0-1,-6-2 1,5 2-118,0 1-1,0-1 1,0 1-1,0 0 1,0 0-1,0 1 1,0-1-1,0 1 1,-1 0-1,1 0 1,0 0-1,0 1 1,0 0-1,-1 0 1,-6 2-1,4 1-52,0 1-1,0 0 1,1 0 0,-1 1-1,1 0 1,0 0-1,0 1 1,-7 11 0,0-1 374,-1-1 0,-1 0 0,-27 23 0,-14-3-244,37-18-198,1 0 1,1 1 0,-16 23-1,-38 67 345,56-86-256,3-3 49,-29 47 144,-3-2 0,-54 61 0,56-77 380,42-49-596,0 1 0,-1-1 0,1 0 1,0 1-1,0-1 0,-1 0 1,1 1-1,0-1 0,-1 0 0,1 1 1,0-1-1,-1 0 0,1 0 1,-1 0-1,1 1 0,0-1 1,-1 0-1,1 0 0,-1 0 0,1 0 1,0 0-1,-1 1 0,1-1 1,-1 0-1,1 0 0,-1 0 0,1 0 1,-1-1-1,1 1 0,0 0 1,-1 0-1,1 0 0,-1 0 0,1 0 1,0 0-1,-1-1 0,1 1 1,-1 0-1,1 0 0,0-1 0,-1 1 1,0-1 3,1 0-1,-1 1 1,0-1 0,1 0-1,-1 0 1,1 0 0,-1 0 0,1 0-1,-1 1 1,1-1 0,0 0 0,0 0-1,-1 0 1,1 0 0,0-2 0,1-16-47,0 1 0,2-1 0,7-27 0,20-54-114,-30 99 131,7-22-67,0 1 0,2 0 0,1 0 0,0 0 0,17-24 1,-10 23 52,0 0 0,1 1 0,1 2 1,28-24-1,73-43-308,-105 79 393,-1-2 0,0 0 0,0-1-1,-1 0 1,17-18 0,-28 26-50,1-1-97,-1 0 0,1 0-1,1 1 1,-1-1 0,0 1-1,1 0 1,0 0 0,0 0 0,4-2-1,-3 2 38,3-5 42,-7 7 65,0 2-259,0-1 188,-1 0 0,0 0 1,0 0-1,1 0 0,-1 0 1,0 1-1,0-1 0,1 0 1,-1 0-1,0 0 0,0 1 1,1-1-1,-1 0 0,0 0 1,0 1-1,0-1 0,0 0 1,1 0-1,-1 1 0,0-1 1,0 0-1,0 1 0,0-1 1,0 0-1,0 1 0,0-1 0,0 0 1,0 0-1,0 1 0,0-1 1,0 0-1,0 1 0,0-1 1,0 0-1,0 1 0,0-1 1,0 0-1,0 0 0,-1 1 1,1-1-1,0 0 0,0 1 1,0-1-1,-8 18-63,6-15 43,0 5 7,-1 0 1,0-1 0,0 1 0,-1-1 0,0 0 0,0 0 0,-1-1 0,0 1 0,0-1 0,-7 6 0,-105 105 173,108-109-2,0 0 1,0-1 0,-16 11-1,25-18-121,-1 0-1,0 1 0,1-1 0,-1 0 1,0 0-1,1 0 0,-1 0 1,0 0-1,0 0 0,1 0 1,-1 0-1,0 0 0,1 0 1,-1 0-1,0 0 0,1 0 1,-1-1-1,0 1 0,1 0 1,-1-1-1,0 1 0,1 0 1,-1-1-1,1 1 0,-1-1 1,1 1-1,-1 0 0,1-1 1,-1 0-1,1 1 0,-1-1 1,1 1-1,0-1 0,-1 1 1,1-2-1,-12-21 197,11 18-227,0 1 0,0-1-1,1 1 1,-1-1 0,1 1-1,0-1 1,0 1 0,0-1-1,1 0 1,0 1-1,0-1 1,0 1 0,0 0-1,1-1 1,-1 1 0,3-4-1,0 2-47,-1-1-1,1 2 0,0-1 1,0 0-1,1 1 0,-1 0 1,1 0-1,1 0 0,9-6 1,30-25-277,-16 12 265,-28 23 51,15-11-65,0-1-1,21-22 1,-32 29 97,1 0 1,0 1 0,12-8 0,12-11-155,54-51-45,-69 70 276,-7-1-18,-6 5-93,-1-1 0,1 1 0,0 0 0,-1 0 0,1 0 0,0 0 0,0 0 0,3-1 0,-2 0 15,1 1 0,0-1 0,-1 0-1,0-1 1,1 1 0,-1 0 0,0-1 0,0 0 0,0 0 0,3-4 0,12-11 414,-15 15-391,0 0 0,0 0-1,0 0 1,-1 0 0,1 0-1,-1-1 1,3-4 0,-1 0-55,-1 5-20,0-1-1,0 1 1,-1 0-1,2 0 1,-1 1-1,0-1 1,0 1-1,5-3 1,17-14 365,-23 18-358,0 0-1,1-1 1,-1 1-1,0 0 0,1 0 1,-1 1-1,1-1 0,-1 0 1,0 1-1,1 0 0,3-1 1,7-1 25,8-4 294,-16 4-288,-1 0 0,1 1 0,0 0 0,0 0 0,0 0 0,6 0 0,90 5 47,-100-4 90,11 0 523,-12 0-626,1 0-1,-1 0 1,0 0 0,0 0-1,1 0 1,-1 0 0,0 0-1,0 0 1,1 0 0,-1 0-1,0 0 1,0 0 0,1 0-1,-1-1 1,0 1 0,0 0-1,1 0 1,-1 0 0,0 0-1,0 0 1,1 0 0,-1-1-1,0 1 1,0 0 0,0 0-1,0 0 1,1-1-1,-1 1 1,0 0 0,0 0-1,0 0 1,0-1 0,0 1-1,0 0 1,1 0 0,-1-1-1,0 1 1,0 0 0,0 0-1,0-1 1,0 1 0,0 0-1,0 0 1,0-1 0,0 1-1,0 0 1,0 0 0,0-1-1,-1 1 1,-6-16-70,1 2 42,-4 1-114,7 11 48,2 1 49,1 1-1,0-1 0,0 1 1,-1-1-1,1 1 0,0-1 1,0 0-1,0 1 0,0-1 1,0 1-1,0-1 0,0 1 0,0-1 1,0 1-1,0-1 0,0 0 1,0 1-1,0-1 0,0 1 1,1-1-1,-1 1 0,0-1 0,0 1 1,1-1-1,7-12-88,-7 12 73,0 1-1,-1 0 0,1-1 0,0 1 0,0 0 0,-1 0 1,1 0-1,0-1 0,0 1 0,0 0 0,-1 0 0,1 0 0,0 0 1,0 1-1,0-1 0,-1 0 0,1 0 0,0 0 0,0 1 1,-1-1-1,1 0 0,0 1 0,0-1 0,-1 0 0,1 1 0,-1-1 1,1 1-1,0-1 0,-1 1 0,1 0 0,20 24 59,-14-15-144,4 6 63,0 0 0,-1 1 0,-1 0 0,-1 1-1,-1 0 1,7 25 0,1-2 44,20 87 13,-25-86 36,-6-26-76,1 29 0,1 6 42,-1-20 166,-2 0 0,-2 60 0,-1-53-92,0-29 12,-1 1 1,0-1-1,-1 1 0,0-1 1,0 1-1,-1-1 0,0 0 0,0 0 1,-6 9-1,7-14-42,0 0-1,0 0 1,-1 0 0,1-1-1,-1 1 1,0-1 0,0 1 0,-1-1-1,1 0 1,-1 0 0,1-1-1,-1 1 1,0-1 0,0 0-1,0 0 1,0 0 0,-1 0-1,1-1 1,0 0 0,-1 0-1,-4 1 1,0-2 46,0 0 1,0 0-1,1-1 1,-1 0-1,0 0 0,-15-6 1,-49-21-79,50 18-105,15 6 50,0 1-1,0 1 1,-1-1-1,1 1 1,-1 1-1,1 0 0,-1 0 1,0 1-1,0 0 1,1 0-1,-1 1 1,0 0-1,1 0 0,-1 1 1,-14 5-1,12-2-18,1 0 1,-1 0-1,1 1 0,0 0 0,1 1 0,-1 0 0,1 1 0,0 0 1,1 0-1,-14 19 0,-25 36-229,-37 47 102,47-65 627,36-44-406,1-1-1,-1 1 1,1-1-1,-1 0 1,1 1-1,0-1 1,-1 0-1,1 1 1,-1-1 0,0 0-1,1 0 1,-1 1-1,1-1 1,-1 0-1,1 0 1,-1 0-1,1 0 1,-2 0-1,2 0-28,0 0-1,0 0 0,-1 0 0,1 0 0,0 0 0,0 0 1,0 0-1,-1 0 0,1-1 0,0 1 0,0 0 0,0 0 0,-1 0 1,1 0-1,0 0 0,0-1 0,0 1 0,0 0 0,0 0 1,0 0-1,-1-1 0,1 1 0,0 0 0,0 0 0,0 0 1,0-1-1,0 1 0,0 0 0,0 0 0,0 0 0,0-1 0,0 1 1,0 0-1,0 0 0,0-1 0,0 1 0,0 0 0,0 0 1,0 0-1,0-1 0,0 1 0,0 0 0,1 0 0,-1 0 0,0-1 1,0 1-1,0 0 0,0 0 0,0 0 0,1 0 0,-1-1 1,0 1-1,0 0 0,0 0 0,29-58-398,35-105 0,-29 67 453,12-42 402,-36 101-805,-11 37 331,0 0 0,0-1 1,0 1-1,0-1 0,0 1 1,0 0-1,0-1 0,0 1 1,1-1-1,-1 1 1,0 0-1,0-1 0,0 1 1,1 0-1,-1-1 0,0 1 1,0 0-1,0 0 0,1-1 1,-1 1-1,0 0 0,1 0 1,-1-1-1,0 1 0,1 0 1,-1 0-1,0 0 0,1-1 1,-1 1-1,0 0 0,1 0 1,0 0-45,2-2-16,1-1-1,-1 1 1,1 1-1,-1-1 0,1 0 1,0 1-1,0 0 1,0 0-1,7-1 1,6-2 82,11-2-174,49-3 1,-24 3 180,-29 3 46,6 0 248,0-2 0,-1-1 0,30-9 0,-56 13-288,-1 0 0,1 1 0,-1-1 0,0 0 0,1 0 0,-1 0 0,0 0 0,0-1 0,-1 1 0,1-1 0,0 1 0,-1-1 0,0 1 0,1-1 0,-1 0 0,1-3 0,-1 2 30,10-13-887,-11 17 809,0 0-1,0 0 1,0 0-1,1 0 1,-1-1-1,0 1 1,0 0 0,1 0-1,-1 0 1,0 0-1,0 0 1,0-1-1,1 1 1,-1 0 0,0 0-1,0 0 1,1 0-1,-1 0 1,0 0-1,0 0 1,1 0-1,-1 0 1,0 0 0,1 0-1,-1 0 1,0 0-1,0 0 1,1 0-1,-1 0 1,0 1 0,1-1-1,11 7-371,11 13 136,-20-17 218,2 2 31,0 1 1,0 0-1,-1 0 1,1 0-1,-1 1 0,0 0 1,-1-1-1,0 1 1,4 14-1,0 4-75,5 41-1,-10-54 107,3 43 119,-2 88 0,-3-94-62,-5 84 172,1-74 716,2-53 16,-1-21-514,8-167-489,4 58 181,-8 106-205,3-21 0,1-16-78,-5 53 96,0 1 0,0-1 0,0 0 0,0 1 0,1-1 0,-1 1 0,0-1 0,1 1 0,-1-1 0,1 1 0,0-1 1,0 1-1,-1-1 0,2-1 0,-1 2-23,0-1-148,-1 2 180,0 1 1,0-1-1,0 0 1,0 0-1,0 0 1,0 0-1,0 1 0,1-1 1,-1 0-1,0 0 1,0 0-1,0 0 1,0 1-1,0-1 1,1 0-1,-1 0 1,0 0-1,0 0 1,0 0-1,1 0 0,-1 0 1,0 1-1,0-1 1,0 0-1,1 0 1,-1 0-1,0 0 1,0 0-1,0 0 1,1 0-1,-1 0 1,0 0-1,0 0 0,0 0 1,1 0-1,-1 0 1,0 0-1,0-1 1,0 1-1,1 0 1,-1 0-1,0 0 1,0 0-1,0 0 1,0 0-1,1 0 0,-1-1 1,0 1-1,0 0 1,0 0-1,0 0 1,0 0-1,1-1 1,-1 1-1,0 0 1,0 0-1,0 0 1,0 0-1,0-1 0,0 1 1,0 0-1,0 0 1,0 0-1,0-1 1,3 6-48,-1 0 1,1 0-1,-1 0 1,-1 0-1,1 1 1,-1-1-1,2 10 1,-2 40 758,-1-38 146,10-30-738,-8 1-71,0-1-1,-1 0 1,-1 1 0,0-17 0,-1 2-644,1 28 589,0-1 0,-1 1 0,1 0 0,0 0 0,-1 0 0,1-1 0,-1 1 0,1 0 0,-1 0 0,0-1 0,1 1 0,-1 0 0,1-1 0,-3 2 0,-2 3-96,-10 15-126,-15 27 0,16-24 148,-22 28 0,13-25 146,-1 0 1,-46 35-1,-62 36 249,44-34-200,22-14 136,-3-2 0,-144 72-1,201-114-79,0 0 0,-16 4 0,25-8-113,0 0-1,-1 0 0,1-1 0,0 1 0,-1-1 0,1 0 0,0 0 0,-1-1 0,1 1 0,0 0 0,0-1 0,-1 0 1,1 0-1,-5-2 0,7 3-41,0-1 0,0 0 1,1 1-1,-1-1 0,0 0 0,0 0 1,0 1-1,1-1 0,-1 0 1,0 0-1,1 0 0,-1 0 0,1 0 1,-1 0-1,1 0 0,-1 0 1,1 0-1,0 0 0,0 0 0,-1 0 1,1 0-1,0 0 0,0-1 1,0 1-1,0 0 0,0 0 0,0 0 1,1 0-1,-1 0 0,0 0 1,0 0-1,1 0 0,-1 0 0,1 0 1,0-2-1,3-4-95,0 0 0,0 0 0,9-11 0,-10 15 51,88-109-898,-62 71 343,-22 29-726,1 1 0,10-12 1,-5 7-1330,-2-13-3216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1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1 5728,'29'41'8005,"-19"-18"-7159,-1 1 1,-2 1-1,7 29 1,-6-20-457,68 283 2874,-47-183-2267,13 166 0,-33-183-393,-5-1 0,-4 1-1,-6-1 1,-35 193 0,24-220-328,-5-1 0,-35 94 1,34-123-330,-3-1 1,-2-1-1,-62 92 1,41-82-925,-71 74 1,-5-16-3749,70-78-373,2-11 1605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8:27.40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10 184 1312,'-9'-5'4880,"18"4"-4642,-1-1 0,1 1 0,-1-1 0,1 0 0,-1-1 0,0 0 0,0-1 0,10-5 0,18-7 324,81-35 1171,-54 24-1049,-44 18-491,0 1 0,1 0 0,33-8 0,-32 12-133,-2 0 1,0 1-1,0 0 1,1 1-1,26 2 1,94 4-46,-30-1 327,-83-2-367,-7-1-58,23 4-1,-27-2 64,0-1 0,23-1 0,-20 0 197,26 2-1,-4 6-176,-40-8 75,1 1-11,-1-1 13,-1 0 1,1 1-1,0-1 1,-1 1 0,1-1-1,-1 1 1,1-1-1,0 1 1,-1-1-1,0 1 1,1 0-1,-1-1 1,1 1-1,-1-1 1,0 1-1,1 0 1,-1-1-1,0 1 1,0 0-1,1 0 1,-1-1-1,0 1 1,0 0-1,0 0 1,0-1-1,0 1 1,0 0-1,0 0 1,0-1 0,0 1-1,-1 1 1,1 0-356,-1 0 298,-1 0 0,1-1 0,-1 1 0,0-1 0,1 1-1,-1-1 1,0 0 0,0 0 0,0 0 0,0 0 0,-3 1 0,4-1-9,-8 1 57,-2 1-45,2 1 19,-1 0 0,0-1 1,0 0-1,0 0 0,0-1 0,-1 0 1,-16 0-1,9 1 68,-67 5 135,-53 9 384,80-7-329,-42 10-216,-40 7 20,72-16 160,31-4-228,1-1-273,1 1-1,-43 15 0,59-14-599,28-2 64,8 1 615,-1 0 0,1-1 1,0-1-1,25 4 1,-41-9 145,69 14-194,167 44 396,-196-45-218,-2-1 21,0 1 0,66 34 1,11 17 470,-82-47 1008,-40-17-939,0 0-403,0-1 1,0 0 0,-11-4-1,-4 0 68,-24-3 121,-81-4 0,104 12-364,0 1 0,0 0 0,1 2 0,-1 1 0,-38 11 0,47-11 69,3 0-52,-1-1 1,0 2 0,-17 9-1,-30 19 108,-3 11-800,59-42 695,0 0-1,0 1 0,0-1 1,0 1-1,1-1 0,-1 1 1,1 0-1,-2 5 0,1-5-9,1 1 0,0-1 0,-1 0-1,0 0 1,-3 4 0,5-7 12,0 1 1,-1-1-1,1 0 1,0 1-1,0-1 1,-1 0-1,1 1 1,0-1 0,0 0-1,-1 1 1,1-1-1,0 1 1,0-1-1,0 1 1,0-1-1,0 0 1,-1 1-1,1-1 1,0 1-1,0-1 1,0 1-1,0-1 1,0 1-1,1-1 1,-1 0-1,0 1 1,0-1-1,0 1 1,0-1-1,0 0 1,1 1-1,-1-1 1,0 1 0,0-1-1,1 0 1,-1 1-1,0-1 1,0 0-1,1 1 1,-1-1-1,0 0 1,1 1-1,-1-1 1,1 0-1,-1 0 1,0 0-1,1 1 1,-1-1-1,1 0 1,-1 0-1,0 0 1,2 0-1,26 6-307,-24-5 263,33 3 0,0-2 1,41-3-1,-23 0 1856,-56 3-1750,0-1 0,0 0 0,0 0 0,-1 0 0,1 0 0,0 0 0,-1 0 0,1 0 0,0 0 0,-1-1 0,1 1-1,-3 0 1,-30 7 196,-3 2-32,8 1-150,17-7-42,-20 10-1,-58 28-79,46-28-144,34-8-210,10-1-455,1-3 813,0-1 0,1 0 1,-1 1-1,1-1 1,-1 0-1,1 0 0,-1 0 1,3 2-1,8 3-24,0-1 1,0 0-1,0-1 0,23 5 0,15 6-53,1-1 162,-36-11-14,0 2-1,20 7 1,-30-10-37,-2 0 61,1 0 0,-1-1 1,1 0-1,0 1 0,0-1 1,7 1 522,-6 22 87,-6-19-575,0 0 0,-1 0 0,1 0 0,-1 0 0,0-1 0,0 1 0,0 0 0,-1-1 0,-5 8 0,-2 2 90,1 1-26,-1 0 1,-1-1-1,-1-1 0,0 0 0,0 0 0,-2-1 0,1-1 1,-23 15-1,18-13-187,0 1 0,-20 20 1,-8 7-629,45-40 648,1-1-1,0 0 0,0 0 1,0 0-1,-1 1 1,1-1-1,0 0 1,0 1-1,0-1 0,0 0 1,-1 1-1,1-1 1,0 0-1,0 0 1,0 1-1,0-1 0,0 0 1,0 1-1,0-1 1,0 0-1,0 1 1,0-1-1,0 0 0,0 1 1,0-1-1,0 0 1,0 1-1,1-1 1,6 12-279,12 5 307,-4-7-130,0 0 0,28 13 1,-35-20 142,1 0 1,-1 0 0,1-1 0,-1 0-1,1-1 1,0 1 0,12-1 0,-19-1-15,0 0 0,0 0 0,0 0 0,0 1 0,0-1 0,-1 1 0,1-1 0,2 2 0,-2-1 37,0 0-1,-1-1 1,1 1 0,0-1 0,0 1 0,7 2 2016,-30-2-1111,11-3-907,-1-1 1,1 0 0,0 0-1,0-1 1,0 0 0,0 0-1,-14-10 1,7 3-110,13 9 94,1 0 0,0 1-1,1-1 1,-1 0-1,0-1 1,1 1 0,-4-4-1,-6-7 7,9 10-36,-1-1 1,1 0 0,0 0 0,0 0 0,-3-6-1,-14-24-81,14 26 78,1-1 1,0 1-1,-7-18 0,6 9-5,1 3-15,1 0 1,-5-22-1,-14-82 17,4 45-48,-1-4-15,10 29 282,-4-20-197,-15-166-129,20 107-15,8 66 115,2 42-23,4 205-471,2-90 520,-4 0-1,-9 99 0,-3 70 26,9-261-24,1 29-48,2 0-1,8 34 0,-2-13-1,-8-39 98,-1-12-51,0 0 0,1 0 1,-1 0-1,1 0 0,-1-1 0,1 1 0,0 0 0,2 5 0,-2-8 0,-1 0-1,0 1 0,1-1 1,-1 0-1,0 0 0,1 0 0,-1 0 1,0 1-1,1-1 0,-1 0 0,1 0 1,-1 0-1,0 0 0,1 0 1,-1 0-1,1 0 0,-1 0 0,0 0 1,1 0-1,-1 0 0,1 0 1,-1 0-1,2-1-15,1 1 30,-1 0-1,1-1 1,0 1 0,-1-1-1,1 1 1,-1-1-1,0 0 1,1 0-1,-1 0 1,0-1-1,1 1 1,-1 0-1,0-1 1,0 0-1,0 1 1,0-1-1,-1 0 1,1 0-1,2-3 1,2-4 13,1-1 1,-2 0-1,6-12 1,-10 21-20,75-180-105,-45 113 26,44-90 109,-2 14-130,64-111-95,-113 218 241,-7 12 171,-1-1 0,14-32-1,-28 53-174,-1 2 57,0 0 0,1 0 0,-1 0 0,-1 0 0,1 0 0,0 0 0,-1 0 0,1-8 266,-5 17-1383,3-3 984,0-1-1,0 0 1,0 0 0,0 1 0,0 2 0,-3 14-6,1 0 1,-1 29-1,0 2-57,-3 13 35,2-7 187,-26 110-1,26-147-109,-1 0-1,-16 33 0,11-29-2,2 1-1,0 0 1,1 0-1,-4 26 1,-11 102-191,20-75 171,3-54 35,-1 0 0,-4 29-1,-9 46 45,13-76-70,1-14 28,-1 1 0,-2 15 0,2-14-72,1-10 60,0 1 0,0 0 0,0-1 0,0 1 0,0-1 0,0 1 0,0-1 1,0 1-1,-1-1 0,1 1 0,0-1 0,0 1 0,0-1 0,-1 1 1,1-1-1,0 1 0,-1-1 0,1 1 0,0-1 0,-1 1 0,2-2-24,0-1-1,1 0 1,-1 0-1,0 0 1,0 0-1,0 0 0,-1 0 1,1 0-1,0 0 1,-1 0-1,1 0 0,-1 0 1,1-4-1,1-7 27,26-142 175,-20 100-160,28-101 0,24-1-89,-11 32-73,-32 79 226,-2 1 0,-2-2 0,10-71 0,2-49-117,-24 160-26,1-1 0,0 1 0,0-1-1,5-8 1,2-11-117,-8 25 157,0 1-1,0-1 0,0 0 1,0 0-1,1 0 1,-1 1-1,0-1 0,1 1 1,1-2-1,6-8-55,-7 12-159,-2 7 118,-2 16-2,-40 292-95,32-258 168,-32 124-48,3-17-174,24-65 1001,16-136-711,1 0-1,1 0 0,2 1 0,14-50 0,119-331-359,-105 339 231,49-84 1,-69 136 194,12-33 1,-21 44 40,2-5-130,-5 17-76,-1 0-1,1 1 1,0-1-1,-1 0 1,0 0-1,1 1 1,-1-1-1,0 0 1,0-3 170,-4 22-234,-12 15 55,-22 65 1,-1 36 104,-12 37 22,-83 138-107,103-239 46,-41 139 1,41-112 189,23-70-44,-2-1 0,0 0-1,-20 32 1,28-53-116,0-1 21,0 1-1,-1-1 1,1 0-1,-1 0 1,1 0-1,-1 0 1,0-1-1,0 1 0,0-1 1,-7 4-1,10-5-43,0-1 0,-1 0-1,1 0 1,0 0-1,0 0 1,0 0 0,-1 1-1,1-1 1,0 0-1,0 0 1,-1 0 0,1 0-1,0 0 1,0 0-1,-1 0 1,1 0 0,0 0-1,0 0 1,-1 0-1,1 0 1,0 0-1,0 0 1,-1 0 0,1 0-1,0 0 1,0 0-1,-1 0 1,1-1 0,0 1-1,0 0 1,-1 0-1,1 0 1,0 0 0,0 0-1,0-1 1,0 1-1,-1 0 1,1 0 0,0 0-1,0-1 1,0 1-1,0 0 1,0 0-1,-1-1 1,1 1 0,0 0-1,0-1 1,-2-16-244,-1 3 107,0 11 121,2 2 171,-1 2-155,1-1 16,0 1 0,-1-1 0,1 1 0,0 0 0,0-1 0,0 1 0,-1 0 0,0 1 0,-7 3-63,0-1-1,0-1 1,-1 0-1,1 0 1,-1 0-1,0-1 1,1-1-1,-1 0 1,-15 0-1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8:52.29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297 308 1984,'-2'-3'430,"1"0"1,0 0-1,-1-1 0,1 1 1,1 0-1,-1-1 0,0 1 1,1-1-1,0 1 0,0-1 0,0 1 1,0-1-1,0 1 0,1-1 1,1-5-1,-1-11 3593,1 26-2711,0 0-1228,-1-2 68,0 1 0,-1 0 0,1 0 0,-1 0 0,0-1 0,-1 7-1,0 7 55,0 1 13,-1 1 0,-1 0-1,-9 30 1,-3 23-113,-13 259 458,7-51-525,-1-16 210,-4 37 408,-2-107-598,13-49 224,-13 143-251,27-269 8,-2 16 87,-1-1 1,-1 1-1,-11 33 0,6-35-66,7-20 11,-2 0 0,-11 26 0,8-20 30,8-17-97,-1 0 1,0 0 0,-1 0 0,1 0 0,0 0-1,-1-1 1,0 1 0,1 0 0,-1-1-1,0 1 1,-3 2 0,4-5-13,1 0 0,0 0 0,0 0 0,0 0-1,0 0 1,-1 0 0,1 0 0,0 1 0,0-1 0,0 0 0,0 0 0,-1 0-1,1 0 1,0 0 0,0 0 0,0 0 0,0 1 0,0-1 0,0 0-1,0 0 1,-1 0 0,1 0 0,0 0 0,0 1 0,0-1 0,0 0 0,0 0-1,0 0 1,0 0 0,0 1 0,0-1 0,0 0 0,0 0 0,0 0 0,0 1-1,0-1 1,0 0 0,0 0 0,0 0 0,0 0 0,0 1 0,0-1-1,0 0 1,0 0 0,0 0 0,0 0 0,1 1 0,-1-1 0,0 0 0,12 4-150,18-2 3,114 6-224,-25-4 308,25 1 92,10 3 66,-2 0-118,-75-5-10,-41-2 172,71-4 0,-85 2-48,9-2-178,5-1 174,-29 4-44,1-1 0,-1 0 0,8-1 0,-12 1-20,0 0 1,0 1-1,1 0 1,-1-1-1,0 1 1,5 1-1,13 0 199,-12-6 553,-4-11-474,0-15-161,2-71 186,0 0-371,7-104 1,16 0 106,-27 184-33,11-97-54,-3 15 91,46-329-374,-51 365 397,-2-80-1,1-24-206,1 103 91,21-167 4,-3 90-221,-19 116 234,-4 17-20,1 1 1,1-1-1,0 1 1,1 0-1,0 0 1,1 0-1,7-13 1,35-60-215,-45 82 259,0 0 1,-1-1-1,1 1 0,-1 0 1,0-1-1,0 1 1,-1-1-1,1 0 0,-1 1 1,1-1-1,-1 1 0,0-1 1,-1-5-1,1 7-45,0 1 55,0 1-1,-1-1 1,1 0-1,0 0 1,-1 0 0,1 1-1,0-1 1,-1 0-1,1 0 1,-1 1 0,1-1-1,-1 0 1,0 1-1,1-1 1,-1 1 0,1-1-1,-1 1 1,0-1-1,0 1 1,1-1-1,-1 1 1,-1-1 0,-24-9-195,12 5 354,-46-18 37,-87-21 0,13 5-108,95 28-20,-53-7 0,65 13-200,-69-16-8,70 15 151,1 1 0,-1 2 0,0 0 0,0 2 0,-1 1 0,1 1 0,0 1 0,-43 9 0,-45 26-70,89-28-57,9-1 9,14-7 91,0 0 0,1 0 0,-1 0 0,0 0-1,0 0 1,0 0 0,0-1 0,0 1-1,0-1 1,-2 1 0,3-1-125,0 0-102,1 0 114,0 0 95,-1 0 0,1 0 0,0 0 0,0 0 1,0 0-1,0 0 0,0 0 0,0 0 0,0 0 0,0 0 0,0 0 1,0 0-1,-1 0 0,1 0 0,0 0 0,0 0 0,0 0 0,0 0 1,0 0-1,0 0 0,-1 2-317,2 0 322,0 1 1,0-1 0,0 1 0,-1-1-1,1 1 1,0 4 0,3 13 12,2 5-66,-1 1 0,3 46-1,-4-34 13,0-1 53,8 111-135,-11 2 164,-3 178 377,-14-92-140,3-43-109,-2 51-226,13-193 239,-9 53 0,2-24-43,8-59 11,1-16-154,0-1 1,0 1-1,0 0 1,-1 0-1,0-1 1,-2 8-1,1-2 109,0 1 0,1-1 1,0 1-1,1 0 0,2 20 0,21-128 344,10-199-434,-18 125 82,-3 57-370,21-169 110,-19 199 86,32-108 0,-37 164 58,1 1 0,1 0 0,1 1 0,1 1 0,2 0 1,0 0-1,2 2 0,1 0 0,22-23 0,3-2-71,42-65-1,-77 107-207,-8 6 301,0 0 0,1 0 1,-1 0-1,0 0 0,0 0 0,0 0 0,0 0 0,1 0 1,-1 0-1,0 0 0,0 0 0,0 1 0,0-1 0,1 0 1,-1 0-1,0 0 0,0 0 0,0 0 0,0 0 0,0 1 1,1-1-1,-1 0 0,0 0 0,0 0 0,0 0 0,0 1 1,0-1-1,0 0 0,0 1 0,3 20-191,-2-14 233,4 226 184,-5-123-223,32 631 181,-28-523 487,-4-172-414,6-56 263,-3-8-471,0 1 1,-1-1-1,-1 0 0,-1-23 0,0 0-39,13-183 164,27-365-694,-28 529 491,1-22-204,-5 39-559,1 57 464,-7-8 313,0 1 1,0 0-1,-1 0 0,0 0 0,1 12 0,-1-5 11,14 228-80,-2-29 152,-9-89 22,2 24-25,-3-112 47,-3-24 89,1-1 0,4 19-1,-2-23 182,-1-12 33,-1-15-94,8-105-412,4-113 27,-12 111 148,3-65-163,-3 91-457,-1 100 507,1 0 0,-1 0 0,0 0 0,0-1 0,0 1 0,-1 0 0,1 0 0,0 0 0,0-1 0,-1 1-1,1 0 1,-1-1 0,0 3 7,0 1 0,1-1-1,-1 1 1,1 0 0,0 0-1,-1-1 1,1 1-1,0 0 1,0 0 0,0 1-1,-24 473-120,16-292 201,5-96-4,-27 398 404,30-485-447,-10 153 661,10-145-448,-1 1 0,0 0 0,-3 15 0,4-25-212,0 0 1,0 0 0,0 0-1,0 0 1,0 0 0,0 0-1,0 0 1,0 0-1,0 0 1,0 0 0,-1 0-1,1 0 1,0 0 0,0 0-1,0-1 1,0 1 0,0 0-1,0 0 1,0 0 0,0 0-1,0 0 1,0 0-1,0 0 1,0 0 0,0 0-1,0 0 1,0 0 0,0 0-1,0 0 1,0 0 0,0 0-1,0 0 1,0 0 0,0 0-1,0 0 1,0 0-1,0 0 1,0 0 0,-1 0-1,1 0 1,0 0 0,0 0-1,0 0 1,0 0 0,0 0-1,0 0 1,0 0 0,0 0-1,0 0 1,0 0-1,0 0 1,0 0 0,0 0-1,0 0 1,0 0 0,0 0-1,0 0 1,0 0 0,-3-8 63,0-11-96,4-80-94,1 39 164,-2 38-70,-1 8-30,3-23 0,-1 31 75,-1 1 0,1-1 1,-1 0-1,0 1 0,-1-1 0,1 0 0,-1 1 0,0-1 0,-3-7 0,4 13-24,0-1 0,0 1 1,0 0-1,0 0 0,0-1 0,0 1 0,-1 0 1,1-1-1,0 1 0,0 0 0,0 0 1,0-1-1,0 1 0,0 0 0,-1-1 0,1 1 1,0 0-1,0 0 0,0 0 0,-1-1 0,1 1 1,0 0-1,0 0 0,-1 0 0,1-1 0,0 1 1,0 0-1,-1 0 0,1 0 0,0 0 0,-1 0 1,1 0-1,0 0 0,0 0 0,-1 0 1,1 0-1,-1 0 0,-6 8-453,2 0 330,-18 17-4,7-7 129,0 0 0,0-2 0,-22 16-1,9-11 51,7-3 82,0-2-1,-1-1 1,-1-1-1,-37 16 1,59-29-122,0 0 0,0 0 0,0 0 0,0-1 1,0 1-1,0-1 0,0 0 0,0 1 0,0-1 1,0 0-1,0 0 0,0 0 0,0-1 1,0 1-1,0 0 0,0-1 0,0 1 0,0-1 1,0 0-1,0 0 0,0 0 0,0 0 0,0 0 1,1 0-1,-1 0 0,0 0 0,1-1 0,-1 1 1,1-1-1,0 1 0,-1-1 0,1 1 0,0-1 1,0 0-1,0 0 0,0 0 0,0 1 0,0-1 1,1 0-1,-2-3 0,-2-15-94,1 0-1,0 0 1,0-36 0,6-201-197,-1-12 177,-2 230 138,0 15-105,0 1-1,-2-1 0,-7-37 1,4 51-264,5 10 331,0 0 0,0-1 1,0 1-1,0 0 0,0 0 0,-1 0 0,1 0 1,0 0-1,0 0 0,0 0 0,0 0 1,0 0-1,-1 0 0,1 0 0,0 0 1,0 0-1,0 0 0,0 0 0,0 0 1,-1 0-1,1 0 0,0 0 0,0 0 1,0 0-1,0 0 0,0 0 0,-1 0 0,1 0 1,0 0-1,0 0 0,0 0 0,0 0 1,0 0-1,-1 0 0,-9 17-182,4-3 169,1 0 0,0 1 0,1-1-1,1 1 1,-2 19 0,-32 302-103,17 10 198,5-87 592,15-161 386,-1-107-842,0 0 1,-4-16-1,2 15-199,2 1-1,-1-1 1,0-10 0,2 10-560,0 0 1,-3-14 0,7 37 497,1-1 0,0 1 1,1-1-1,0 0 0,0 0 1,2-1-1,-1 0 1,1 0-1,1-1 0,0 0 1,0 0-1,1-1 0,0 0 1,1-1-1,0 0 0,0-1 1,1 0-1,13 5 0,8 2 147,1-1-1,47 11 0,-61-23 615,-20 0-682,0-1 0,0 0 0,0 1 0,0-1 0,0 0 0,0 1 0,0-1-1,0 0 1,0 1 0,0-1 0,0 0 0,0 1 0,0-1 0,0 0 0,0 1 0,0-1-1,0 0 1,-1 0 0,1 1 0,0-1 0,0 0 0,0 1 0,-1-1 0,-1 2 5,0-1 0,0 0 0,-1 0 1,1 0-1,-1 0 0,1-1 0,0 1 0,-1-1 1,1 1-1,-1-1 0,1 0 0,-1 0 1,1 0-1,-4 0 0,-7 0 119,-162 5 472,127-5-520,-54-6-594,92 6-129,30-3-840,189 19 972,-126-7 597,-45-4 2,-1 1 0,1 2-1,39 14 1,-76-21-86,-1-1 1,0 0-1,1 1 0,-1-1 1,0 0-1,1 1 0,-1-1 0,0 1 1,0-1-1,1 1 0,-1-1 1,0 0-1,0 1 0,0-1 1,0 1-1,1-1 0,-1 1 0,0-1 1,0 1-1,0-1 0,0 1 1,0-1-1,0 1 0,0-1 1,-1 1-1,1-1 0,0 1 1,0-1-1,0 0 0,0 1 0,0-1 1,-1 1-1,1-1 0,0 1 1,-1-1-1,1 0 0,0 1 1,0-1-1,-1 0 0,1 1 0,-1-1 1,0 1-1,-1 0 35,-1 1 0,0 0-1,0-1 1,0 0 0,0 0 0,0 0-1,0 0 1,0 0 0,0-1 0,-5 1 0,-36 0 192,25-2-117,-38 0 48,0-4-1,1-1 1,-1-3-1,-67-20 0,116 27-229,-10-3-157,1 0 0,-1-1 0,-28-15-1,46 21 161,-1 0-1,1 0 0,-1-1 1,1 1-1,-1 0 0,1-1 0,-1 1 1,1 0-1,-1-1 0,1 1 1,-1 0-1,1-1 0,0 1 1,-1-1-1,1 1 0,0-1 1,-1 1-1,1-1 0,0 1 0,-1-1 1,1 0-1,0 1 0,0-1 1,0 0 13,0 1 1,0-1-1,1 1 0,-1-1 1,0 1-1,0-1 1,1 1-1,-1 0 1,0-1-1,1 1 1,-1 0-1,1-1 1,-1 1-1,0 0 0,1-1 1,-1 1-1,1 0 1,-1 0-1,1-1 1,0 1-1,30-8-308,29 2 85,1 3 0,71 5 1,-115-2 283,156 16 66,-166-14-627,0 0-1,1 0 0,-1 0 1,0 1-1,-1 0 0,12 6 1,1 2-2718,18 6-68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9:04.5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164 69 2976,'-2'-8'2032,"2"8"-1879,0 0 0,0-1 0,-1 1 0,1 0 0,0 0 0,0-1 1,0 1-1,0 0 0,0-1 0,0 1 0,0 0 0,0 0 1,0-1-1,0 1 0,0 0 0,0-1 0,0 1 0,0 0 0,0 0 1,0-1-1,0 1 0,0 0 0,0-1 0,0 1 0,1 0 0,-1 0 1,0-1-1,0 1 0,0 0 0,0 0 0,1-1 0,-1 1 0,0 0 1,0 0-1,1-2 434,0 0 0,-1 0 0,0-1 0,0 1-1,1 0 1,-1 0 0,0 0 0,-1 0 0,1-3 0,-1-1 290,16 1-578,-10 2-239,1 0 0,0 1 0,0 0-1,0 0 1,0 1 0,0 0 0,0 0 0,12 0 0,54 5 174,-46-2-138,220 22 273,-52-3-306,-159-17 114,38 11 0,-28-5 189,-45-10-321,0 0-1,1 0 1,-1 0-1,0 0 1,0 1 0,0-1-1,1 0 1,-1 0-1,0 0 1,0 0-1,0 0 1,1 0 0,-1 1-1,0-1 1,0 0-1,0 0 1,0 0-1,1 1 1,-1-1 0,0 0-1,0 0 1,0 0-1,0 1 1,0-1 0,0 0-1,0 0 1,0 0-1,0 1 1,0-1-1,0 0 1,0 0 0,0 1-1,0-1 1,0 0-1,0 1 1,-4 11 661,-15 19-475,15-25-133,-20 33 131,-27 59 1,-11 45-193,57-130-21,-77 237 330,22 2 80,58-240-409,-90 312 623,41-184-619,7-17 81,7-15 71,-53 111 1,14-84-418,25-48 66,44-75 157,0 1 0,-1-2-1,-1 1 1,0-1 0,-20 19-1,22-21 22,6-8-1,0 0 0,1 0 0,-1 0 0,0 0 0,0 0-1,0 0 1,0 0 0,0 0 0,-1 0 0,1 0 0,0 0 0,0-1-1,-3 2 1,3-1-1,-1 1 0,1-1 0,0 0 0,0 1 0,0-1 0,0 1-1,0 0 1,0-1 0,0 1 0,0 2 0,-4 6 15,-31 58 35,27-42 141,8-23-160,0 1 0,0-1 1,0 0-1,-1 1 0,1-1 1,-1 0-1,1 0 1,-4 4-1,5-7-25,0 0 1,0 0-1,0 0 1,0 0-1,0-1 1,0 1-1,0 0 0,0 0 1,0 0-1,0 0 1,0 0-1,0-1 1,0 1-1,0 0 0,0 0 1,0 0-1,0 0 1,-1 0-1,1-1 1,0 1-1,0 0 1,0 0-1,0 0 0,0 0 1,0 0-1,0 0 1,0 0-1,-1-1 1,1 1-1,0 0 0,0 0 1,0 0-1,0 0 1,0 0-1,0 0 1,-1 0-1,1 0 0,0 0 1,0 0-1,0 0 1,0 0-1,0 0 1,-1 0-1,1 0 1,0 0-1,0 0 0,0 0 1,0 0-1,0 0 1,-1 0-1,1 0 1,0 0-1,0 0 0,0 0 1,0 0-1,0 0 1,0 1-1,-1-1 1,1 0-1,0 0 0,0 0 1,0 0-1,0 0 1,0 0-1,0 0 1,0 0-1,0 1 1,0-23 128,1-1-88,-1-28-138,-9-73-1,10 61-290,3 75 441,0 0-1,-2 1 1,4 20-1,-3-9 1,8 102 187,-2-10-77,-3-75-141,-2 0 10,3 1 0,1-2 0,23 69 0,-29-102-71,3 2 44,-5-8-6,0-1 1,0 0-1,1 0 1,-1 0-1,0 0 0,1 0 1,-1 0-1,0 0 0,1 0 1,-1 0-1,0 0 1,1 0-1,-1 0 0,0 0 1,0 0-1,1 0 0,-1 0 1,0 0-1,1-1 1,-1 1-1,0 0 0,0 0 1,1 0-1,-1 0 1,0-1-1,1 1 0,-1 0 1,0 0-1,0 0 0,0-1 1,1 1-1,-1-1 1,19-19 4,-1-1 1,31-46 0,-41 56 29,194-252 20,-177 238-126,10-12-900,-32 33-390,0-1-1,0 0 1,5-9 0,-4 8-925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9:09.3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3788 1728,'-4'-4'13387,"10"4"-12118,57-11-1097,1 2-1,0 4 1,118 5 0,-136 4 31,-1 2 0,1 2-1,-1 2 1,83 30 0,-97-31 2415,-31-12-2244,8-275 956,-8 272-1311,3-111 71,1-33-20,29-841-129,-54 509-46,8 261 66,-3 30-84,-1-81-362,13 140 469,0 65-112,12-133 0,-2 148 28,-1 8-23,1 1 0,19-67 0,-17 79 102,-1 0-1,2-34 1,-9 65 21,1-49 82,-1 38-88,0-1 0,0 1 1,3-13-1,-3 0-1152,13 27 982,27 8-2,-18-4 254,35 4 0,286 36 366,-124-35-70,-74-7 286,-30-1-434,-53-3 197,-61-1 752,-1-1-1215,0-2 75,0-1 1,-1 1-1,1 0 1,-1-1-1,0 1 1,0 0-1,-1 0 1,1 0-1,0 0 1,-1 0-1,0 0 1,0 0-1,-3-4 1,-3-2 30,0 0 0,-14-10 0,-25-20 5,-93-62 1,80 60-75,10 6 148,44 32-247,5 2 78,1 1-1,-1 0 0,0 0 0,0-1 0,1 1 1,-1-1-1,0 1 0,0-1 0,1 1 1,-1-1-1,1 1 0,-1-1 0,0 1 0,1-1 1,-1 0-1,1 1 0,-1-1 0,1 0 0,0 0 1,-1 1-1,0-3 0,1 3-224,2 0-53,69 1 255,0 4 0,0 2-1,125 31 1,-186-35 63,0 0 1,-1 0-1,0 1 1,0 0-1,0 1 1,16 11-1,-22-13 1,1 0 0,0 0 0,-1 0 1,0 1-1,0-1 0,0 1 0,0 0 0,0-1 0,-1 1 0,0 1 0,0-1 0,0 0 0,0 0 0,-1 1 0,1-1 0,0 9 0,-1-2 45,-1-1-1,0 0 0,0 0 1,-1 0-1,-1 0 1,0 0-1,0 0 0,-1-1 1,0 1-1,0 0 0,-9 13 1,4-8 37,-2 0 0,0-1 0,0 0 0,-1-1 0,-1 0 0,-14 12 0,-4 1 22,-1 0 0,0-2-1,-59 32 1,86-54-98,0 0 1,-1-1-1,1 1 0,-7 0 1,10-2 164,-1-3-111,-1-3-27,4-23 164,10-48 0,-4 29-439,0 0-1195,-4 33-792,0 0 0,9-24 0,2 4-6841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2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24 3072,'-6'-4'1251,"6"4"-1193,0 0 1,-1 0-1,1 0 1,0 0-1,0 0 1,0 0-1,0 0 1,0 0 0,-1 0-1,1 0 1,0 0-1,0 0 1,0 0-1,0-1 1,0 1-1,0 0 1,-1 0 0,1 0-1,0 0 1,0 0-1,0 0 1,0 0-1,0-1 1,0 1-1,0 0 1,0 0 0,0 0-1,0 0 1,-1 0-1,1 0 1,0-1-1,0 1 1,0 0-1,0 0 1,0 0-1,0 0 1,0 0 0,0-1-1,0 1 1,0 0-1,0 0 1,1 0-1,0-9 4003,-1 9-3996,0 0-1,-1 0 1,1 0 0,0 0-1,0 0 1,0-1 0,0 1 0,0 0-1,0 0 1,0 0 0,0 0-1,0 0 1,0 0 0,0-1-1,-1 1 1,1 0 0,0 0-1,0 0 1,0 0 0,0 0-1,0 0 1,0 0 0,-1 0 0,1 0-1,0 0 1,0 0 0,0 0-1,0 0 1,0 0 0,-1 0-1,1 0 1,0 0 0,0 0-1,0 0 1,0 0 0,0 0 0,-1 0-1,1 0 1,0 0 0,0 0-1,0 0 1,0 0 0,0 0-1,-3 1 2482,3-1-2493,0 0 1,0 0-1,0 0 0,0 0 0,0 0 1,0 0-1,1 0 0,-1 0 0,0 0 1,0-1-1,0 1 0,0 0 0,0 0 1,0 0-1,0 0 0,0 0 0,0 0 1,0 0-1,0-1 0,0 1 0,0 0 1,0 0-1,0 0 0,0 0 0,0 0 1,0 0-1,0-1 0,0 1 0,0 0 1,0 0-1,0 0 0,0 0 0,0 0 1,0 0-1,0-1 0,0 1 0,0 0 1,0 0-1,0 0 0,0 0 0,0 0 1,0 0-1,0 0 0,0-1 0,0 1 1,-1 0-1,1 0 0,0 0 0,0 0 1,0 0-1,0 0 0,0 0 0,0 0 1,0 0-1,-1 0 0,1 0 0,0 0 1,0 0-1,0 0 0,0 0 0,0 0 1,0 0-1,-1 0 0,1 0 0,0 0 0,0 0 1,-3 13 3915,-3 54-3074,-63 597 1836,65-630-2695,-10 136 420,7-69-298,5-79-164,-10 87-276,12-90-149,1-6-2583,-3-10 484,-2-10-2674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2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6816,'8'3'10528,"3"0"-4374,20 1-2838,17-2-5394,-31-2 3747,219-5-480,72 1-571,-51 5-799,-181-2-2811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2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 6880,'-9'-6'12965,"15"4"-12543,-1 1 0,1-1 0,-1 1 1,1 0-1,0 0 0,-1 1 1,1-1-1,6 1 0,5 0-30,118 0 602,-62 1-687,204 4 285,-208-5-2715,-62-5-2005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2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51 8544,'-5'0'7999,"15"0"-5471,8 0-1440,21 0 544,9 0-928,24-5 96,5 2-480,4-6 32,-8 0-224,-11-3-1056,-14 6 512,-9-1-2592,-11 7 1664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31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23 1728,'-1'-1'211,"1"1"1,-1 0-1,1-1 0,-1 1 1,1 0-1,0-1 1,-1 1-1,1 0 0,0-1 1,-1 1-1,1 0 0,0-1 1,-1 1-1,1-1 1,0 1-1,0-1 0,0 1 1,-1-1-1,1 1 0,0-1 1,0 1-1,0-1 1,0 1-1,0-1 0,0 1 1,1-11 9353,-2 93-3623,-12 125-4540,7-160-1248,2-25-33,1 0 1,1 0-1,2 44 1,1-16 194,-1-31 792,6-19-948,12-1 24,24-4 1,2-1-282,-23 4 137,-9 0-50,0 1 1,21 1 0,-29 0-1,0 1-1,-1 0 1,1-1 0,-1 1-1,1 0 1,0 1-1,-1-1 1,0 1-1,1-1 1,-1 1 0,0 0-1,0 0 1,4 4-1,-3-3 3,1 1 0,-1 0-1,0 0 1,-1 0 0,1 1-1,-1-1 1,0 1 0,0 0-1,0 0 1,-1 0 0,0 0-1,0 1 1,0-1 0,0 0-1,0 7 1,-1-7 68,0 0 1,0 0-1,-1 0 1,0 0 0,0 0-1,0 0 1,0 0-1,-1 0 1,0 0-1,0 0 1,0 0-1,-1-1 1,1 1-1,-1 0 1,0-1-1,-1 1 1,1-1-1,-1 1 1,-4 5-1,2-6 27,0 1-1,-1-1 1,1-1-1,-1 1 0,1-1 1,-1 0-1,0 0 1,0 0-1,-11 2 0,9-4-54,0 0-1,0 0 0,0-1 0,0 0 0,0-1 0,0 0 0,-12-3 0,-5 0-13,-101-1-1271,116 4 189,0 1 0,0 1 0,0 0 0,0 0 0,-16 5 0,16-2-611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31:12.21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44 153 992,'1'-2'83,"0"-1"0,-1 0 0,0 0 0,0 1 0,0-1 0,0 0 0,0 0 0,0 1 0,-1-1 0,0 0 0,1 0 1,-1 1-1,-2-5 0,1 0 132,2 6-200,-1 1 1,1-1 0,0 0 0,-1 0 0,1 0 0,0 0 0,-1 1 0,1-1 0,-1 0 0,1 0-1,-1 1 1,0-1 0,1 0 0,-1 1 0,-1-2 0,-7-15 1515,8 16-1404,-1 0 1,1-1 0,-1 1 0,1-1 0,0 0 0,-1 1-1,1-1 1,0 0 0,0 0 0,0 0 0,1 1 0,-1-1 0,0-3-1,-2-28 566,3 26-584,0 7-109,0 0 0,0 0 0,0-1 0,0 1-1,0 0 1,0 0 0,0 0 0,0-1-1,0 1 1,0 0 0,0 0 0,0 0-1,0-1 1,0 1 0,0 0 0,0 0-1,0 0 1,0-1 0,0 1 0,0 0-1,0 0 1,0 0 0,0 0 0,0-1 0,0 1-1,0 0 1,0 0 0,1 0 0,-1 0-1,0-1 1,0 1 0,0 0 0,0 0-1,0 0 1,1 0 0,-1 0 0,0-1-1,0 1 1,0 0 0,0 0 0,1 0 0,-1 0-1,0 0 1,0 0 0,0 0 0,1 0-1,-1 0 1,0 0 0,0 0 0,0 0-1,1 0 1,-1 0 0,0 0 0,0 0-1,0 0 1,1 0 0,-1 0 0,0 0 0,0 0-1,1 1 1,6 5 9,-7-6 7,5 5-8,0 0 0,-1 0 0,0 1 0,0-1 0,0 1 1,-1-1-1,0 1 0,0 0 0,2 9 0,2 7 83,5 32 1,-7-32 123,7 23-1,-2-12 185,9 55-1,-11-43-501,11 19 85,-6-20 126,12 39 81,-13-47-111,-2 1 0,-1 0 0,6 61 1,-13-68 80,0 7-97,8 45-1,-5-52 8,-3-14-12,1 1-1,1-1 1,1 0 0,8 22-1,-9-29 1577,-13-31-674,-3-35-569,5 23-163,-15-44-1,-4-1-321,16 43 188,-30-65 0,24 66-99,-14-46 1,23 57-186,-6-43 1,-4-15-149,15 76 168,1-1 1,0 1-1,0 0 0,1-11 1,4 18-568,-2-1 726,0 1 0,0 0 0,0 0 1,0 0-1,0 0 0,0 0 0,0 0 1,0 1-1,-1-1 0,1 0 0,-1 1 1,1 0-1,-1-1 0,1 1 0,-1 0 1,0 0-1,0-1 0,1 4 0,2 2-35,0 0-1,-1 0 0,0 0 0,3 11 1,42 153 29,-33-127 14,38 75-1,-11-27-83,-13-29 96,2 13 233,-21-49-146,-9-24-54,1 1-1,-1 0 1,-1 0 0,1 0-1,-1 0 1,1-1 0,-1 8 1338,4-15-1054,-3-1-277,0 0 0,-1 0 0,0 0 0,0 0 0,0 0 0,-1 0 0,0 0 0,1 0 0,-4-8 0,-9-29 161,-29-65 0,17 45-67,-7-11-75,16 39-74,-19-62 1,-22-132-122,43 184 29,9 30 48,1 1-1,1 0 1,-3-16 0,0 3-15,2 15 9,4-8-663,4 11 147,-4 8 560,0 0 0,0-1 0,1 1 0,-1 0 0,0 0 0,0 0 0,1 0 0,-1 0 0,0 0 0,0 0 0,1 0 0,-1 0 0,0 0 0,0 0 0,1 0 0,-1 0 0,0 1-1,0-1 1,1 0 0,-1 0 0,0 0 0,0 0 0,1 0 0,-1 0 0,0 1 0,0-1 0,0 0 0,1 0 0,-1 0 0,0 1 0,0-1 0,0 0 0,5 6-78,-1 1-1,0 0 0,0-1 1,0 1-1,3 12 0,0-3 24,27 75-57,-24-63 94,0 0-1,2 0 1,25 43-1,-11-34 165,41 47 1,-12-11 201,-17-21-110,-30-40-113,-8-11-88,0-1 1,0 0-1,0 0 1,0 1-1,0-1 1,0 0-1,0 0 1,0 0-1,0 1 1,0-1 0,0 0-1,0 0 1,0 1-1,-1-1 1,1 0-1,0 0 1,0 0-1,0 1 1,0-1-1,0 0 1,0 0-1,-1 0 1,1 1 0,0-1-1,0 0 1,0 0-1,0 0 1,-1 0-1,1 1 1,-2-1 75,-1 1 0,1-1-1,0 1 1,0-1 0,-1 0 0,1 0 0,0 0 0,-3 0 0,-4-1-631,6 1 612,-1-1 1,0 0-1,0-1 1,1 1 0,-1-1-1,0 1 1,1-1-1,0 0 1,-1 0 0,1-1-1,-4-2 1,-7-5 75,5 3-133,0 0 0,1 0 0,-1 0 0,1-1 0,1 0-1,0-1 1,0 0 0,0 0 0,1 0 0,1-1 0,-9-18 0,4 2-86,1-1-1,1 0 1,-6-42-1,5 24-59,-4-29 63,-5-38-389,17 91-763,4 25 602,-2-3 580,0 1 0,-1-1 0,1 1 0,0 0 0,-1-1 0,1 1 0,-1 0 1,0 2-1,6 83-249,13 99 92,-13-81 362,-4-31-11,0-47-1056,-4 36 1,-1-42-2390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31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52 5984,'-4'-2'1115,"-16"-13"10404,56 17-7403,-25-1-3591,0 0 0,18-1 0,57-6 525,79-9-260,-40-3-2897,-106 18-673,-8 1-3314,-5-1 3214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32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9 4800,'0'-8'9050,"-4"14"-6858,-3 21-363,-5 49-1,5-25-1197,-61 247 1044,33-160-1201,22-93-266,8-30-92,1 0 1,0 0-1,1 1 0,-1 23 1,3-38-75,1-1-1,0 1 1,0-1 0,0 1 0,0-1 0,0 1 0,0-1 0,0 1 0,0-1 0,1 1-1,-1-1 1,0 1 0,0-1 0,0 1 0,0-1 0,1 0 0,-1 1 0,0-1 0,0 1-1,1-1 1,-1 1 0,0-1 0,1 0 0,-1 1 0,1-1 0,-1 0 0,0 1 0,1-1-1,0 0 1,0 0-25,0 0-1,0 0 1,0 0-1,0 0 1,0 0-1,0 0 1,0 0-1,0 0 1,-1-1-1,1 1 1,0 0-1,0-1 1,0 1-1,1-2 1,5-3-44,1 0 0,10-10 0,-16 13 129,19-19-161,0 0 1,-2-1-1,0-1 0,-1 0 1,27-52-1,-35 59-144,-12 45 824,1-19-511,1 0 0,0 1 0,2 12 1,-1-15-24,1 0 1,0 0-1,0 0 1,1 0-1,0-1 1,0 1-1,1-1 1,0 0 0,0 0-1,1 0 1,7 8-1,21 36-12,-24-40 1303,-5-8-3370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33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6 5632,'0'-5'9717,"-13"14"-6325,4-4-2923,-1 1 1,1-1-1,-12 4 1,-19 9 420,25-10-649,0 1 1,1 0-1,0 1 1,-15 14-1,25-20-171,0 0-1,0 0 0,0 0 0,1 1 0,-1-1 0,1 1 1,0 0-1,0 0 0,1 0 0,0 0 0,-1 0 1,2 1-1,-1-1 0,1 1 0,0-1 0,-1 10 1,2-13-9,0 0 0,0 0-1,0 0 1,1 0 0,-1 0 0,1-1 0,-1 1 0,1 0 0,0 0 0,0 0 0,0-1 0,0 1 0,0 0 0,0-1 0,0 1 0,0-1 0,1 1 0,-1-1 0,1 1 0,-1-1 0,1 0 0,-1 0 0,1 0 0,0 0-1,-1 0 1,3 1 0,-1-1 2,0 0 0,0 0 0,0 0 0,0-1-1,1 1 1,-1-1 0,0 0 0,0 0 0,0 0-1,0 0 1,0 0 0,0-1 0,1 1 0,-1-1-1,3-1 1,9-5-33,-1 0-1,0-1 0,0 0 0,-1-1 1,22-20-1,-15 11 0,-2-1-1,29-38 1,-31 38 214,-13 16-181,0-1 1,1 1 0,-1-1-1,-1 0 1,1 0-1,-1 0 1,1 0 0,-1 0-1,2-6 1,-4 9-59,0 1-1,0 0 1,0 0 0,0 0-1,0 0 1,-1 0 0,1 0-1,0 0 1,0 0 0,0 0-1,0 0 1,0 0 0,0 0 0,0 0-1,0 0 1,-1 0 0,1 0-1,0 0 1,0 0 0,0 0-1,0 0 1,0 0 0,0 0-1,0 0 1,-1 0 0,1 0 0,0 0-1,0 0 1,0 0 0,0 0-1,0 0 1,0 0 0,0 0-1,0 0 1,-1 0 0,1 0-1,0 0 1,0 0 0,0 0 0,0 0-1,0 0 1,0 1 0,0-1-1,0 0 1,0 0 0,0 0-1,0 0 1,0 0 0,0 0-1,0 0 1,-5 5 90,5 2-32,0 0 0,0 0 0,-1-1 0,0 1 0,-1 0 0,1 0 0,-5 11 0,1-8 1,2 0 0,0 1-1,-3 14 1,-3 12 12,-32 149 146,17-66-112,24-119-107,-56 209 255,48-186-206,-2 0 1,0-1-1,-1 0 1,-2-1-1,0 0 1,-23 27-1,33-45-26,0 0 0,0-1 0,-1 1 0,0-1-1,0 0 1,0 0 0,0 0 0,0-1 0,-1 0 0,1 1 0,-1-1 0,1-1 0,-1 1-1,-6 1 1,6-3-17,1 1 0,-1-1 0,1 0 0,0-1 0,-1 1-1,1-1 1,-1 0 0,1 0 0,0 0 0,-1 0 0,1-1 0,0 0-1,0 0 1,0 0 0,0 0 0,-6-5 0,7 4-19,-1 0 1,0 0 0,1 0-1,0-1 1,-1 1-1,1-1 1,1 0 0,-1 0-1,1 0 1,-1 0-1,1 0 1,0 0 0,1-1-1,-1 1 1,1-1-1,0 0 1,0 1 0,0-1-1,0 0 1,1 1 0,0-1-1,0 0 1,0 1-1,1-1 1,0 0 0,-1 0-1,2 1 1,-1-1-1,0 1 1,1-1 0,0 1-1,0 0 1,0 0-1,1 0 1,-1 0 0,1 0-1,0 0 1,6-5-1,-3 4 19,0 1-1,0 0 0,0 0 0,1 1 0,0 0 1,-1 0-1,9-2 0,50-11-91,77-5-431,-46 12-5669,-71 9 3816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36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465 0 3072,'-1'0'7466,"-3"7"-4204,-6 15-3137,3-8 627,-7 9-57,0-1 1,-34 39-1,37-48-536,-16 17 308,11-12-114,-21 29 0,-2 17 511,-59 133 0,68-126-90,-41 144-1,59-159-454,2 1-1,2 0 1,1 77 0,7-96-61,3-1 1,10 63 0,-7-74-99,1 0 1,1 0-1,2-1 1,17 35-1,-15-37-153,1-1-1,0 0 0,2-1 1,1 0-1,0-2 1,1 0-1,1 0 0,1-2 1,25 19-1,-27-24-559,4 2-1255,-1 0-1,32 14 1,-19-14-437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37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3072,'0'0'11018,"1"5"-10132,2 0-715,0 1 0,1-1 0,-1 1 0,1-1 0,0 0 0,0-1 0,1 1 0,5 4 0,47 33 526,-24-19-470,-17-11-126,-1 1 0,0 0 0,-1 1 0,-1 1 0,0 0 0,0 1 0,-2 0 0,0 1-1,-1 0 1,-1 1 0,12 31 0,-9-15 96,-1 0-1,-1 1 1,-2 0-1,-2 1 1,-1 0-1,0 63 1,-9-46 113,-2-1 1,-2 1-1,-16 53 0,-58 148 540,-51 42-48,68-174-4324,58-104 1980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3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47 2976,'6'-3'599,"-5"2"-470,0 0-1,0 0 1,0 1-1,1-1 1,-1 0-1,0 1 1,1-1-1,-1 1 1,1 0-1,-1-1 1,0 1-1,1 0 1,-1 0-1,1 0 1,-1 0-1,3 0 1,15 3 1711,-18-3-1695,0 0 0,1 0 0,-1 0 0,1 0 0,-1 0 1,0 0-1,1 1 0,-1-1 0,0 0 0,1 1 0,-1-1 0,0 1 0,1 0 0,-1-1 0,0 1 1,0 0-1,0 0 0,0 0 0,1 0 0,-1 0 0,-1 0 0,1 0 0,2 2 0,-1 0 89,-1 0-1,1 1 0,0-1 1,-1 1-1,0-1 1,0 1-1,0-1 0,0 1 1,0 0-1,-1 0 1,0-1-1,0 6 0,-1 3 312,0 1-1,-5 15 0,2-9 27,-1 9 246,-2 0 1,-15 39 0,16-53-566,0 0 1,-1-1-1,0 0 0,-1 0 0,0-1 0,-17 18 0,24-28-199,-1 0 0,0 0 0,0-1 0,1 1 0,-1-1-1,0 1 1,0-1 0,-1 0 0,1 0 0,0 0 0,0 0 0,0 0 0,-5 0 0,6-1-23,-1 0 0,1 0 1,-1 0-1,1 0 1,0 0-1,-1-1 0,1 1 1,-1-1-1,1 1 1,0-1-1,0 1 0,-1-1 1,1 0-1,0 0 0,0 1 1,0-1-1,0 0 1,0 0-1,0 0 0,0 0 1,0-1-1,0 1 1,0 0-1,0 0 0,0-3 1,-5-7-10,0-1 1,1 0-1,1 0 1,0-1-1,0 1 1,2-1 0,-2-14-1,1 1-229,2 0-1,2-41 0,0 55 110,0 0 0,1-1 0,0 1 0,1 0 0,1 0 0,0 1 0,0-1 0,6-10-1,-7 17 66,-1 1-1,1 0 1,0 0-1,0 1 0,0-1 1,0 1-1,0-1 1,1 1-1,0 0 0,-1 1 1,1-1-1,0 0 0,1 1 1,-1 0-1,0 0 1,1 0-1,-1 1 0,1-1 1,-1 1-1,1 0 1,0 1-1,-1-1 0,8 1 1,-2 0 36,-1 0 0,1 1 1,-1 0-1,0 1 0,0 0 1,0 0-1,0 1 0,0 0 1,0 1-1,-1 0 0,1 0 0,8 7 1,-11-6 87,1 0-1,-1 0 1,-1 1 0,1 0-1,-1 0 1,0 0 0,0 1 0,-1 0-1,0 0 1,0 0 0,0 0 0,-1 1-1,0-1 1,3 12 0,-3-2 102,0 0 1,-1 1 0,-1-1 0,0 0-1,-1 0 1,-1 1 0,-1-1-1,0 0 1,-1 0 0,-1 0 0,-10 27-1,1-11 124,-2-1 1,-1 0-1,-2-1 0,-35 48 0,24-37-183,1 0 1,-27 61-1,42-85-593,6-7-5025,7-11 5143,1 0 0,-1 0 0,0 1-1,1-1 1,-1 0 0,1 0 0,-1 0 0,1 0 0,-1 0-1,1 0 1,-1 0 0,1 0 0,-1 0 0,1 0-1,-1 0 1,1 0 0,-1-1 0,1 1 0,-1 0 0,0 0-1,1 0 1,-1-1 0,1 1 0,-1 0 0,1-1-343,12-3-2429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3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 8128,'-2'-2'5522,"-3"14"-843,-1 4-3243,-2-2-657,-18 26 1,22-36-1380,1 0 0,-1 0 1,0 0-1,-9 7 0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3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13 6816,'0'-10'1826,"0"7"-692,0 7 1388,0 0-111,0 2-1962,-1-1 0,0 0 0,0 1 0,-1-1 0,-2 8 0,-5 16 681,8-22-952,-5 28 917,-2 72 0,8-97-949,0 0 1,1 1-1,0-1 0,1 0 0,0 0 0,1 0 0,0 0 1,0-1-1,1 1 0,0-1 0,11 17 0,-14-24-103,1 0 0,-1 0-1,1 0 1,0-1 0,0 1-1,0 0 1,0-1 0,0 1-1,0-1 1,0 0-1,0 0 1,1 0 0,-1 0-1,0 0 1,1 0 0,-1 0-1,1-1 1,-1 1 0,1-1-1,-1 0 1,1 0 0,-1 0-1,3 0 1,2-1 58,-1 0 1,1-1-1,-1 0 0,1 0 1,-1 0-1,0-1 1,9-5-1,17-10 173,-2-2-1,42-35 1,-53 39-199,0-2-1,-2 0 1,0-1 0,20-30 0,-35 46-73,0 0 0,-1-1 0,1 1 0,-1-1 0,1 1 0,-1-1 0,0 1 1,1-6-1,-2 8-6,0 0 0,0-1 0,0 1 0,0 0 0,0 0 0,0 0 0,0-1 0,-1 1 0,1 0 0,0 0 0,-1-1 1,1 1-1,-1 0 0,1 0 0,-1 0 0,1 0 0,-1 0 0,0 0 0,1 0 0,-1 0 0,0 0 0,0 0 0,0 0 0,0 1 0,0-1 0,0 0 1,0 1-1,0-1 0,0 0 0,0 1 0,-2-1 0,-8-2-26,0 0 0,0 0 0,0 1 0,0 1 0,0 0 0,0 0 0,-16 2 0,-83 14-54,97-13 61,2 0-69,-5 0 95,1 1-1,0 1 1,-17 6-1,28-9-251,1 0-1,0 1 0,0-1 1,-1 1-1,1 0 1,0 0-1,0 0 1,1 0-1,-1 1 1,0-1-1,1 1 1,-1-1-1,1 1 1,0 0-1,0 0 0,0 0 1,1 0-1,-1 1 1,0-1-1,0 4 1,-1 8-856,1 1 0,1 0 1,0 0-1,1 0 1,4 28-1,-2-22 959,-1 0 0,-2 31-1,0-35 670,-2 0 0,0 1-1,-1-1 1,-9 24 0,6-23 220,0 0 1,2 0-1,0 1 1,2-1 0,0 1-1,0 25 1,3-43-623,0 0 1,0 1 0,0-1 0,0 0 0,1 1-1,-1-1 1,1 0 0,0 1 0,0-1 0,0 0-1,0 0 1,0 0 0,0 0 0,0 0-1,1 0 1,-1 0 0,1 0 0,-1 0 0,1-1-1,0 1 1,3 2 0,-3-3-33,1 0 0,0 1 1,0-1-1,0 0 0,0 0 0,0 0 0,0-1 1,0 1-1,0-1 0,0 0 0,0 1 0,0-1 1,0-1-1,1 1 0,4-2 0,15-2 81,-1-2 0,26-10 1,-41 13-170,0 0 0,0-1 0,0 1 0,0-1 0,-1-1 0,1 1 0,-1-1 1,-1 0-1,1-1 0,7-8 0,-11 10-97,0 0 1,0-1-1,0 1 0,0-1 1,-1 1-1,0-1 0,0 0 1,0 1-1,-1-1 0,1 0 1,-1 0-1,0 1 0,0-1 1,-1 0-1,0 0 0,0 1 1,0-1-1,0 0 0,0 1 1,-4-6-1,3 3-316,-1 1 0,0 0 0,0-1 0,-1 1 0,1 1 0,-1-1 1,-1 1-1,1-1 0,-1 1 0,0 0 0,0 1 0,0-1 0,-10-5 0,7 6-826,0 1 0,1 0 0,-1 0 0,0 1 0,0 0 0,0 1 0,-12-1 0,-1 4-2020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42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13 3136,'-8'-6'1690,"8"6"-1563,0 0 1,-1-1-1,1 1 1,0 0-1,0 0 1,-1-1 637,1 1-638,0 0 0,0 0 1,0 0-1,-1 0 1,1-1-1,0 1 1,0 0-1,0 0 1,0 0-1,0 0 1,0-1-1,0 1 1,0 0-1,0 0 1,0 0-1,0-1 1,0 1-1,0 0 1,0 0-1,0 0 1,0-1-1,0 1 1,0 0-1,0 0 1,0 0-1,0-1 1,1 1-1,-3 43 5499,-4 32-3325,0 13-1354,4-40-563,-6 85 438,-7 21 522,15-125-932,1-20 142,-1-11 336,1-12-740,1-1 0,0 1-1,4-18 1,-1 12-173,8-33 58,22-56 0,-31 96-31,5-12-24,1 1 1,1 1-1,1 0 0,27-38 0,-27 44-8,1 1-1,1 1 1,0 0-1,1 1 1,1 0-1,29-18 1,-44 30 23,1 1 1,0 0-1,1-1 1,-1 1-1,0 0 1,0 0-1,0 0 1,1 1 0,-1-1-1,0 1 1,1-1-1,-1 1 1,1 0-1,-1-1 1,0 1-1,1 1 1,-1-1 0,1 0-1,3 2 1,-4-2 0,-1 1 1,0-1-1,0 1 1,0 0-1,0 0 1,0 0-1,0-1 1,0 1-1,0 0 1,0 0 0,-1 0-1,1 1 1,0-1-1,1 2 1,-1 0 8,0-1 1,0 1-1,-1 0 1,1 0 0,-1 0-1,1 0 1,-1 0-1,0 3 1,-2 43 326,-12 67 0,4-48-116,8-56-202,1 3 357,5-15-93,6-5 8,24-21 34,74-60-357,-88 67-25,2 0-1,30-20 1,-51 38 43,0 1-1,0-1 0,0 0 0,0 1 1,0-1-1,1 1 0,-1-1 1,0 1-1,0-1 0,0 1 0,1 0 1,-1 0-1,0 0 0,0-1 1,1 1-1,-1 0 0,0 1 0,0-1 1,3 0-1,-3 1 5,1 0-1,-1 0 1,1 0 0,-1 0-1,0 1 1,1-1 0,-1 0-1,0 1 1,0-1 0,0 1 0,0-1-1,0 1 1,0-1 0,1 3-1,2 9 91,1-1 0,-2 1 0,0 0 0,0 0-1,-1 1 1,-1-1 0,0 22 0,0-9 46,1 187 933,-3-116-2481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42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21 115 7392,'-19'0'2373,"19"0"-2345,0 0-1,0 0 1,0 0 0,0 0-1,0 0 1,0 0-1,0 0 1,-1 0 0,1 0-1,0 0 1,0 0 0,0 0-1,0 0 1,0 0-1,0 0 1,0 0 0,0 0-1,0 0 1,0 0 0,0 0-1,0 0 1,0-1 0,0 1-1,0 0 1,0 0-1,0 0 1,0 0 0,0 0-1,0 0 1,0 0 0,0 0-1,0 0 1,0 0-1,0 0 1,0 0 0,0-1-1,0 1 1,0 0 0,0 0-1,0 0 1,0 0-1,0 0 1,0 0 0,0 0-1,0 0 1,0 0 0,0 0-1,0 0 1,0 0-1,0 0 1,0 0 0,0 0-1,1-1 1,-1 1 50,0 0-1,0 0 1,0 0-1,1 0 1,-1-1 0,0 1-1,0 0 1,1 0-1,-1 0 1,0 0-1,0 0 1,1 0 0,-1 0-1,0 0 1,1 0-1,-1 0 1,0-1 0,0 1-1,1 1 1,-1-1-1,0 0 1,1 0-1,-1 0 1,0 0 0,1 0-1,9 2 752,0 0 0,0 0 0,0-1 1,15 0-1,44-5 988,130-20 595,-64 6-1400,82-4-134,140-17-727,-269 28-3506,-68 10 1707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9:56:18.08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485 418 1152,'-3'-8'555,"3"7"-492,0 0 0,0 0 0,-1 1 0,1-1 0,0 1 0,0-1 0,-1 0 1,1 1-1,0-1 0,-1 0 0,1 1 0,0-1 0,-1 1 0,1-1 0,-1 1 0,1-1 0,-1 1 1,0 0-1,1-1 0,-1 1 0,1-1 0,-1 1 0,0 0 0,-16-13 1169,16 12-1096,0 0-1,0 0 1,-1 0 0,1 0 0,0 0 0,-1 0-1,1 0 1,-1 0 0,1 0 0,-3 0-1,4 0 115,0 0-221,0 1 0,0 0 0,0-1 0,0 1 0,0 0 0,0-1 0,0 1 0,0 0 0,0-1 1,0 1-1,-1 0 0,1 0 0,0-1 0,0 1 0,0 0 0,0-1 0,-1 1 0,1 0 0,0 0 0,0-1 0,-1 1 0,1 0 0,0 0 0,-1-1 0,0 1 26,0 0 0,0-1-1,0 1 1,0 0-1,0-1 1,1 1-1,-1-1 1,0 0-1,0 1 1,0-1-1,0 1 1,1-1-1,-1 0 1,0 0-1,1 0 1,-1 1 0,1-1-1,-1 0 1,1 0-1,-1 0 1,1 0-1,-1 0 1,1 0-1,0 0 1,-1 0-1,1 0 1,0 0-1,0 0 1,0 0 0,0-1-1,-1-2 82,-1 1 0,1-1 0,-1 1 0,0-1 0,0 1 0,0 0 0,0 0 0,0 0 0,-1 0 0,0 0 0,-3-3 0,5 5-100,-1 0 2,1 0 0,-1-1 0,1 1-1,0-1 1,-1 1 0,1-1 0,0 0-1,0 0 1,0 1 0,0-1 0,0 0-1,0 0 1,1 0 0,-2-3 0,3 5-38,-1 0-1,0 0 1,0 0 0,0-1 0,0 1 0,0 0 0,0 0 0,0 0 0,0 0 0,0 0 0,0-1-1,0 1 1,0 0 0,0 0 0,0 0 0,0 0 0,0-1 0,0 1 0,0 0 0,0 0 0,-1 0-1,1 0 1,0 0 0,0 0 0,0-1 0,0 1 0,0 0 0,0 0 0,0 0 0,0 0 0,0 0 0,-1 0-1,1 0 1,0-1 0,0 1 0,0 0 0,0 0 0,0 0 0,-1 0 0,1 0 0,0 0 0,0 0-1,0 0 1,0 0 0,0 0 0,-1 0 0,1 0 0,0 0 0,0 0 0,0 0 0,0 0 0,0 0-1,-1 0 1,9-3 795,-3 4-819,1 0 0,-1 0 0,0 1 0,0 0 0,0 0 0,0 0 0,7 5 0,11 4 227,-11-8-10,0 0 1,1-1 0,0 0-1,-1-1 1,1 0 0,0-1-1,15-2 1,9 1-229,-20 1 225,-1-1 0,0 0 0,0-1 0,28-7 0,-17 1-112,-14 3-53,1 1-1,-1 1 0,1 0 0,0 0 0,17 0 1,38-2 23,-54 5 92,1-1 0,28-6 1,-36 6-131,0-1 1,0 2-1,0-1 0,12 1 1,0 0 38,0 0-1,-18 0-112,7 0 80,262 0 416,-256-1-386,0 0-1,24-7 1,8 0-39,-25 5-96,17 0-30,31-6 695,-67 9-568,0 0 0,0-1-1,1 0 1,-1 0 0,0 0-1,0 0 1,5-2 0,-5 1-29,0 1 0,0 0 0,1 0 0,-1 0 0,0 0 0,1 0 0,5 0 0,42-2-230,2 3 555,-50 0-325,18 0-75,40 0 661,-59 0-442,16 0-1,-7-1-128,0 0 0,15-3 0,-15 1-8,1 2 1,15-1 0,31-4 183,89 3-266,54 3 155,-140 3-65,-53-2-64,1 0-1,17 3 1,-18-2 85,1 0 1,16 0-1,339-5 300,-178-6-497,-125 7 238,-31 1-36,57 4 1,-36 2-421,-40-4 444,-1 0 1,21-1 0,11 1 199,41 8-335,-51-4 256,-18-4-238,0 2 1,16 4-1,13 1-202,-12-2 310,-14-3 53,1-1-1,21 0 1,17 2 225,-35-2-422,0-1-1,33-2 1,-9 0 256,-3-8-25,9 1 6,-20 8-239,3 1 123,0-2 1,45-7-1,-39 5 180,-32 3-231,0 0 1,1-1-1,10-2 0,0 0 174,25-3 0,-25 4-203,25-5-1,11-2 21,-38 5 110,4 0-6,-20 4-45,-1 0-1,1 0 1,0 0 0,0 0 0,0-1 0,0 1 0,0 0-1,-1 0 1,1 0 0,0-1 0,0 1 0,0-1 0,0 0-1,20-8 89,-15 8-216,-5 1 103,0 0-1,0 0 1,-1 0 0,1 0-1,0 0 1,0 0 0,-1 0-1,1 0 1,0-1-1,0 1 1,-1 0 0,1 0-1,0-1 1,-1 1 0,1-1-1,0 1 1,-1 0-1,1-1 1,-1 1 0,1-1-1,-1 1 1,2-2-1,-2 2 23,1 0 0,-1 0-1,0 0 1,1 0-1,-1 1 1,1-1-1,-1 0 1,0 0-1,1 0 1,-1-1-1,1 1 1,-1 0 0,0 0-1,1 0 1,-1 0-1,1 0 1,-1 0-1,0 0 1,1-1-1,-1 1 1,1-1-1,5 0 142,29 1-320,-34 0 129,8 0-60,31-4-31,-40 4 146,1 0 0,0 0-1,-1 0 1,1 0 0,-1 0-1,1 0 1,-1 0 0,1 0-1,-1 0 1,1-1 0,-1 1 0,1 0-1,0 0 1,-1-1 0,1 1-1,-1 0 1,0 0 0,1-1-1,-1 1 1,1-1 0,0 1-14,-1-1 1,0 1 0,1 0-1,-1 0 1,0 0 0,1-1-1,-1 1 1,1 0 0,-1 0-1,0 0 1,1 0 0,-1 0 0,0 0-1,1 0 1,-1 0 0,1 0-1,-1 0 1,0 0 0,1 0-1,-1 0 1,1 0 0,0 1-1,-1-1 14,1 0-1,0 0 1,-1 0 0,1 0-1,0 1 1,-1-1-1,1 0 1,0 0 0,-1-1-1,1 1 1,0 0-1,-1 0 1,1 0 0,1-1-1,0-1-80,-4 3-163,-8 6 34,-29 17-64,5 1 235,20-16-18,1 1 0,-1 1 0,2 0 0,-18 18 1,27-25 37,-13 16 25,0 1 1,-17 31 0,16-21-161,8-17 148,2-1 0,0 1 0,0 0-1,-7 27 1,11-31 37,0-1-1,-7 17 0,6-17-86,0 0 0,-5 17-1,-12 43-130,0 1 23,-30 289 433,32-186 17,14-116-415,-4 27 46,4-44 95,1 1 1,3 67 0,1-60-34,6 11 135,-1 2 55,-3-14-232,11 60 0,-5-50-26,-1-30 38,-6-24 107,0 1-1,0-1 1,0 1-1,0 0 1,0 6 623,0-10-644,1 0 0,-1-1 0,0 1-1,1-1 1,-1 1 0,0-1-1,1 1 1,-1-1 0,0 0-1,0 1 1,0-1 0,0 0-1,0 0 1,0 0 0,0 0-1,0 0 1,0 0 0,1-2-1,13-22-126,2-14-68,-2-1 1,-1 0-1,14-70 0,32-135-231,-17 41 298,-40 189 92,0-31 1,-1 3-44,4-60-107,-1 23 31,-2 58 177,-1-24 1,1-15 156,-1 34-424,2-11 127,-3 27 80,0-1 0,0 1-1,-2-21 1,-1 1-166,6 3-36,1-1 464,-5 21-300,0 1 1,1-1-1,0 0 0,1-8 0,0 6-66,-1 0 0,1-14 0,-2 22 104,0 1 1,0-1-1,0 1 1,0-1-1,0 1 1,0-1-1,-1 1 1,1-1-1,0 1 1,-1 0-1,1-1 1,-1 1-1,0 0 1,1-1-1,-1 1 1,0 0-1,-1-2 1,0 2-5,1 0 0,-1 0 0,1 1 0,-1-1 0,0 1 1,1-1-1,-1 1 0,0-1 0,1 1 0,-1 0 0,0 0 0,1 0 1,-1 0-1,0 0 0,0 0 0,-1 1 0,-17 2-130,-1 2 0,2 0 0,-1 1 0,-26 12 0,18-7 147,-9 3-119,0 2 0,1 1 0,-49 32 0,57-30 47,1 1 0,1 2 0,1 0 0,-38 43 0,-13 34 4,-44 52 202,-38 3 202,95-97-251,-59 71 1,99-99-114,2 1 0,1 1 0,-23 47 0,-37 107 123,42-95-147,38-88 29,-108 222 106,99-203 57,8-17-72,0-1 1,-1 0-1,1 1 1,-1-1-1,0 0 1,0 0-1,0 0 1,0 0-1,-3 2 1,10-10-211,-1 0 1,0 0-1,-1-1 1,1 0-1,-1 0 1,0 0-1,4-11 1,19-59-401,-22 62 471,50-156-197,-33 113 256,29-55-1,-23 66-102,1 2 0,51-61 0,-35 49 64,135-196 16,-79 108-130,-39 52 153,-3-3 1,-5-2 0,-4-2-1,36-107 1,-82 199-53,0 0 0,-1-1 0,0 1 0,0-1 0,-1 1 0,0-1 0,0 0 0,-1 0 0,0-8 0,0 16 35,0-1 0,0 1 0,0-1 1,0 1-1,0-1 0,0 1 1,0-1-1,0 1 0,0-1 1,0 1-1,0-1 0,0 1 1,-1-1-1,1 1 0,0-1 0,0 1 1,-1-1-1,1 1 0,0 0 1,-1-1-1,1 1 0,0-1 1,-1 1-1,1 0 0,0-1 1,-1 1-1,1 0 0,-1 0 0,1-1 1,-1 1-1,1 0 0,-1 0 1,1 0-1,-1-1 0,1 1 1,-1 0-1,1 0 0,-1 0 1,1 0-1,-2 0 0,0 1-16,0-1-1,0 1 1,1 0-1,-1 0 0,0 0 1,0 0-1,1 0 1,-1 0-1,-3 3 1,-45 48-315,31-33 284,-36 33 0,-2-12 97,-68 36 1,74-46-4,1 1 1,-78 64 0,18 11-34,-17 15-70,-48 21 22,67-56 38,7-5 26,-161 136 341,-107 89-141,44-45 69,277-225 75,39-30-285,9-6-83,-1 1 0,1-1-1,0 0 1,0 0 0,0 0 0,0 0 0,0 0 0,0 0 0,0 0 0,0 0 0,0 0 0,0 0 0,0 0 0,0 0 0,0 0 0,-1 0 0,1 0 0,0 0 0,0 0 0,0 0 0,0 0 0,0 0 0,0 0 0,0 0-1,0 0 1,0 0 0,0 0 0,0 0 0,-1 0 0,1 0 0,0 0 0,0 0 0,0 0 0,0-1 0,0 1 0,0 0 0,0 0 0,0 0 0,0 0 0,0 0 0,0 0 0,0 0 0,0 0 0,0 0 0,0 0-1,0 0 1,0 0 0,0 0 0,0 0 0,0-1 0,0 1 0,0 0 0,0 0 0,8-20-272,-6 14 192,16-29-9,1 1 0,2 0 1,1 2-1,2 0 0,54-55 0,1 8-115,54-57-51,4-23 140,59-63 6,86-35 142,-161 151-71,-100 88 24,175-171 908,-192 181-872,-8 9-46,-18 13-103,8-5 32,-62 29 50,26-16 117,10-1-90,1 1 1,-48 37 0,-65 69-171,-88 76 76,95-106 41,-98 77 30,45 18 404,53-48-70,80-78 293,65-67-583,0-1 1,0 1-1,0 0 0,0 0 0,0 0 1,0 0-1,0 0 0,-1 0 0,1 0 1,0 0-1,0 0 0,0 0 0,0 0 1,0-1-1,0 1 0,0 0 0,0 0 1,0 0-1,0 0 0,0 0 0,0 0 1,0 0-1,0 0 0,-1 0 0,1 0 1,0 0-1,0 0 0,0 0 0,0 0 1,0 0-1,0 0 0,0 0 0,0 0 1,0 0-1,0 0 0,-1 0 0,1 0 1,0 0-1,0 0 0,0 0 0,0 0 1,0 0-1,0 0 0,0 0 0,0 0 1,2-8-75,1 0 0,0 0 0,1 0 0,0 1 0,0-1 0,1 1 0,10-12 0,-11 14 41,11-15-86,0 2 0,2 0 0,36-30-1,63-36-82,-19 16 31,74-76-6,-33 26 76,213-123 80,-189 137 52,548-360 201,-572 369-86,-320 214-207,134-87 91,-1-1 1,-65 29 0,-78 21 33,-68 31 101,-473 270-25,680-354-142,-37 18 71,-134 46 0,-97 11 140,290-93-200,-121 41 169,141-46-480,19-9-42,31-15 198,88-46-214,-98 47 286,0-1-1,32-26 0,39-48-72,-4 3 112,-47 50 119,63-39 0,62-26-12,-57 36-73,-68 39 81,13-7 75,71-56 1,-81 51 310,-51 42-457,15-13 167,-16 13-177,1 0 0,-1 0 0,0 0 0,0-1 0,1 1 0,-1 0 0,0 0 0,1-1 0,-1 1 0,0 0 0,0-1 0,0 1 0,1 0-1,-1-1 1,0 1 0,0 0 0,0-1 0,0 1 0,0 0 0,0-1 0,0 1 0,1-1 0,-1 1 0,0 0 0,0-1 0,0 1 0,0 0 0,-1-1 0,1 1 0,0-1 0,0 1 0,0 0 0,0-1 0,0 1 0,0 0 0,-1-1 0,1 1 0,0 0 0,0-1 0,0 1 0,-1 0 0,1 0 0,-1-1 0,0 1-22,0 0 1,-1-1 0,1 1 0,0 0 0,-1 0 0,1 0 0,0 0 0,-1 1 0,1-1 0,0 0 0,-1 1 0,1-1 0,0 1 0,-1-1 0,-1 2 0,-5 1-92,-130 38-337,-41 15 501,125-34-63,-73 42 0,-43 41-123,150-93 137,-275 190 55,181-123-172,-218 127 200,54-37-190,233-138 156,-41 24 220,132-79-378,117-67-388,338-251 355,-116 68 138,-115 120-93,-204 118 111,115-72 574,-172 104-485,-1-1-1,1-1 1,-1 0 0,12-10-1,-20 16-104,0 0 0,0 0-1,0 0 1,0 0-1,1-1 1,-1 1 0,0 0-1,0 0 1,0 0 0,0 0-1,1 0 1,-1 0 0,0-1-1,0 1 1,0 0 0,0 0-1,0 0 1,0-1 0,1 1-1,-1 0 1,0 0-1,0 0 1,0 0 0,0-1-1,0 1 1,0 0 0,0 0-1,0-1 1,0 1 0,0 0-1,0 0 1,0 0 0,0-1-1,0 1 1,0 0-1,0 0 1,0 0 0,-1-1-1,1 1 1,0 0 0,0 0-1,0 0 1,0 0 0,0-1-1,0 1 1,-1 0 0,1 0-1,0 0 1,0 0 0,0 0-1,0-1 1,-1 1-1,1 0 1,0 0 0,0 0-1,0 0 1,0 0 0,-1 0-1,1 0 1,0 0 0,0 0-1,0 0 1,-1 0 0,1 0-1,0 0 1,-20 1-201,-31 10 48,0 3 0,-68 28 0,10-3 12,29-12 86,-27 7 39,-118 56 1,-33 56 223,130-70-308,-190 90 197,131-71-140,164-83 95,6-3 154,0 0 0,-1-1 0,-35 12 0,53-20-207,0 0 1,-1 0 0,1 0 0,0 0 0,0 0-1,-1 1 1,1-1 0,0 0 0,0 0 0,0 0 0,-1 0-1,1 0 1,0 0 0,0 0 0,-1 0 0,1 0-1,0 0 1,0 0 0,-1 0 0,1 0 0,0 0 0,0 0-1,-1 0 1,1 0 0,0 0 0,0 0 0,-1 0 0,1 0-1,0-1 1,0 1 0,-1 0 0,1 0 0,0 0-1,10-10-25,27-21-84,118-104-211,-83 64 213,123-112-198,115-61 144,-281 223 155,92-71 175,-113 82-207,-8 10 34,0-1-1,0 1 1,0 0-1,0-1 1,0 1 0,0 0-1,0 0 1,0-1 0,0 1-1,0 0 1,0 0-1,0-1 1,0 1 0,0 0-1,0-1 1,0 1 0,0 0-1,0 0 1,0-1 0,0 1-1,0 0 1,0 0-1,-1-1 1,1 1 0,-1-1-11,0 1 1,0-1-1,0 1 1,0-1 0,0 1-1,0 0 1,0-1-1,-1 1 1,1 0 0,0 0-1,0 0 1,0 0-1,0 0 1,0 0-1,0 0 1,-1 0 0,-1 1-1,-26 6-27,0 1-1,0 2 0,-53 25 1,15-5-59,-4-3 190,-1-3 1,-1-3 0,-97 16-1,97-25 5,-62 9-149,112-19 277,0 0 0,-1-2 0,-39-5 1,59 5-189,0-1 0,0 0 1,-1 0-1,1-1 0,0 1 1,0-1-1,0 0 0,1 0 1,-1 0-1,0 0 1,1-1-1,-1 0 0,1 1 1,0-1-1,0-1 0,-4-3 1,4 2-10,0 1 1,1-1 0,-1 0 0,1 0 0,0 0-1,0 0 1,1 0 0,-1 0 0,1 0 0,1-1-1,-1 1 1,0-9 0,1-143-144,6 95-17,2-5 342,1 0-400,-4 26 502,-14-21-12,4 20-356,-3 55-1770,7-12 1730,-8 25-149,2-11 221,2 1 0,-6 23 0,-6 49-49,-56 167 1,53-193 131,2 2 0,3-1 1,-6 67-1,14-79-108,-3 9 306,-1 86 0,11-127-251,-1-12-23,1-1 1,0 1 0,0-1 0,1 1 0,0-1 0,2 11 0,21 66 247,-22-77-210,-1 0-1,1 0 0,0 9 0,4 14-165,-5-24 181,0 0 1,0 0 0,-1-1 0,0 1 0,0 8-1,0-7 14,0 0 0,0 1 0,2 8 0,-1-6-78,0-1 1,0 15-1,2 16-57,8 47 223,-4-30-38,0 21 4,-4 99 0,-3-123-98,-5 128-244,-7 69 355,1 4 48,19 25-201,-3-201 438,-4-43 1200,13-89-1541,12-109 1,-12-54-631,-13 215 580,9-373-8,8-105 238,-4 284-422,34-366 62,-42 503 51,24-143 87,-19 104-657,-9 88 253,-3 14-105,-1 15 102,-13 46-90,1 38 408,-2 116-1,4-42 79,12-176-4,-6 136 2308,6-137-2296,4-5 67,1 0 0,-2 0 0,1 0 0,-1-1 0,0 1 0,0-1 1,0 0-1,-1 0 0,0 0 0,3-12 0,-1 5-56,70-199-102,-58 174 69,2-1 1,2 2 0,33-49-1,-29 55-72,0 0 0,3 2 0,39-36 0,-44 46-45,1 2-1,1 0 1,1 2 0,0 0-1,33-13 1,71-20-141,-58 19 319,-61 26-125,1 0 0,-1 0 0,1 1 0,-1 0 0,17 0 0,-26 2 70,6 0-8,0-1-1,0 2 1,0-1 0,1 1-1,-1 0 1,13 5-1,-18-5 49,-57 10 287,-85 9 0,-55-9-435,125-8 231,14-1-77,-215 20-56,241-18-284,23-4 179,0 1 1,0-1-1,-12 5 0,19-5 113,-1 0 1,1 0-1,0 0 0,-1 0 0,1 0 1,0 0-1,0 0 0,-1 0 0,1 0 1,0 0-1,0 0 0,-1 1 0,1-1 1,0 0-1,0 0 0,0 0 0,-1 0 1,1 1-1,0-1 0,0 0 0,0 0 1,0 0-1,-1 1 0,1-1 0,0 0 1,0 0-1,0 1 0,6 3-39,12 0 79,5-2 105,43 0-1,-35-3-133,307 10-241,-224-9 265,348-9 332,255-31-251,-183 34 154,-336 8-174,-110-3-20,126-16 0,-165 11 73,-1-3 0,0-2 0,69-25 1,-106 32-97,-9 4-42,1-1 1,-1 0-1,0 0 1,1 0-1,-1 0 1,0 0-1,1 0 1,-1-1-1,0 1 1,0-1-1,3-2 0,-5 4-15,0-1 0,0 1 0,0-1 0,0 1 0,0-1 0,0 1 0,0 0 0,0-1 0,0 1 0,0-1 0,0 1 0,0-1 0,0 1 0,0 0 0,-1-1 0,1 1 0,0-1 0,0 1 0,0 0 0,-1-1 0,1 1 0,0 0 0,-1-1 0,1 1-1,0 0 1,-1-1 0,1 1 0,0 0 0,-1 0 0,1 0 0,0-1 0,-1 1 0,-16-9-175,16 8 178,-20-8-99,0 2 0,0 0 0,-1 1 0,-26-4 0,-92-7-243,119 15 340,-90-10 129,-110-8-156,153 16-85,-86 8 0,-358 69 23,381-43-54,88-19 156,91-27-64,21-7-1,-2-3 0,120-65 1,-121 52 90,106-67 96,-153 94-16,18-17 0,-36 28-109,0 1 1,0-1-1,-1 0 0,1 1 1,0-1-1,0 0 1,-1 0-1,1 0 1,0 0-1,-1 0 1,1 1-1,-1-1 1,1 0-1,-1 0 1,0 0-1,1 0 1,-1 0-1,0-1 1,0 1-1,1-1 1,-2 1-10,1 1-1,0-1 1,-1 1 0,1-1 0,0 0 0,-1 1-1,1-1 1,-1 1 0,1-1 0,-1 1 0,1-1-1,-1 1 1,1-1 0,-1 1 0,1 0 0,-1-1 0,0 1-1,1 0 1,-1-1 0,0 1 0,1 0 0,-2 0-1,-4-2-39,0 1 0,0 0 0,0 1-1,-1-1 1,-8 2 0,-30 3-88,0 2 0,0 2 1,1 2-1,-67 24 0,52-10 80,1 2-1,-93 57 1,-123 75-325,76-46-31,167-93 433,1 0 0,1 2 1,1 1-1,1 1 0,1 1 1,1 2-1,-30 39 0,-42 75-132,-15 20 126,86-127 26,-1-1 0,-52 47 1,32-39-50,-9 6-15,-77 86 0,62-42 117,-79 134 1,109-159 110,-72 106 465,91-140-488,9-15-176,1 1 0,-12 23 0,21-32-27,0-1 1,0 1 0,1 0 0,0 0 0,1 1-1,-2 9 1,3 49 4,1-49 72,-1 1 0,-3 27 0,-1-26-45,2-14 131,1 1-1,0-1 0,0 14 0,0 40-597,2 74 76,10-61 425,-6-48-22,-1 1 1,0 28-1,-3-24 171,0-22-194,0 1 1,-1-1-1,-1 0 0,-1 13 1,1-10 41,1-10-53,0 1-1,0 0 0,0-1 0,-1 1 0,1-1 1,-1 1-1,1-1 0,-1 1 0,0 2 1,0-2 22,0 1 0,0-1 1,0 0-1,1 0 0,-1 1 1,1-1-1,-1 3 0,1-3 0,0-1 0,0 1-1,0-1 1,0 0 0,0 1-1,0-1 1,-1 0 0,1 1-1,-1-1 1,1 0 0,-1 1-1,1-1 1,-1 0 0,0 0-1,-1 2 1,-4 15 184,-10 11-376,8-13 47,-10 22 1,-20 56 467,38-93-288,0 0 1,0 0 0,-1-1 0,1 1-1,-1 0 1,1 0 0,0-1 0,-1 1 0,1 0-1,-1-1 1,0 1 0,1 0 0,-1-1 0,0 1-1,1-1-15,-1 0-1,1 0 0,0 0 0,0 0 1,-1 0-1,1 0 0,0 0 1,0 0-1,-1 0 0,1 0 0,0 0 1,0 0-1,-1 0 0,1 0 1,0 0-1,0 0 0,0 0 0,-1 0 1,1-1-1,0 1 0,0 0 1,0 0-1,-1 0 0,1 0 0,0 0 1,0-1-1,0 1 0,0 0 1,0 0-1,-1-1 0,0-1 96,-1-1 0,1 0 0,0 0 0,0 0 1,0 0-1,-1-5 0,-6-45-59,2-1 1,3 0-1,4-81 0,29-163-562,-16 185 383,18-124 68,8-78-97,-33 231 252,16-131-711,-20 200 623,0-3-280,2-32-1,-6 93-2261,-18 86 2557,6-53-5,-20 99-286,-8 74 49,28-76 255,-12 117 123,13-156 138,12-109-234,1 1 0,1-1 0,7 32 1,-8-52-92,2 14-90,11 28-1,5 21-35,-1-4 674,-13-50-491,-1 0 1,3 20-1,-3-18-131,0 7 122,1 26-26,-1 38 245,-5-84-239,1 0 1,0 0-1,0 0 1,-1 0-1,0 0 1,-1 3-1,-1-4-27,2-2 9,1 0 0,0 0 0,-1 0 1,1 0-1,-1 0 0,1 1 1,0-1-1,-1 0 0,1 0 1,0 0-1,-1 1 0,1-1 1,0 0-1,-1 1 0,1-1 1,0 0-1,-1 1 0,1-1 1,0 0-1,0 1 0,0-1 1,-1 0-1,1 1 0,0-1 1,0 0-1,0 1 0,0-1 1,0 1-1,-3 4 207,-1 1-121,-1 0-1,0 0 0,-7 5 1,6-5 41,1-4 125,10 4-731,-4-1 615,0-3-117,11 1 80,1 0-14,0 0 1,0-2-1,0 1 1,17-2-1,55-5 41,-23 0-70,522-54 244,-454 40-193,-90 15-75,63 3 0,-55 1-77,-12 2 55,0 1 0,42 9 0,11-5 34,-83-5 107,-7-1 39,-13 2 67,2-2-361,-53 8-28,-114 2 0,-71-20 565,-136-12-662,346 18 402,-66-13-1,88 12-151,1-2 1,-1 0-1,1 0 0,0-2 0,-29-16 0,35 17-121,0 0 0,0 2 0,0-1-1,0 1 1,-17-4 0,23 8 72,0 0 1,-1 0-1,1 0 1,0 1-1,-1 0 1,1 0-1,0 0 1,-1 1 0,1 0-1,0 0 1,0 0-1,0 0 1,0 1-1,-8 4 1,12-6 4,-1 1 1,1-1-1,0 1 0,0 0 1,0 0-1,-1 0 0,1-1 1,0 1-1,0 0 0,0 0 1,0 0-1,1 1 0,-1-1 1,0 0-1,0 0 1,1 0-1,-1 1 0,1-1 1,-1 0-1,1 1 0,-1-1 1,1 3-1,0-2 5,0 1 0,0 0 0,0-1 0,1 1 1,-1-1-1,1 1 0,0-1 0,0 0 0,0 1 0,0-1 0,2 4 0,4 4 56,0-1 0,1 0 0,-1 0-1,13 10 1,-11-12 33,1 0 0,0-1 0,0 0 0,16 6 0,-22-9-36,2-1-7,-1 0 0,1 0 0,0-1-1,-1 0 1,8 1 0,11 3 121,45 8 58,-30-7-353,-23-4 191,1-1 0,0 0 0,18-3 0,1 1-33,43 0 167,66 1-314,-95 3 99,-19-1 49,0 0 1,48 11-1,-72-11-44,-1-1-1,1 0 0,10-1 0,-11 0 55,0 1 0,0-1 0,0 1 0,8 2 0,-6-1-6,0 0 0,0 0 0,0-1 0,16 0 0,-22-1-8,0 1 1,0-1-1,-1 0 0,1 0 0,0 1 0,0-1 1,0 1-1,2 1 0,-2-1-6,0-1 0,-1 1 0,1-1-1,0 1 1,0-1 0,0 1 0,0-1 0,2 0 0,48 1 93,46-1 82,134-14-215,-87 3 433,-88 7-838,-36 4 455,-18 0 15,0 0 0,0 1 1,0-1-1,0 0 0,0-1 1,5 0-1,-1 0 4,1 0 0,0 0 0,-1 1 0,1 0 0,8 1 0,8 1-20,46 3-320,179 2 293,-129-2 256,-22-2-315,-77-2 122,10-1 72,-18-1-132,-1 1 0,16 0 0,-15 1 6,23-2-1,58-1 211,-49-1-307,67 6 0,-50 5 56,112-5 229,-137-1-166,-25-1 59,0-1-1,1 0 1,20-2 0,-10 1 89,-20 1-136,0 1-1,0-1 0,0 0 1,0-1-1,0 1 0,0 0 1,-1-1-1,1 0 0,4-1 0,-5 1-17,1 1 0,-1-1 0,1 0 0,0 1 0,-1 0 0,5-1 0,-4 1 39,0 0 0,0 0 1,0-1-1,-1 1 0,1-1 0,4-1 0,6-3-13,8-2-70,-16 4 35,0 1-1,0 0 1,0 0-1,10-2 1,14-5 216,32-24 50,129-39-759,-151 58 400,-5 3 179,11-4-103,-36 12 97,15-9-11,-3 0 106,-17 11-155,-1-1 0,0 1 0,0-1 0,0 0 0,0 0 0,3-3 0,-3 2 37,2-1-20,0-1-1,-1 0 1,1 0 0,-1-1 0,4-7-1,44-95-9,-39 83 153,-9 18-155,-1-1 0,1 1-1,-1 0 1,2-9 0,-1 3-19,1-1 0,1 1-1,0 0 1,13-21 0,1-3 66,-12 23-84,1-1 0,0 1 0,0 1-1,2 0 1,-1 0 0,17-14-1,0 3 8,55-35 0,-69 50 21,0-1 0,0 0 0,-2-1 0,1 0 0,-1-1 0,-1 0 0,14-20 0,-7 8-3,-6 7 34,0 0 1,11-22-1,-11 16 105,51-119-69,-37 64-27,-6 14 26,-4 33-328,-12 28 257,0-2 1,-1 1 0,0 0 0,0 0 0,0-1-1,0 1 1,-1-1 0,0 0 0,1 1-1,-1-8 1,-1 8-18,1 0 0,0-1 0,-1 1 0,1 0 0,1 0 0,1-4 0,5-22-256,-4 10 390,0-18-21,-4 15-75,5-33 0,-4 38-10,1-1 0,-3-28-1,-1 10 31,3 4-274,-1 3 82,-5-54 1,4 69-144,-3-4-16,3 6-273,2 124-1656,-5 195 2255,2-265-48,-7 40-1,-32 226 92,35-276-110,-1 0 1,-1 0-1,-19 44 1,23-64 101,1-3-75,-1-1 0,0 0 0,0 1 0,-1-1 0,0-1 0,0 1 1,-8 8-1,-48 38 50,34-30 34,-22 15-155,-12 12-5,53-43 66,1 1 0,0 0 1,0 1-1,0 0 0,-6 11 1,-15 37 14,-26 74-1,24-53 431,-6 9 959,36-93-1045,1-36-817,3 1 0,16-81 0,35-83 70,-28 111 431,99-291 140,48-132 81,-144 422-317,-16 51 41,-1 0-1,12-90 0,-25 132 21,1-1-1,-1 1 1,0 0-1,0 0 0,0 0 1,0 0-1,-1 0 0,1 0 1,-1 0-1,1 0 0,-1 0 1,0 0-1,1 0 0,-1 0 1,-1-2-1,0 3-5,1 0 0,0 0 1,0 0-1,0 0 0,-1 0 0,1 1 0,0-1 0,-1 0 0,1 1 1,-1-1-1,1 1 0,-1-1 0,1 1 0,-1 0 0,1 0 0,-1 0 0,1 0 1,-1 0-1,1 0 0,-1 0 0,-2 1 0,-6 0-49,1 1 0,0 1-1,0 0 1,0 0 0,0 0 0,1 1-1,-1 1 1,1 0 0,0 0-1,-12 9 1,-2 5 4,1 1 0,-22 26 1,-47 65-4,19-21 143,-29 24 33,-353 426 484,399-474-479,-119 155 638,-121 137-390,163-214 178,125-138-407,3-2-21,0 0-1,0-1 0,-1 1 1,1-1-1,-1 0 0,-6 4 0,8-8-167,5-7-65,6-13-33,1 0 1,1 1-1,16-22 1,50-59-195,-18 24 309,59-100-140,54-68-230,-120 184 352,4 3 0,2 2 1,72-54-1,-112 96-86,1 1-1,1 0 1,31-14 0,-50 26 125,1 1 0,-1-1 0,0 1 0,1-1 0,-1 1 0,0 0 0,1-1 0,-1 1 0,1 0 0,-1 0 0,2 0 0,-2 0 14,-1 0-1,1 1 1,-1-1-1,1 0 0,-1 1 1,1-1-1,-1 0 1,1 1-1,-1-1 1,1 1-1,-1-1 1,0 1-1,1-1 1,-1 1-1,0-1 0,1 1 1,-1-1-1,0 1 1,0-1-1,1 1 1,-1-1-1,0 1 1,0 0-1,0-1 0,0 1 1,0-1-1,0 1 1,0 0-1,0-1 1,0 2-1,-1 11-35,0 0 0,-1 0 0,0 0 0,-1 0 0,0-1 0,-1 1 0,-7 13 0,9-21 37,-19 43-13,-2-2 1,-50 76-1,31-54-94,-18 37 487,4 1 0,-48 134 0,101-231-3,7-13-151,3-6-190,14-12-112,-1 1 1,2 1-1,1 1 1,31-20-1,-11 8 68,20-17 61,-2-3 0,94-101 0,-110 99 0,36-39-651,-69 83 329,-12 9 266,0 0-1,0 0 0,0 0 0,0 0 1,1 0-1,-1 0 0,0 0 1,0 0-1,0 0 0,1 0 1,-1 0-1,0 0 0,0 0 1,0 0-1,0 0 0,0 0 1,1 0-1,-1 1 0,0-1 1,0 0-1,0 0 0,0 0 0,0 0 1,1 0-1,-1 0 0,0 0 1,0 0-1,0 1 0,0-1 1,0 0-1,0 0 0,0 0 1,0 0-1,1 1 0,-1-1 1,0 0-1,0 0 0,0 0 1,0 1-1,0 1-27,0 1 0,0 0 0,0-1 0,-1 1 1,1-1-1,0 1 0,-1 0 0,-1 3 0,-2 6 49,-1 1-1,-1-1 1,0 0-1,-1 0 1,0-1-1,0 1 1,-19 19-1,-3-1 204,-41 32-1,29-26-47,-88 93 215,31-27 103,69-70 559,27-32-772,3-5-199,6-11-138,5 0-94,0 1 1,1 1-1,1 0 0,24-20 1,25-25 1,-31 23 103,41-61 1,17-46-20,-11 16 62,85-107-864,-148 210 437,-13 14-61,-4 10 488,1 0-1,0-1 1,0 1-1,0 0 1,0 0-1,0 0 1,0 0-1,-1 0 1,1-1-1,0 1 1,0 0-1,0 0 1,-1 0-1,1 0 1,0 0-1,0 0 1,0 0-1,0 0 1,-1 0-1,1 0 1,0 0-1,0 0 1,-1 0-1,1 0 1,0 0-1,0 0 1,0 0-1,-1 0 1,-1 0-20,0 1 0,0 0 0,0-1 0,0 1 0,0 0 0,0 0 0,1 0 0,-3 2 0,-6 6 7,1 0 0,0 0 0,0 1-1,-11 17 1,-10 12-16,-2-3-47,-1-2 1,-49 39 0,-82 50 80,29-24 138,45-25 189,-65 47 533,130-103-529,-1-2 1,0-2 0,-1 0 0,-40 14-1,61-26-270,1 0 0,-1 0 0,0-1 0,1 0-1,-1 0 1,0-1 0,0 0 0,0 0-1,0 0 1,-7-1 0,11 0-53,-1 0 1,0 0 0,0 0-1,1 0 1,-1 0 0,1-1-1,-1 1 1,1-1 0,0 1-1,-1-1 1,1 0-1,0 0 1,0 0 0,0 0-1,0 0 1,1-1 0,-1 1-1,1-1 1,-1 1 0,1-1-1,-2-5 1,1 4-59,1 0 0,0 0 0,1-1 1,-1 1-1,0-1 0,1 1 0,0 0 0,0-1 1,1 1-1,1-8 0,24-83-425,8-11 185,5 2 0,62-119 0,135-155 146,33 19 149,-38 52 85,-219 289-613,-33 33 181,-63 41 19,3-3 240,-99 102 18,83-65 108,-79 52 157,-5 4-32,8 18 11,-15 12-18,-253 165 449,218-176-15,205-151-543,-55 38 818,57-44-578,34-21-644,18-10 180,-2-2 0,-1-1-1,35-34 1,-20 9 81,37-37 6,122-86 17,-43 39-9,-1-16-187,78-65-49,-65 81 91,46-38 76,-12-13 266,51-42 4,-141 130-76,36-32 32,-140 119-89,-10 6-4,1 0-1,-1 0 0,0 0 1,0-1-1,0 1 0,8-13 1,-14 18 15,1-1 0,-1 1 0,0 0 0,0 0 0,0 0 0,0 0 0,0 0 0,0 0 0,0 0 1,0 0-1,0 0 0,0 0 0,0 0 0,0-1 0,0 1 0,0 0 0,0 0 0,0 0 0,0 0 0,0 0 1,0 0-1,0 0 0,0 0 0,0-1 0,0 1 0,0 0 0,0 0 0,0 0 0,0 0 0,0 0 1,0 0-1,0 0 0,0 0 0,0 0 0,0-1 0,0 1 0,0 0 0,0 0 0,0 0 0,0 0 1,0 0-1,-1 0 0,1 0 0,0 0 0,0 0 0,0 0 0,0 0 0,0 0 0,0 0 0,0 0 1,-12 3-170,-12 10 90,-1 2 0,2 0 1,-34 30-1,40-32 67,-109 78-22,-17-7 31,-69 44 17,20 7 37,-219 147-5,-150 68-124,334-215 477,168-98-215,-104 56 699,158-91-834,-1 1 1,1-1-1,0 0 0,-1-1 1,0 0-1,1 1 0,-9-1 1,13-1-45,0 0 1,0 0-1,0 0 1,0 0 0,0 0-1,0 0 1,0-1 0,0 1-1,0 0 1,1 0 0,-1-1-1,0 1 1,0-1-1,0 1 1,0-1 0,1 1-1,-1-1 1,0 0 0,1 1-1,-2-2 1,2 1-9,-1 0 0,0-1-1,1 1 1,0-1 0,-1 1 0,1 0 0,0-1-1,0 1 1,0-1 0,0 1 0,0-1 0,0 1-1,0 0 1,0-1 0,1 1 0,-1-1 0,1-1 0,2-3-66,-1 0 0,1 0 0,0 0 0,1 1 0,-1-1 0,1 1 0,6-7 0,71-70-416,14-15 154,24-43 137,26-2 77,12 14 19,15-13-78,-10-12 110,-21 18 165,119-70-104,18 19-259,-138 94-50,-125 80-21,-15 12 334,0 0 1,0-1-1,0 1 0,0 0 1,0 0-1,0 0 1,0 0-1,0 0 1,0 0-1,0 0 1,-1 0-1,1-1 1,0 1-1,0 0 0,0 0 1,0 0-1,0 0 1,0 0-1,0 0 1,0 0-1,0 0 1,0 0-1,0 0 1,-1 0-1,1-1 0,0 1 1,0 0-1,0 0 1,0 0-1,0 0 1,0 0-1,0 0 1,0 0-1,-1 0 0,1 0 1,0 0-1,0 0 1,0 0-1,0 0 1,0 0-1,0 0 1,0 0-1,-1 0 1,1 0-1,0 0 0,0 1 1,0-1-1,-17 2-133,-1 3 92,0 1-1,1 0 0,0 1 0,0 1 1,1 0-1,-18 13 0,-90 74 6,92-69 27,-248 173-56,43-36 21,91-52 78,-96 73 62,219-168-61,-724 526 498,485-350 639,245-182-913,17-12-136,11-8 14,96-72-160,-22 15-26,39-26 202,141-135-220,22-18-151,-11 49 160,-66 50-73,-179 122-292,-30 24 414,-1 1 0,0 0 0,1-1 0,-1 1 0,0 0 0,1-1 0,-1 1 1,0 0-1,0-1 0,1 1 0,-1 0 0,0-1 0,0 1 0,0-1 0,1 1 0,-1 0 0,0-1 0,0 1 0,0-1 0,0 1 1,0-1-1,-7-1-118,-21 11-25,-113 58-118,120-56 244,-108 60-76,-155 133-14,57-36 256,99-83-45,-127 91 186,24 13-101,-122 90 112,277-228 240,-97 48 0,163-93-343,0-2 1,0 1 0,-1-1 0,1 0-1,-17 2 1,26-5-189,1-1-1,-1 0 1,1 0-1,0 0 0,-1 0 1,1 0-1,-1 0 1,1 0-1,0 0 1,-1 0-1,1 0 1,-1 0-1,1 0 0,0 0 1,-1 0-1,1 0 1,-1 0-1,1 0 1,0 0-1,-1-1 1,1 1-1,0 0 0,-1 0 1,1 0-1,0-1 1,-1 1-1,1 0 1,0-1-1,-1 1 1,1 0-1,0-1 0,0 1 1,0 0-1,-1-1 1,1 1-1,0 0 1,0-1-1,0 1 1,0 0-1,-1-1 0,1 0 1,1-3-21,-1 1 0,0-1 1,1 0-1,0 0 0,0 1 1,0-1-1,1 0 0,2-5 1,21-42-242,58-90 1,53-47-18,355-376 197,-456 529 104,93-102 47,-127 136-76,0 0 0,-1 1 0,1-1 0,-1 0 0,1 1 0,-1-1 0,1 0 0,-1 0 0,1 1 0,-1-1 0,0 0 0,1 0 0,-1 0 0,0 0 0,0 0 0,0 0 0,0 1 0,0-2 0,0 1-4,-1 1 1,0-1-1,0 1 0,1-1 1,-1 1-1,0 0 0,0-1 1,0 1-1,0 0 0,0 0 1,1-1-1,-1 1 1,0 0-1,0 0 0,0 0 1,0 0-1,0 0 0,0 0 1,0 1-1,0-1 0,0 0 1,1 0-1,-2 1 1,-10 1-39,1 1 0,-1 0 1,1 1-1,0 0 1,-14 8-1,-1 3-70,-29 20-1,-78 72-42,45-32 191,0-11 63,-142 77 0,137-88 190,-129 97 0,121-61-106,-27 20 540,126-108-669,1 0 0,0 0 0,0 0 0,-1 0 0,1 0 0,-1 0 0,1 0 0,-1-1 0,1 1 0,-1 0 0,1-1 0,-1 1 0,1-1 0,-1 0 0,0 1 0,1-1 0,-1 0 0,0 0 0,-2-1 0,4 1-32,0 0-1,-1 0 0,1-1 0,0 1 0,-1 0 1,1-1-1,0 1 0,-1-1 0,1 1 0,0 0 1,0-1-1,-1 1 0,1-1 0,0 1 0,0-1 1,0 1-1,0-1 0,0 1 0,-1-1 0,1 1 1,0-1-1,0 1 0,0-1 0,5-22-30,-2 15 13,1 1 0,-1-1 0,2 1 1,-1 0-1,0 0 0,8-8 0,3-2-14,24-19 1,59-50-18,95-119-130,-37 33 168,38 5-3,12 17-78,15-11-195,-211 153 135,-10 8 138,0 0 0,0 0 0,0 0 1,0 0-1,0 0 0,0 0 0,0 0 1,0 0-1,0 0 0,0 0 0,0 0 0,-1 0 1,1 0-1,0 0 0,0 0 0,0 0 1,0 0-1,0 0 0,0 0 0,0 0 0,0-1 1,0 1-1,0 0 0,0 0 0,0 0 1,0 0-1,0 0 0,0 0 0,0 0 0,0 0 1,0 0-1,0 0 0,0 0 0,0 0 1,0 0-1,0 0 0,0 0 0,0 0 1,0 0-1,0 0 0,0 0 0,0 0 0,0 0 1,0 0-1,0-1 0,0 1 0,0 0 1,0 0-1,0 0 0,0 0 0,1 0 0,-1 0 1,0 0-1,0 0 0,0 0 0,-21 9-171,15-7 133,-24 12-200,1 1 1,-43 30 0,30-13 102,-42 40 0,65-53 108,-101 88-54,-41 24 131,-134 119 197,-80 125 198,366-366-429,-232 229 649,227-220-322,14-18-335,-1 0 1,1 0-1,0 0 0,0 1 0,0-1 1,0 0-1,0 0 0,0 0 0,0 0 0,0 1 1,0-1-1,0 0 0,0 0 0,-1 0 1,1 1-1,0-1 0,0 0 0,0 0 0,0 0 1,0 1-1,1-1 0,-1 0 0,0 0 1,0 0-1,0 1 0,0-1 0,0 0 0,0 0 1,0 0-1,0 0 0,0 1 0,0-1 1,1 0-1,-1 0 11,1 0 0,0 0-1,0 0 1,0 0 0,-1 0 0,1 0 0,0 0 0,0 0-1,0 0 1,-1 0 0,1 0 0,0-1 0,0 1 0,0-1-1,6-1 57,0-2-1,-1 1 0,1-1 0,-1 0 0,0 0 0,10-9 0,34-38 144,-41 41-185,29-31 80,2 1-1,82-61 0,23 2-121,131-101 38,-192 128-31,102-84-261,10 17-373,-188 134 582,29-15-209,-35 19 241,1 0 0,-1 0 0,1 0 0,0 0 1,-1 1-1,1-1 0,-1 1 0,1 0 0,0-1 0,-1 1 0,5 1 1,-7-1 11,1 0 1,0 0 0,-1 0 0,1 1 0,0-1 0,-1 0-1,1 1 1,0-1 0,-1 0 0,1 1 0,-1-1 0,1 1-1,-1-1 1,1 1 0,-1-1 0,1 1 0,-1-1 0,1 1-1,-1 0 1,0-1 0,1 1 0,-1 0 0,0-1 0,0 1-1,1 0 1,-1-1 0,0 1 0,0 0 0,0-1 0,0 1-1,0 1 1,0 4-27,0 0 1,-1 0-1,0 0 0,0 0 0,0-1 0,-1 1 1,-4 11-1,-22 42-182,28-59 220,-52 91-67,-76 102 0,-33 10 107,-16-5 197,102-116-98,-145 161 85,172-182 827,78-74-625,32-15-298,0-3 0,81-55 0,38-64-244,-68 51 14,73-40-175,-131 99 111,-41 28 112,-11 9-76,-7 6-342,-8 9 350,2 0-1,-1 1 1,2 0-1,-12 19 1,6-9 20,-5 7 67,-2-2 0,-1 0 1,0-2-1,-3 0 0,-35 28 1,-6-2 33,-124 110-57,-36 97 150,93-100 3,99-120-59,17-21 220,1 1 1,-24 35-1,41-54-230,-1 1 1,1 0-1,0-1 1,-1 1-1,1 0 1,-1 0-1,1-1 1,0 1-1,0 0 1,0 0-1,-1-1 1,1 1-1,0 0 1,0 0-1,0 0 1,0-1-1,0 3 1,5-3 184,4-8-46,35-41 203,-25 26-248,40-36 0,112-71 386,-76 61-399,203-162-299,260-173-144,-467 342 194,48-31-990,-137 92 967,-4 5 4,-6 13 27,0 0 0,-2-1-1,0-1 1,-16 20 0,-3 0 126,-47 41 1,-46 31 96,43-38 23,-114 115-4,143-129 30,-67 93 0,107-133-49,7-10 87,0 1 1,-1-1-1,-8 8 1,40-38 82,-7 6-117,38-27 1,75-38 108,67-47 58,58-106-588,-214 192 190,25-19-269,-69 63 335,12-9-259,-9 11 111,-4 8-19,-4 5 105,-1 0 1,0 0 0,-1-1-1,-1 1 1,-9 14-1,5-12 68,0 0-1,-1-1 1,0 0-1,-1-1 1,-20 16-1,-79 54 57,73-56-21,-16 12 72,3 2 0,1 3-1,3 2 1,1 2 0,-54 73 0,84-98-62,-27 40 541,46-66-470,0-1 0,0 1 0,1 0 0,-1 0-1,1 0 1,3-2 0,8-6 41,38-27 96,74-38 0,3-1-95,160-114 62,28-21-368,-112 73 181,-39 25-576,-164 111 502,1-1 0,0 1 1,0 1-1,1-1 0,-1 0 1,0 1-1,7-2 0,-10 3 45,0 0-1,1 0 0,-1 0 1,0 0-1,1 0 1,-1 0-1,0 0 1,1 0-1,-1 0 0,0 0 1,0 0-1,1 0 1,-1 1-1,0-1 1,1 0-1,-1 0 1,0 0-1,0 0 0,1 1 1,-1-1-1,0 0 1,0 0-1,0 1 1,1-1-1,-1 0 1,0 0-1,0 1 0,0-1 1,0 0-1,0 0 1,0 1-1,1-1 1,-1 0-1,0 1 0,0 1-18,0 1-1,0-1 0,0 0 0,0 1 0,-1-1 0,1 1 1,0-1-1,-2 3 0,-4 13-26,-1 1 1,-1-1 0,0-1-1,-2 0 1,0 0 0,0-1-1,-2 0 1,-20 22-1,-123 110-15,128-124 50,-112 105 79,105-93 56,-53 70 0,-8 37 182,94-141-290,-12 15 172,1 2 1,0 0-1,-10 23 0,24-45-123,0-1 0,1 0-1,-1 1 1,1 0 0,0 0-1,3-4 1,2 0-3,11-10 3,1 0 0,2 1 0,-1 1-1,41-20 1,-30 17-18,159-106 168,-6-14-189,-1 1-46,213-125-115,-340 226 72,-29 17-198,1 2 0,35-15 0,-63 32 253,-1 0 0,1-1 0,-1 1-1,1 0 1,-1 0 0,1-1 0,-1 1-1,1 0 1,-1 0 0,1 0-1,-1-1 1,1 1 0,0 0 0,-1 0-1,1 0 1,-1 0 0,1 0 0,-1 0-1,1 0 1,-1 0 0,1 1 0,0-1-1,0 0 1,-1 2-6,0-1 0,0 1-1,0-1 1,0 1 0,-1-1 0,1 0 0,-1 1-1,1-1 1,-1 1 0,1-1 0,-1 0 0,-1 3-1,-7 13-20,0 0-1,-2 0 0,0-1 1,-1 0-1,-17 18 0,-78 67-15,58-57 53,-312 318 476,84-81-189,234-240-232,-64 67 728,93-89-447,14-19-322,0 0 1,-1 0 0,1 0 0,0 0 0,0 0-1,0 0 1,0 0 0,0 1 0,0-1-1,0 0 1,0 0 0,0 0 0,0 0 0,0 1-1,0-1 1,0 0 0,-1 0 0,1 0 0,0 0-1,0 0 1,0 1 0,0-1 0,0 0-1,1 0 1,-1 0 0,0 0 0,0 1 0,0-1-1,0 0 1,0 0 0,0 0 0,0 0 0,0 0-1,0 1 1,0-1 0,0 0 0,0 0-1,1 0 1,-1 0 0,13-4 202,4-7-156,0-1-1,0 0 0,-2-1 1,27-28-1,-27 26-24,38-37 61,113-83-1,-86 80-47,153-114-1,-94 54-61,151-114-368,59 20-286,-316 192 193,-22 14 213,-11 3 269,0 0 0,0 0 0,0 0-1,0 0 1,0 0 0,0 0 0,0 0-1,0 0 1,0 1 0,0-1 0,0 0-1,1 0 1,-1 0 0,0 0 0,0 0-1,0 0 1,0 0 0,0 0 0,0 0 0,0 0-1,0 0 1,0 0 0,0 1 0,0-1-1,0 0 1,0 0 0,0 0 0,0 0-1,0 0 1,0 0 0,0 0 0,0 0-1,0 0 1,0 0 0,0 1 0,0-1-1,0 0 1,0 0 0,0 0 0,0 0 0,0 0-1,0 0 1,-1 0 0,1 0 0,0 0-1,0 0 1,0 0 0,0 0 0,0 1-1,0-1 1,0 0 0,0 0 0,0 0-1,-19 20-233,18-19 228,-3 3-16,-47 51-121,-5 17 122,-44 52 37,33-59-40,-79 60 0,-17 15 119,-101 143 40,136-139 264,120-135-170,-1 1 1,1-1 0,-11 20-1,16-22 11,4-7-104,10-11-49,-5 4-74,34-33-116,68-53 0,60-30 207,-90 67-54,267-177-95,-38 43-576,-301 185 591,20-9-166,-25 13 163,1 0-1,-1 1 1,1-1 0,-1 1-1,1-1 1,-1 1 0,1-1-1,-1 1 1,1 0 0,-1 0-1,1 0 1,-1 0 0,4 1-1,-5-1 30,0 0-1,1 0 0,-1 0 1,0 0-1,1 1 1,-1-1-1,0 0 0,0 0 1,1 0-1,-1 1 1,0-1-1,0 0 0,0 0 1,1 1-1,-1-1 0,0 0 1,0 0-1,0 1 1,0-1-1,1 0 0,-1 1 1,0-1-1,0 0 1,0 1-1,0-1 0,0 0 1,0 1-1,0-1 1,0 0-1,0 1 0,0-1 1,0 0-1,0 1 1,0-1-1,0 0 0,0 0 1,-1 1-1,1-1 1,0 0-1,0 1 0,0-1 1,0 0-1,-1 0 1,1 1-1,0-1 0,-1 1 1,-2 3-40,0 1 1,0-1-1,-1 1 1,1-1-1,-1 0 1,-7 5-1,-33 23-86,24-19 74,-153 112-237,-127 87 577,68-63 28,158-108-213,-99 40 0,-298 79 661,408-144-384,-101 13 0,120-24-66,-1-3 0,1-1 0,-52-6-1,81 3-295,0 0-1,0-1 0,0-1 0,1 0 0,-1-1 0,1 0 0,0-1 0,0-1 1,1 0-1,0-1 0,0 0 0,1-1 0,0-1 0,0 0 0,1 0 1,0-1-1,1-1 0,1 1 0,-15-24 0,17 24-66,0-1-1,1 0 1,0 0-1,1 0 0,1-1 1,-5-16-1,9 25 3,-1-1-1,0 1 0,1 0 0,0-1 0,0 1 0,0-1 0,1 1 0,-1 0 0,1-1 0,0 1 0,1 0 0,-1-1 1,1 1-1,-1 0 0,1 0 0,0 0 0,1 1 0,-1-1 0,1 0 0,0 1 0,0-1 0,4-3 0,7-4-35,-1 1 0,2 1 0,-1 0 0,24-9 0,-27 12 66,82-34-179,172-51 0,-160 58 246,136-60 0,188-137 125,-19 7-22,-269 158-52,89-46-162,-173 80 194,102-74 0,-102 58 65,59-61 1,40-63 278,-143 154-412,1 1-1,-2-2 0,20-35 1,-27 42-74,-1 0 1,0 0-1,0-1 1,-1 1 0,0-1-1,-1 1 1,0-1-1,-1-18 1,0 30-42,-1-1-1,0 0 1,0 1 0,0-1 0,0 0 0,0 0 0,0 1 0,0-1-1,0 0 1,0 1 0,0-1 0,-1 0 0,1 1 0,0-1 0,0 0-1,-1 1 1,1-1 0,0 1 0,-1-1 0,1 0 0,0 1 0,-1-1-1,1 1 1,-1-1 0,1 1 0,-1-1 0,0 1 0,1 0 0,-1-1-1,1 1 1,-1 0 0,0-1 0,1 1 0,-1 0 0,1 0 0,-1-1-1,-1 1 1,0 0-49,-1 1-1,1-1 1,-1 1-1,1-1 0,-1 1 1,1 0-1,-1 0 1,1 0-1,-3 2 1,-3 1 82,1 1 1,0 0 0,-7 8 0,9-9 141,0 0-1,0 1 1,-1-1 0,1-1-1,-13 6 1,10-8 405,6-5-91,8-10-33,5-2-348,1 0-1,0 1 1,1 1-1,21-19 1,14-15-48,72-101-68,-100 120 136,-1 0 0,-2-2 0,20-48 0,-35 75-93,-1 0 0,0 0 0,1 0 1,-1 0-1,-1 0 0,1 0 0,-1 0 0,1 0 0,-1-1 0,-1-5 0,0 7-5,1 1 0,-1-1-1,0 1 1,0-1-1,0 1 1,-1 0-1,1-1 1,0 1-1,-1 0 1,0 0-1,1 0 1,-1 0-1,0 1 1,0-1-1,0 0 1,0 1-1,0-1 1,-4-1-1,-15-7 31,0 1-1,0 1 0,-44-10 0,-18-7 337,71 21-248,1-1 1,0 0-1,1 0 1,-1-1-1,-9-8 0,17 12-81,0-1-1,1 1 0,-1-1 1,1 0-1,-1 1 0,1-1 1,0 0-1,0 0 0,0-1 0,1 1 1,-1 0-1,1-1 0,-1 1 1,1-1-1,0 1 0,1-1 0,-1 1 1,1-1-1,-1 0 0,1-5 1,2-5-113,0 1 0,0 0 1,1-1-1,6-16 0,-3 11 75,43-109-168,-16 47 386,-17 40-94,-6 17-154,-1-2-1,7-31 1,-14 49 31,-1 0 1,0 0-1,0 1 0,-1-1 0,0 0 1,0 0-1,-1 0 0,0 0 1,-1 0-1,1 0 0,-7-14 0,5 16-6,0 1 0,0-1-1,0 1 1,-1 0-1,0 0 1,0 0 0,-1 0-1,1 1 1,-1 0-1,0 0 1,0 0-1,-1 0 1,-6-3 0,2 2-26,0 1 0,-1-1 0,0 1 0,0 1 0,0 0 0,-17-2 1,10 1 57,-7 0 1,-58-3-330,47 7 355,-96 3-359,91-1 464,27-2 73,22-2-72,120-18-275,14-1-187,73-3 518,59 4-481,-260 20 140,1 0 1,-1 1-1,0 1 0,1 0 0,21 7 1,-35-9 135,-1 1 0,0-1 0,1 0 0,-1 1 0,0-1 0,1 0 0,-1 1 0,0-1 0,1 0 0,-1 1 0,0-1 0,1 0 0,-1 1 1,0-1-1,0 1 0,0-1 0,0 1 0,1-1 0,-1 1 0,0-1 0,0 1 0,0-1 0,0 1 0,0-1 0,0 0 0,0 1 0,0-1 1,0 1-1,-1 0 0,-2 12-95,-4-6-452,0 0-1,0 0 1,0 0-1,-1-1 1,0 0 0,0-1-1,0 0 1,-1 0-1,-10 4 1,-13 8-1168,-12 10-1861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31:17.53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1452 28 1472,'-6'-1'240,"5"1"-217,0 0 0,0 0 0,0 0-1,0 0 1,0-1 0,0 1 0,0 0-1,0-1 1,0 1 0,1-1 0,-1 1-1,0-1 1,0 1 0,0-1 0,1 1-1,-1-1 1,0 0 0,0 1 0,1-1-1,-1 0 1,1 0 0,-1 1 0,1-1-1,-1 0 1,0-1 0,1 1-2,0 0-1,0 1 1,0-1-1,-1 1 1,1-1 0,0 0-1,-1 1 1,1-1 0,0 1-1,-1-1 1,1 1 0,0-1-1,-1 1 1,1-1 0,-1 1-1,1-1 1,-1 1-1,1 0 1,-1-1 0,0 1-1,1 0 1,-1 0 0,1-1-1,-1 1 1,0 0 0,0 0-1,-2 0 14,1 0-1,0 1 1,0-1-1,0 1 1,0 0-1,0 0 1,0 0-1,-3 2 1,-59 31 836,-15 7-12,-119 83 0,183-112-787,1 1 0,0 0 0,1 1-1,-22 30 1,15-14 584,-27 54 0,-16 20-292,59-99-251,-11 9 94,13-13-173,1 0 0,-1 1-1,0-1 1,1 1-1,-1-1 1,1 1 0,-1-1-1,1 1 1,0 0-1,-2 2 1,3-3-16,0-1 0,-1 1 0,1-1 0,0 0 0,-1 1 0,1-1 0,-1 1 0,1-1 0,-1 0 0,1 0 0,-1 1 0,1-1 0,-1 0-1,1 0 1,-1 0 0,0 1 0,1-1 0,-1 0 0,1 0 0,-1 0 0,1 0 0,-1 0 0,0 0 0,1 0 0,-1 0 0,1-1 0,-1 1 0,1 0 0,-1 0 0,0 0 0,1-1 0,-1 1 0,1 0 0,-1-1 0,-24-11 491,20 9-426,2 2-47,0 0 0,-1 0 1,1 1-1,0-1 0,0 1 0,0 0 0,0 0 1,-7 0-1,2 0 171,7-2-43,1 2-161,0 0 0,0-1 1,0 1-1,0 0 0,0 0 1,0-1-1,0 1 0,0 0 1,0 0-1,0-1 0,0 1 1,-1 0-1,1 0 0,0 0 1,0-1-1,0 1 0,0 0 1,0 0-1,-1 0 0,1-1 1,0 1-1,0 0 0,0 0 1,0 0-1,-1 0 0,1-1 1,0 1-1,0 0 0,0 0 1,-1 0-1,1 0 0,0 0 1,-2 0 47,1 0-57,1 0 1,0 0-1,0 0 0,0 0 0,0 0 0,-1 0 1,1-1-1,0 1 0,0 0 0,0 0 0,0 0 1,0 0-1,0-1 0,-1 1 0,1 0 1,0 0-1,0 0 0,0-1 0,0 1 0,0 0 1,0 0-1,0 0 0,0-1 0,0 1 0,0 0 1,0 0-1,0 0 0,0-1 0,0 1 0,0 0 1,-1 0 55,1 0 0,-1 0 0,0 0 0,0 0 0,1 0 0,-1 0 0,0 0 0,0 0 0,1 0 0,-1-1 0,0 1 0,0 0 0,1 0 0,-1-1 0,0 1 0,0-1 0,0 1-34,-41-33 907,40 29-1009,0-1 185,-6 3-464,10 8-736,4 6 991,21 92 213,-25-101-82,-1 0 0,0 0 0,0 1 1,-1-1-1,1 1 0,-1-1 1,0 0-1,0 1 0,0-1 0,0 1 1,0-1-1,-1 0 0,0 1 0,1-1 1,-1 0-1,0 1 0,-1-1 0,1 0 1,-3 4-1,-18 39 284,17-37-252,-1 0 0,0 0 0,-1-1 0,0 0 0,0 0 1,-1 0-1,0-1 0,0-1 0,-1 1 0,0-1 0,0-1 0,-20 10 0,17-9-148,-1 2 0,1 0-1,-15 12 1,12-9 129,7-3-26,0-1 0,-14 18 0,-1 1-70,6-7 159,1 0 0,0 1-1,-18 33 1,-31 69 262,56-100-193,-10 35 0,-1 0-383,10-24 178,8-26 30,0-1 0,0 1-1,0 0 1,-1 0 0,-4 5 0,4-7 40,1 1 0,-1-1 1,1 0-1,-2 8 0,2-8 13,1 1-1,-1-1 0,-1 0 0,-3 6 0,-6 14 74,10-20-109,0 0 1,0-1-1,-1 1 1,0-1-1,-5 8 0,-1-3-38,1 1 0,1 0 0,0 0 0,0 1 0,-6 14 0,12-17 0,1-8 53,0 0 1,0 1 0,0-1-1,0 0 1,0 0-1,0 1 1,0-1 0,0 0-1,0 1 1,0-1-1,0 0 1,0 0 0,0 1-1,0-1 1,0 0 0,0 0-1,0 1 1,-1-1-1,1 0 1,0 0 0,0 1-1,0-1 1,0 0 0,-1 0-1,1 1 1,0-1-1,0 0 1,0 0 0,-1 0-1,1 0 1,0 1-1,0-1 1,-1 0 0,1 0-1,0 0 1,-1 0 0,1 0-1,0 0 1,0 0-1,-1 0 1,1 0 0,0 0-1,-1 0 1,1 0-1,0 0 1,0 0 0,-1 0-1,1 0 1,0-1-8,0 0-1,1 0 1,-1 1 0,1-1-1,0 0 1,-1 0 0,1 1-1,0-1 1,-1 1 0,1-1-1,1-1 1,0 1-9,0-1-1,-1 1 1,1-1 0,-1 0 0,1 0-1,-1 0 1,0 0 0,0 0 0,2-3 0,9-15 11,-10 18-16,0 0 0,0 0-1,0-1 1,0 1 0,0-1 0,-1 1 0,1-1 0,-1 0 0,0 1 0,2-5 0,6-12 48,1 3-220,-8 11 124,1 0 0,0 1 1,1 0-1,-1-1 0,6-4 0,-5 5 29,12-11-129,-12 12 128,1-1-1,-1-1 1,7-8 0,8-16 204,19-42-1,-10 17-89,2 4-88,1 0 0,3 3 0,2 0 0,1 2 0,70-62 1,-86 87 82,-1 0 1,0-2 0,31-45-1,-46 61-33,-1 0-1,0-1 1,0 1-1,-1-1 0,0 0 1,0 0-1,-1 0 1,1 0-1,-1 0 1,-1 0-1,2-15 1,-3 5-4,4-31 0,-3 42-45,0 1 1,0 0-1,-1 0 0,0 0 0,0-1 0,-1 1 0,1 0 0,-1 0 1,0 0-1,0 0 0,-1 0 0,1 0 0,-1 0 0,-1 0 1,1 0-1,-5-6 0,1 3-14,5 7 6,-1 0 0,1 0 0,0 0 0,0 0 0,0 0 0,0-1 0,1 1 0,-1 0 0,0-1 0,0 1 0,1 0 0,-1-1 0,1 1 1,-1-3-1,1 4-2,0-1 0,0 1 1,0-1-1,-1 1 1,1-1-1,0 1 1,0-1-1,-1 1 1,1-1-1,0 1 1,-1 0-1,1-1 1,0 1-1,-1-1 0,1 1 1,-1 0-1,1-1 1,0 1-1,-1 0 1,1 0-1,-1-1 1,1 1-1,-1 0 1,1 0-1,-1 0 1,1 0-1,-1-1 1,0 1-1,-23-3-78,4 0 45,18 3-3,0-1 1,0 1 0,0-1-1,0 1 1,0 0 0,0 0-1,0 0 1,0 0 0,0 0-1,0 1 1,0-1 0,0 0-1,0 1 1,0 0 0,0-1-1,0 1 1,-2 1 0,3-1 28,1 0 1,-1-1 0,0 1-1,0-1 1,0 1 0,0 0-1,0-1 1,0 0 0,0 1-1,0-1 1,0 0 0,0 1-1,0-1 1,0 0 0,-2 0-1,3 12-620,0 7 643,0-1 0,-1 1 0,-1 0-1,-6 23 1,2-21 127,1-2-338,-6 35 1,10-48 166,0 0 1,1 0 0,0 0-1,1 0 1,-1 0-1,1 0 1,0 0 0,1 0-1,-1 0 1,3 6-1,-1-3 53,-1-1-1,-1 1 0,0-1 0,0 1 1,0-1-1,-1 1 0,-2 14 0,1 7-45,3 26 14,2 0 1,3 0-1,3-1 1,17 57-1,-22-94-64,1 0 0,1 0-1,1-1 1,0 1 0,2-2-1,-1 0 1,22 27 0,21 22-103,-37-46 209,23 36 0,-26-37 18,-2-3-6,0 1-1,-1 1 1,0-1 0,-2 2-1,0-1 1,-1 1 0,6 26-1,-3 4 40,-4-20-14,-1 0 0,2 39 0,-3-42 216,1 7 104,-4-30-353,0-1 0,0 1-1,0 0 1,-1-1 0,1 1-1,0 0 1,0-1 0,-1 1-1,1-1 1,-1 1 0,0-1-1,1 1 1,-1-1 0,-1 2-1,1-2 6,0 0-1,1-1 0,-1 1 1,0-1-1,0 1 0,1-1 1,-1 0-1,0 1 1,0-1-1,0 0 0,0 1 1,1-1-1,-1 0 0,0 0 1,0 0-1,0 0 0,0 0 1,0 0-1,0 0 1,0 0-1,1 0 0,-1 0 1,0 0-1,0 0 0,0-1 1,0 1-1,0 0 0,1-1 1,-1 1-1,-1-2 1,-24-16 254,22 15-237,-8-7-35,0 1 0,-1 1 0,0 0 0,0 0 0,0 2 0,-1 0 0,-22-7 0,0 2-51,4 0-171,-53-9 1,84 20 134,0 0 1,0 0-1,0 0 0,0 0 0,0 0 0,0 0 0,0-1 1,0 1-1,0 0 0,0-1 0,0 1 0,0 0 0,0-1 1,1 0-1,-1 1 0,-2-2 0,4 1 10,-1 1 0,0-1 0,0 0 0,1 1 0,-1-1 0,0 1 0,1-1 0,-1 1 0,1-1 0,-1 1 0,0-1 0,1 1 0,-1-1 0,1 1 0,0-1 0,-1 1 0,1-1 0,13-13 379,-3 2-166,-2-1 0,0 0 0,0 0 0,-1-1 0,9-22-1,-16 32-113,1 0 0,-1 0 0,0 0 0,0 0 0,0 0 0,-1 0 0,1-1 0,-1 1 0,0 0 0,0 0 0,-1 0 0,1-1 0,-1 1 0,0 0 0,0 0 0,-1 0 0,1 0 0,-1 0 0,0 0 0,0 0 0,0 1 0,0-1 0,0 1 0,-1-1 0,-5-4 0,-3-2-38,0 1 0,-1 0 0,0 1 0,0 0 0,-1 1 0,0 0 0,-18-6 0,8 3 20,-1 0-46,0 0 0,-40-10-1,44 15-86,15 3 2,1 1 1,-1 0-1,0 0 0,-8-1 1,0-1-192,12 3 268,0-1 0,0 1 0,0-1 1,-1 1-1,1 0 0,0 0 1,0-1-1,0 1 0,0 0 1,-1 0-1,1 0 0,0 0 1,0 1-1,0-1 0,-1 0 1,0 1-1,-2 1-8,0 0 0,1 1 0,0 0 0,-1 0 0,1 0 0,0 0 0,0 0-1,1 1 1,-1-1 0,1 1 0,-1-1 0,-1 6 0,3-7 35,0-1 1,0 1-1,0-1 0,-1 1 0,1-1 1,0 0-1,-1 1 0,1-1 0,-2 1 1,1-1 31,1 1 0,-1-1 0,1 0 0,-1 1 0,1-1 0,-1 1 0,-1 3 1,2-4-29,1 0 1,-1-1-1,0 1 1,0 0 0,0 0-1,1 0 1,-1 0-1,0-1 1,0 1 0,0 0-1,0-1 1,0 1-1,-1-1 1,0 1 0,1 0 11,-1-1 0,1 1 0,0-1 0,0 1 0,0 0 0,0-1 0,0 1 0,0 0 0,0 0 0,0 0 0,-1 1 0,1-1-14,-1 1 0,1 0 1,-1-1-1,1 1 0,-1-1 1,0 0-1,0 0 1,-2 2-1,-11 8-273,-8 9 206,22-20 107,0 1 0,0 0 1,0 0-1,0-1 0,-1 1 1,1 0-1,0-1 1,0 0-1,0 1 0,-1-1 1,1 0-1,0 1 1,0-1-1,-1 0 0,1 0 1,-2 0-1,-4 0 148,5 1-176,0-1 0,-1 0 1,1 0-1,0 0 1,0 0-1,-1-1 1,1 1-1,0-1 0,0 1 1,-3-2-1,-18-3-94,19-2-1606,14 11 1582,0-1 0,1 0 1,-1 0-1,21 2 0,5 1-2,-33-6 145,0 1-1,0-1 1,0 0-1,0 0 1,0 0-1,1-1 1,-1 1-1,0-1 0,0 1 1,0-1-1,0 0 1,0 0-1,3-2 1,5-3 90,-1 0 1,13-10-1,12-7-82,-24 16 7,0 1 0,12-12 0,-12 9 23,22-13-1,-15 11-28,-1 0-1,0-1 0,-1 0 1,0-2-1,21-23 0,-19 16 10,-1-2 1,0 0-1,19-38 0,-16 21 46,-2 0 0,-2-2 0,18-71 0,-32 100 1,0-1-1,0 0 1,-2 1 0,0-15-1,0 9 45,0 19-162,0-1 0,0 0 0,-1 1 0,1-1-1,0 0 1,0 1 0,0-1 0,-1 0 0,1 1 0,0-1 0,0 1 0,-1-1 0,1 0 0,-1 1 0,1-1 0,0 1 0,-1-1 0,1 1-1,-1-1 1,1 1 0,-1 0 0,0-1 0,1 1 0,-1 0 0,1-1 0,-1 1 0,0 0 0,1 0 0,-1-1 0,0 1 0,1 0 0,-1 0-1,0 0 1,1 0 0,-1 0 0,0 0 0,1 0 0,-1 0 0,-1 0 0,0 1-34,-1-1 0,0 0 1,1 1-1,-1-1 0,0 1 0,1 0 0,-1 0 1,-3 2-1,-11 9-57,1 0 0,0 1 0,1 1 0,1 0 0,-23 29 1,-54 89-80,65-91 50,-58 75 338,55-78-170,4-7-27,-12 16 70,26-34-124,10-12 47,0-1 0,0 1 1,0 0-1,0-1 1,0 1-1,1 0 1,-1 0-1,0 0 1,1 0-1,-1 0 1,1 0-1,-1 0 0,1 0 1,-1 0-1,1 0 1,-1 1-1,1-1 15,0 0-1,0-1 0,0 1 1,-1-1-1,1 1 0,0 0 1,0-1-1,-1 1 1,1-1-1,0 1 0,-1-1 1,1 1-1,-1-1 0,1 1 1,-1-1-1,1 1 1,-1-1-1,1 0 0,-1 1 1,1-1-1,-1 0 0,0 1 1,1-1-1,-1 0 0,-1 1 1,2-1-8,0 0 0,-1 0 0,1 0 1,0 1-1,-1-1 0,1 0 0,0 0 0,-1 0 1,1 0-1,0 0 0,-1 0 0,1 0 0,0 0 1,-1 0-1,1 0 0,0 0 0,-1 0 1,1 0-1,0 0 0,-1 0 0,1 0 0,0 0 1,-1 0-1,1-1 0,0 1 0,0 0 0,-1 0 1,1 0-1,0-1 0,-1 1 0,1 0 0,0 0 1,0-1-1,-1 1 0,1 0 0,0 0 0,0-1 1,0 1-1,0 0 0,-1-1 0,1-37-34,0-12 84,1-18 57,-2 37-150,1 30 39,0 0-1,0 0 1,0 0-1,0 0 1,0-1 0,0 1-1,-1 0 1,1 0-1,-1 0 1,1 0-1,0 0 1,-1 0-1,0 0 1,1 0 0,-1 0-1,0 0 1,-1-2-1,2 16-861,4 30 260,-3-33 498,1 0 0,-1 1 0,-1 14 0,0 10 205,0-25 141,0 1 1,-1 12 0,0-20-217,1 0 0,-1-1-1,0 1 1,0 0 0,0 0 0,0 0 0,0-1-1,0 1 1,-1 0 0,1-1 0,-1 1-1,-2 2 1,-2 0-8,5-4-21,0 0 1,0 0-1,-1 0 0,1 0 1,0 0-1,0 0 0,1 1 0,-1-1 1,0 0-1,0 1 0,0 1 1,-1 0 24,1-1 0,0 0 0,-1 0 0,0 1 0,1-1 0,-1 0 0,0 0 0,0 0 1,-4 2-1,-11 12 102,15-15-139,0 0 0,1 0 0,-1 0 0,0 0 0,0 0 0,0 0 0,0-1-1,0 1 1,0-1 0,0 1 0,0-1 0,0 0 0,-4 0 0,4 0 113,2 1-186,-1 0 1,0-1 0,1 1 0,-1 0 0,0-1-1,1 1 1,-1 0 0,0-1 0,0 1 0,1-1-1,-1 1 1,0-1 0,0 1 0,0-1 0,0 0-1,0 0 1,0 1 0,0-1 0,-1 0 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43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9 5056,'-1'-1'363,"1"0"1,-1 1-1,0-1 0,0 0 1,0 1-1,0-1 1,1 1-1,-1-1 1,0 1-1,0-1 0,0 1 1,0-1-1,0 1 1,0 0-1,0 0 0,0-1 1,-1 1-1,1 0 1,-2 0 1168,-2 1-1108,1-1 0,-1 1-1,1 0 1,0 0 0,-1 0 0,1 1-1,0 0 1,-1 0 0,-4 3 0,-38 27 899,31-20-724,-51 42 816,3-3-686,57-46-652,0 0 1,1 0 0,-1 0-1,1 1 1,0 0-1,0 0 1,1 1 0,-6 8-1,10-14-47,1 1 0,-1-1 0,1 1-1,-1 0 1,1-1 0,0 1 0,0 0-1,0-1 1,0 1 0,0 0 0,0-1-1,0 1 1,0 0 0,1-1 0,-1 1-1,1 0 1,-1-1 0,1 1 0,-1-1 0,1 1-1,0-1 1,0 1 0,0-1 0,0 0-1,0 1 1,0-1 0,0 0 0,2 2-1,5 4 98,-1 0 0,1-1 0,12 8 0,-17-12-63,28 18 146,0-1 101,51 44 0,-78-60-296,-1 1 1,0-1-1,0 1 1,5 7-1,-7-10 6,0 0-1,-1 0 1,1 0 0,-1 0-1,0 0 1,1 0-1,-1 1 1,0-1-1,0 0 1,0 0 0,1 0-1,-1 0 1,0 1-1,-1-1 1,1 0 0,0 0-1,0 0 1,0 0-1,-1 0 1,1 1 0,-1-1-1,1 0 1,-1 0-1,0 2 1,-3 1 12,1-1-1,0 1 1,-1 0-1,0-1 1,0 0 0,0 0-1,0 0 1,-8 4 0,-2 0 30,-23 7 1,19-8-314,0-1 1,-20 4-1,30-8-358,0 0 0,0-1 1,0 1-1,0-2 1,0 1-1,0-1 0,-11-2 1,18 2 241,-1 1 0,1-1 0,-1 1 1,1-1-1,-1 0 0,1 1 0,0-1 0,-1 0 1,1 0-1,0 0 0,0 0 0,-1 0 0,1 0 1,0-1-1,0 1 0,-1-2 0,-4-7-2316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7:44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 7136,'12'-1'10701,"6"-1"-7369,15 3-2851,-31-1-451,0 0 0,1 0 0,-1 1 0,0-1 0,0 1 0,0 0 0,0-1 0,0 1 0,0 0 0,0 0 0,0 0 0,0 1 0,0-1 0,0 0 0,-1 1 1,1-1-1,-1 1 0,1 0 0,-1-1 0,1 1 0,-1 0 0,2 3 0,-2-1 26,1 0 1,-1 0-1,0 0 1,0 0-1,0 0 1,0 0-1,-1 1 1,0-1-1,0 0 1,0 0-1,0 1 1,-1-1-1,0 0 1,0 0-1,0 0 1,0 0-1,0 0 1,-1 0-1,0 0 1,0 0-1,0-1 1,0 1-1,-6 6 1,-1 1 184,-2-1 1,0 0-1,0 0 1,0-1-1,-22 12 1,26-16-60,-1-1 44,1 1 1,0 0-1,-7 7 1,14-12-207,0 0 0,-1 0 0,1 1 0,0-1 0,-1 0 0,1 1 0,0-1 0,0 0 0,0 1 0,-1-1 0,1 0 0,0 1 0,0-1 0,0 0 0,0 1 0,0-1 0,-1 1 1,1-1-1,0 0 0,0 1 0,0-1 0,0 0 0,0 1 0,0-1 0,0 1 0,1-1 0,-1 0 0,0 1 0,0-1 0,0 0 0,0 1 0,0-1 0,1 1 0,-1-1 0,0 0 0,0 0 0,0 1 0,1-1 0,-1 0 0,0 1 0,1-1 0,-1 0 0,0 0 0,1 1 1,-1-1-1,0 0 0,1 0 0,-1 0 0,0 0 0,1 1 0,-1-1 0,0 0 0,1 0 0,-1 0 0,1 0 0,-1 0 0,26 5 550,-1-3-448,0-2 1,47-5-1,-52 2-1318,-1-1 0,23-8 0,-27 7-577,29-11-7601,-26 11 5812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9:1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29 1408,'0'0'15,"0"0"-1,-1 0 1,1 0 0,0-1 0,0 1-1,0 0 1,0 0 0,0-1 0,0 1-1,0 0 1,0 0 0,-1-1-1,1 1 1,0 0 0,0 0 0,0-1-1,0 1 1,0 0 0,0 0 0,0-1-1,1 1 1,-1 0 0,0-1-1,0 1 1,0 0 0,0 0 0,0 0-1,0-1 1,0 1 0,0 0 0,1 0-1,-1-1 1,0 1 0,0 0-1,0 0 1,1 0 0,-1-1 0,0 1-1,4-7 233,-3 6-174,12-10 11219,-17 18-10902,0-1-1,-1 1 0,0-1 1,-7 8-1,-6 9 256,5-3-380,1 1-1,1 0 1,1 1-1,-9 29 1,3-10 87,-33 69 648,-74 123 0,100-189-743,2 1 1,1 0-1,-22 84 1,-14 147 616,46-196-489,4 1 1,3-1 0,4 1 0,3 0 0,29 155-1,-25-202-290,1 0 0,2 0 0,1-1 0,1 0-1,2-2 1,2 1 0,0-2 0,33 43 0,-21-33-453,47 86 1,-72-118-2149,-9-25-9081,2 8 10763,-3-27-2819,-2-16 225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9:1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4736,'0'19'9588,"-1"3"-4624,-1 6-3928,-10 55-1,5-40-686,2 0 1,1 56-1,2-39-154,-13 258 370,14-301-476,1-1-1,0 1 1,2-1-1,3 21 1,-4-35-69,-1 0-1,1-1 1,-1 1-1,0 0 1,0-1-1,0 1 1,0 0-1,0 0 1,0-1-1,0 1 1,-1 0 0,1-1-1,-1 1 1,0 3-1,-3-2 155,1-9-2863,-4-8-412,5 9 1880,0 0-1,1 0 0,-1-1 0,1 1 0,1-1 0,-1 1 1,1-1-1,0 1 0,1-9 0,2-16-2543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9:18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20 159 4800,'-20'-3'18794,"29"-1"-18291,-2 2-414,55-26 211,0 3-1,2 3 1,1 2 0,81-12 0,-31 10-274,-115 22 7,9-1-916,-11 20-10602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9:4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0 913 2400,'2'3'14106,"3"-5"-13923,0-1 0,-1 1 0,1-1 0,-1 0 0,0 0 0,0-1 0,0 1 0,0-1 0,0 0 0,4-6 0,6-9 163,12-22-1,30-69 299,-2 4-216,-25 61-283,2 3 0,2 0-1,1 2 1,2 2 0,2 1 0,79-59-1,-53 47-173,109-109 0,-167 152-627,0 0 1,1 0-1,12-8 1,11-1-5960,-16 11 3895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9:36.5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110 185 2976,'0'-2'2673,"7"-1"3421,5-3-58,-6 3-6968,6-9 1904,-8 10-802,-1-1-1,0 0 1,0-1 0,0 1-1,3-5 1,0-1 14,-1 0 1,-1 0-1,0 0 1,0-1-1,-1 0 0,0 0 1,0 0-1,-1 0 1,-1 0-1,0 0 1,0-19-1,-1 28-232,0 3 117,-1 11-176,0 0-1,-5 17 1,-1 17 184,-6 70 268,-7 143 670,19-233-802,-2 1 1,-6 27-1,4-21-154,4 3 314,0-36-355,1-1 1,0 1-1,0-1 1,-1 1-1,1-1 0,0 1 1,0-1-1,-1 0 1,1 1-1,-1-1 0,1 1 1,0-1-1,-1 0 1,1 1-1,-1-1 1,1 0-1,-1 0 0,1 0 1,-1 1-1,1-1 1,-1 0-1,1 0 0,-1 0 1,-18 5 156,10-3-387,-57 20 100,51-20 59,14-2 43,0 0 1,-1 0 0,1 0 0,0 0-1,0 1 1,0-1 0,-1 0 0,1 1 0,0-1-1,0 0 1,0 1 0,0 0 0,0-1 0,-2 2-1,3-1-22,33 1 426,-21-1-151,24-1 0,39-4 51,-51 4-241,-8 1-144,-10-3-232,1 1-140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9:39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34 2144,'-2'2'717,"4"-3"-465,-2 1-240,0 0 1,1 0 0,-1-1-1,0 1 1,1 0 0,-1-1-1,0 1 1,0 0 0,1-1 0,-1 1-1,0 0 1,0-1 0,0 1-1,0-1 1,0 1 0,1 0-1,-1-1 1,0 1 0,0-1 0,0 1-1,0-1 1,0-1 1219,0 1-829,0 0 0,0 0-1,0 0 1,-1 0 0,1 0 0,0 0 0,0 1 0,-1-1 0,1 0-1,0 0 1,-1 0 0,0-1 0,1 2-304,0-1 1,0 0-1,-1 1 0,1-1 0,0 0 1,-1 1-1,1-1 0,-1 1 0,1-1 1,0 0-1,-1 1 0,1-1 0,-1 1 1,1 0-1,-1-1 0,0 1 0,1-1 1,-1 1-1,1 0 0,-1-1 0,0 1 1,1 0-1,-1 0 0,0 0 0,1-1 1,-1 1-1,0 0 0,1 0 0,-1 0 1,0 0-1,0 0 0,1 0 0,-2 1 1,-27 1 1868,27-2-1908,-17 1 514,14-1-438,0 0-1,0 1 1,0-1 0,-7 2 0,-15 7 232,6-4-175,1 2 0,-22 10 0,37-14-167,-1-1-1,1 1 0,0 1 0,0-1 0,1 1 0,-1-1 1,1 1-1,0 1 0,0-1 0,0 1 0,0-1 0,-3 8 0,6-10-4,0 0-1,0 0 1,0 0-1,1 0 1,-1 0-1,1 0 1,0 0-1,-1 0 1,1 0-1,0 0 1,0 0-1,0 0 1,0 0-1,1 0 1,0 4-1,0-2 24,0-1 0,1 0-1,-1 1 1,1-1-1,0 0 1,0 0-1,0 0 1,4 4-1,0-1 89,-1-1 0,1 0 0,1 0 0,-1 0 0,1-1 0,-1 0 0,11 5 0,-13-7-59,1-1 0,-1 1 0,0-1-1,0 0 1,1 0 0,-1 0 0,1-1-1,-1 1 1,1-1 0,-1 0-1,1 0 1,4-2 0,-5 2-11,-1-2 0,0 1 1,1 0-1,-1-1 0,0 0 0,0 1 1,0-1-1,0-1 0,0 1 0,0 0 1,0-1-1,-1 1 0,0-1 0,1 0 0,1-3 1,-2 2-26,1 0 1,-1 0 0,-1 0 0,1-1-1,-1 1 1,1-1 0,-1 1-1,-1-1 1,1 1 0,0-1 0,-1 0-1,0 1 1,-1-9 0,1-2 90,-9-30-662,9 44 470,3 13-752,2 8 970,-4-17-120,0 0 1,0 1-1,0-1 1,0 1-1,-1-1 1,1 6-1,-1 0-45,0 3 95,0 1 0,-1 0 0,-3 19 0,-3 16 236,6-35-279,-1 0 0,-4 17 0,-37 95 224,34-104-215,-1 0-1,-1-1 1,-25 34 0,27-44-17,0-1 0,-1 0 0,0-1 0,-1 1-1,-17 9 1,22-16 49,1 1 0,-1-1 0,1 0 0,-1-1 0,0 0 0,1 0 0,-1 0 0,0 0 0,0-1 0,-10 0 0,12 0-24,4 0-52,0 0-1,0 0 0,-1 0 0,1 0 0,0 0 1,0 0-1,-1 0 0,1 0 0,0 0 1,-1 0-1,1 0 0,0 0 0,0 0 0,-1 0 1,1 0-1,0 0 0,-1 0 0,1 0 1,0 0-1,0 0 0,-1-1 0,1 1 1,0 0-1,0 0 0,-1 0 0,1 0 0,0-1 1,0 1-1,0 0 0,-1 0 0,1 0 1,0-1-1,0 1 0,0 0 0,0 0 0,0-1 1,-1 1-1,1 0 0,0 0 0,0-1 1,0 1-1,0 0 0,0-1 0,0 1 1,0 0-1,0 0 0,0-1 0,0 1 0,0 0 1,0-1-1,0 1 0,0 0 0,0 0 1,0-1-1,1 1 0,-1 0 0,0 0 1,0-1-1,0 1 0,0 0 0,0 0 0,1-1 1,13-14 267,22-8-164,0 1 0,1 2-1,1 1 1,47-15 0,-47 17-2152,-25 19-8793,-13-2 10182,1 1-1,1 0 1,7 6-2120,1-1-1124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9:41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7 2496,'-1'0'268,"1"-1"0,-1 0 0,0 1 0,1-1 0,-1 1 0,1 0 0,-1-1 0,0 1 0,1-1 0,-1 1 0,0 0 0,1 0 0,-1-1 0,0 1 0,0 0 0,1 0 0,-1 0 0,0 0 0,0 0 0,1 0 0,-1 0 0,0 0 0,0 0 0,-1 0 0,-22 2 1053,10 1-748,1 1 0,-23 10 0,2-1-9,16-6-318,1 1 0,-1 0 1,2 1-1,-1 1 1,1 1-1,1 1 0,0 0 1,1 0-1,-26 29 1,38-38-195,0 0 1,0 0 0,0 0 0,1 0 0,-1 0 0,1 0 0,-1 0 0,1 1-1,0-1 1,0 0 0,1 1 0,-1-1 0,1 1 0,0-1 0,-1 4 0,2-5 2,-1 0 0,0 0 0,1 1 0,-1-1 0,1 0 0,-1 0 0,1-1 0,0 1 0,0 0 0,0 0 0,0 0 0,0 0 0,1-1 0,-1 1 0,0-1 0,1 1 0,-1-1 0,1 1 1,0-1-1,-1 0 0,1 0 0,0 1 0,0-1 0,-1-1 0,5 2 0,8 3 272,0-1 0,1-1 0,-1 0 0,25 1 0,60-5-16,-74 0-643,0-2-1,-1 0 0,1-2 0,39-12 0,-44 6-2978,-12 1-3265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9:42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 3808,'0'-2'129,"0"2"-85,0 0 0,0 0 0,0 0 0,0-1 0,0 1 0,0 0 0,0 0 0,0-1 0,0 1 0,0 0 0,0 0 0,0 0 0,0-1 0,0 1 0,0 0 0,0 0 0,0-1 0,0 1 0,0 0 0,0 0-1,0 0 1,0-1 0,0 1 0,-5-1 3508,7 5-3272,0 0 0,-1 0 1,1 0-1,-1 0 1,0 0-1,-1 0 0,1 0 1,-1 0-1,1 6 0,-5 43 1284,2-29-1009,-3 28 797,-14 57 0,15-92-1070,2-12 1383,3-8-1679,0-1 1,0 1-1,0 0 1,0 1-1,1-1 1,0 0-1,-1 0 1,1 1-1,0-1 1,3-2-1,1-3-61,11-16-205,-11 18 325,-1-1 0,0 0 1,-1-1-1,6-12 0,-7 15-33,-1 1 0,1-1 0,-1 1 0,1 0-1,1 0 1,-1 0 0,0 0 0,9-6-1,0-2 241,-11 11-71,1 4-136,0-1-1,0 1 0,-1 0 1,1 0-1,-1-1 0,0 1 1,0 0-1,0 0 1,0 0-1,0 0 0,-1 1 1,1-1-1,-1 0 1,0 0-1,0 0 0,-1 6 1,1-4 14,0 0 0,1 1 0,-1-1 1,3 9-1,-3-2-52,1-3 616,-1-9-609,1 0 0,-1 0 1,0 0-1,0 1 0,1-1 1,-1 0-1,0 0 0,0 0 0,1 0 1,-1 0-1,0 0 0,0 0 1,1 0-1,-1 0 0,0 0 1,1 0-1,-1 0 0,0 0 1,0 0-1,1 0 0,-1 0 1,0 0-1,1 0 0,-1 0 1,0 0-1,0 0 0,1 0 0,-1-1 1,0 1-1,0 0 0,1 0 1,14-8 65,-1-1 1,0 0-1,-1-1 0,18-16 1,-4 3-217,117-110-141,-143 133 273,-1 0 1,0 0-1,0 0 0,0 0 1,0 0-1,0-1 1,0 1-1,0 0 0,1 0 1,-1 0-1,0 0 0,0 0 1,0 0-1,0 0 0,0 0 1,1 0-1,-1 0 1,0 0-1,0 0 0,0 0 1,0 0-1,1 0 0,-1 0 1,0 0-1,0 0 0,0 0 1,0 0-1,0 0 1,1 0-1,-1 0 0,0 0 1,0 0-1,0 0 0,0 0 1,0 0-1,1 1 0,-1-1 1,0 0-1,4 8-11,2 11 77,-6-18-63,5 36 393,-1 0 1,-2 0-1,-3 40 0,0-22-1049,15-85-17806,-5-2 16436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2:11.89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19 408 1248,'-5'3'6053,"1"-3"-6272,-6-3 1302,10 2-1003,0-2-37,0 1-46,1 0 1,-1 0-1,0 1 1,1-1 0,-1 0-1,1 1 1,0-1-1,-1 0 1,1 1-1,0-1 1,0 1 0,0-1-1,0 1 1,0-1-1,1 1 1,-1 0-1,0 0 1,3-2-1,3-3 38,1 1 0,12-6-1,-1 0-129,-16 10 68,0-1-1,0 1 1,0 0-1,1 0 1,4-1-1,-5 2 77,0 0 0,-1 0 0,1 0 1,-1-1-1,1 1 0,-1-1 0,1 1 0,-1-1 0,1 0 0,-1 0 0,1 0 1,-1 0-1,0-1 0,0 1 0,0 0 0,1-1 0,-2 0 0,4-3 0,-4 4-11,3-2-6,-3-1-48,-1 3-54,14-3-127,84 8 496,-38 1-171,57-5 384,-97-2-422,-13 1 85,-1 0 0,1 0-1,9 1 1,-20-7 97,-150-23-347,98 22 208,41 6-133,1 0 0,-1 0 1,-24-9-1,17 4-108,16 5 125,1 1 0,0-1 1,0 0-1,-8-5 0,3 1-4,-1 0-1,-15-7 1,-7 2-3,32 11 20,1-1-1,0 1 0,-1-1 0,1 1 0,-1-1 1,1 1-1,0-1 0,-1 1 0,1-1 0,0 1 1,0-1-1,0 0 0,-1 1 0,1-1 0,0 1 1,0-1-1,0 0 0,0 1 0,0-1 0,0-1 1,0 2-38,0-1 0,0 1 1,0-1-1,0 1 0,0-1 1,0 1-1,0-1 0,1 1 1,-1-1-1,0 1 0,0 0 0,0-1 1,1 1-1,-1-1 0,0 1 1,1-1-1,-1 1 0,0 0 1,1-1-1,-1 1 0,0 0 1,1-1-1,-1 1 0,1 0 1,-1 0-1,0-1 0,1 1 1,-1 0-1,1 0 0,0-1 1,17 0-241,-16 1 252,0 0 1,-1 0-1,1 0 0,0 0 0,-1-1 1,1 1-1,0 0 0,-1-1 1,3 0-1,-4 1-6,1-1 1,-1 1-1,1 0 0,-1 0 1,1-1-1,-1 1 1,0 0-1,1 0 0,0 0 1,-1 0-1,1 0 0,-1 0 1,1 0-1,-1 0 1,1 0-1,-1 0 0,1 0 1,-1 0-1,2 0 1,17 1 86,-4 0-161,-8-1 117,0 0 1,0 0-1,0 0 1,0-1-1,0 0 0,8-2 1,-10 2-16,-1-1 0,1 1 0,0 1 1,8-2-1,-9 2-17,1 0-1,-1-1 1,0 1 0,0-1-1,0 0 1,5-3 0,-5 3-9,-1 0 1,1 0-1,-1 1 1,1-1-1,0 1 1,4-1-1,14-2-19,-13 2 19,0 0 1,0 0 0,0 1-1,18 1 1,-1 0-15,15 0-3,-6 0 28,0-2 0,0-1 0,39-8 0,-66 9-36,0 0 1,0 0-1,-1 1 1,14 1 0,20 0-14,-31-1 31,-1 0-34,0 0 0,0 1-1,0 0 1,10 2-1,11 2 25,-23-4 3,0 0-1,0 0 1,9 3 0,-6-1 68,1 0 1,0-1-1,0-1 0,0 1 1,15-2-1,13 2 158,-12 2-341,17 0-264,31 0 611,-49-3-197,36 6 0,-35-3-7,36 1 0,104-1 471,-155-5-473,-1 0 0,0 0 1,1-1-1,-1-1 0,0 0 0,18-7 0,-14 6 4,-1 0 0,16-2 0,1-1 27,67-7 0,-52 8 85,-27 5-153,24 0 1,7 0 35,-9 0 70,-31 1-112,0 1 0,-1-2 0,1 0 0,14-2 0,-18 1 33,1 1 0,0 1 0,0 0 0,0-1 0,10 3 0,8-1 226,-19 0-240,-4-1 7,1 0 0,-1 0 0,0 0-1,0 0 1,1 0 0,-1 0-1,0 0 1,0-1 0,3 0 0,9-1-89,-11 2 141,1-1 1,0 1 0,-1-1 0,1 0-1,-1 0 1,7-3 0,-10 3-54,0 1 1,1 0-1,-1 0 1,0 0-1,0-1 1,0 1-1,1 0 1,-1 0 0,0 0-1,0 0 1,0 0-1,1 0 1,-1 0-1,0-1 1,0 1-1,1 0 1,-1 0 0,0 0-1,0 0 1,1 0-1,-1 0 1,0 0-1,0 0 1,1 0-1,-1 0 1,0 0-1,0 0 1,1 0 0,-1 1-1,1-1 3,0 1 1,0-1-1,0 0 0,0 0 0,0 0 0,0 1 1,0-1-1,0 0 0,0 0 0,1 0 1,-1 0-1,0-1 0,0 1 0,0 0 0,1-1 1,6-1 28,-1 0 0,-1 0 1,1-1-1,0 0 0,-1-1 1,13-7-1,-17 10-18,25-11 72,-21 8-102,-1 1 1,1 0 0,0 1 0,0-1 0,0 1 0,1 1 0,10-3 0,-16 4 14,-1 0 6,-1 0 0,1 0 1,0 0-1,0 0 0,0 0 1,0 0-1,0 0 0,0 0 1,0-1-1,0 1 1,0 0-1,0 0 0,0 0 1,0 0-1,0 0 0,0 0 1,0 0-1,0 0 0,0 0 1,0 0-1,0 0 0,0 0 1,1 0-1,-1 0 1,0 0-1,0 0 0,0 0 1,0-1-1,0 1 0,0 0 1,0 0-1,0 0 0,0 0 1,0 0-1,0 0 0,0 0 1,0 0-1,0 0 1,0 0-1,0 0 0,0 0 1,0 0-1,0 0 0,0 0 1,0 0-1,1 0 0,-1 0 1,0 0-1,0 0 0,0 0 1,0 0-1,0 0 1,0 0-1,0 0 0,0 0 1,23-1 180,10 1 310,-33 0-486,0 0 0,0-1-1,0 1 1,0 0 0,0-1 0,0 1-1,0 0 1,0 0 0,0-1 0,0 1-1,0 0 1,0-1 0,0 1 0,0 0-1,0 0 1,0-1 0,0 1-1,0 0 1,-1 0 0,1-1 0,0 1-1,0 0 1,0 0 0,0-1 0,-1 1-1,1 0 1,0 0 0,0 0 0,-1 0-1,1-1 1,0 1 0,0 0-1,-1 0 1,1 0 0,0 0 0,0 0-1,-1 0 1,1 0 0,-1 0 0,-3-1-18,0 1 0,0-1 0,0 0 0,1 0 1,-8-3-1,-5-1-37,7 2 47,0 1 0,0 1-1,-1 0 1,-13 0 0,-166 4-113,102 2 5,-53 4 112,92-6-35,-83 15 0,128-18 35,-106 27 189,8-1-330,74-22 181,0-1 0,-54-2 1,-54-12 257,-4 0-228,113 11-219,0 0 0,0 2 0,-33 6 1,53-7-44,-1 1 1,1-1-1,0 1 1,-1 1 0,1-1-1,0 1 1,0 0-1,1 1 1,-1-1 0,-8 8-1,11-8-77,0 1 0,0-1 0,0 1 0,1-1 1,-1 1-1,1 0 0,0 0 0,0 0 0,0 0 0,1 1 0,-1-1 0,1 0 0,0 1 0,0-1 0,0 1 0,1 5 0,-1-3-165,1 0-1,1 0 1,1 8-1,9 22-1933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9:43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2496,'5'-11'9082,"-4"10"-8660,32-6 50,0 1 0,1 2 0,33-1 0,-50 5-299,0 0 1,-1 1 0,1 0-1,-1 2 1,0 0 0,21 6 0,-34-8-4,-3-1-148,0 0 1,1 1-1,-1-1 0,0 0 1,0 0-1,1 0 0,-1 1 1,0-1-1,0 0 0,1 0 0,-1 1 1,0-1-1,0 0 0,0 1 1,1-1-1,-1 0 0,0 0 0,0 1 1,0-1-1,0 0 0,0 1 1,0-1-1,0 0 0,0 1 1,0-1-1,0 0 0,0 1 0,0-1 1,0 0-1,0 1 0,0-1 1,0 0-1,0 1 0,0-1 0,0 0 1,-1 1-1,1-1 0,0 0 1,0 1-1,0-1 0,0 0 1,-1 1-1,-7 14 592,3-11-452,-1 1 0,0-1 0,0 0 0,0-1 0,0 1 0,-1-1 0,-11 4 0,12-5-82,-10 2 118,1 0-1,-1 0 0,-28 1 1,88 15-209,-33-16-52,1 0 0,-1 0-1,-1 2 1,1-1 0,-1 1-1,17 14 1,-23-17 116,0 0 0,0 1 0,-1-1 0,1 1 0,-1 0 1,0 0-1,0 0 0,-1 1 0,1-1 0,-1 1 0,0-1 0,0 1 0,0 0 0,-1 0 0,0 0 0,0 0 0,0 0 0,0 6 0,-1-9-12,-2 29 957,1-29-939,1 0-1,-1 0 0,0 0 1,0 0-1,0 0 0,0 0 1,-1 0-1,1 0 0,0 0 1,-1-1-1,1 1 0,-3 2 1,-1 0-83,1 0 1,-1 0-1,0 0 1,0-1-1,-1 1 1,1-1-1,-1-1 1,1 1-1,-1-1 1,0 0-1,0 0 1,0-1-1,0 1 0,0-1 1,-1-1-1,1 1 1,0-1-1,0 0 1,0-1-1,-1 1 1,-6-3-1,6 1-1008,0 0 0,1 0 0,0-1 0,-1 0 1,-7-6-1,2 1-4344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9:5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2400,'9'6'4720,"-9"-5"-4395,0 0 0,0 0-1,0 0 1,1-1 0,-1 1 0,0 0 0,0 0 0,0-1 0,1 1 0,-1 0-1,1 0 1,-1-1 0,0 1 0,1 0 0,-1-1 0,1 1 0,-1 0 0,1-1 0,0 1-1,-1-1 1,2 1 0,0 0-10,-1 0 0,1 0 0,0 0 0,0 0 0,1 0 0,-1-1 0,0 1 0,2 0 0,8 0-197,-1-1 0,18-1 0,-15 1 660,77 6 325,-8 0-398,360-5 276,736-9 590,-1165 8-1558,588-30 1027,-599 29-1048,20-1-20,47-13 0,-62 12 510,-4-3-4040,-16 7-4117,12 0 7526,-3 0-931,0 1-1,0-1 0,0 1 0,0-1 0,-1 0 1,1 0-1,-4 0 0,-11 0-1516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9:54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48 2144,'0'0'699,"0"-9"6123,-1 5-6743,-1 1 295,0 1-1,0 0 1,0-1 0,-1 1 0,1 0 0,-1 1 0,1-1-1,-1 0 1,0 1 0,0-1 0,0 1 0,1 0 0,-7-2-1,1 1-4,0 0 0,1 1-1,-1 0 1,-11 0 0,0 0 183,-1 2 0,1 1 0,-37 7 0,48-7-491,1 0 0,-1 1-1,1 0 1,-1 1 0,1-1-1,0 1 1,1 1 0,-1-1-1,1 1 1,-1 0 0,2 1-1,-8 7 1,6-4 32,0 1 0,1 0 1,0 0-1,-8 17 0,-14 47 316,19-46-356,-35 134 282,26-86 114,13-56-309,1 0 0,0 0 0,2 0 0,1 0 0,1 24 0,0-34-29,1-1 1,1 1-1,0 0 0,0-1 1,1 1-1,0-1 1,0 0-1,1 0 0,0 0 1,1 0-1,0-1 1,10 14-1,-13-20-89,0 0 0,0 0 0,0-1 0,0 1 0,0 0 0,0-1 0,0 0 0,1 1 1,-1-1-1,0 0 0,1 0 0,-1 0 0,1-1 0,-1 1 0,1 0 0,0-1 0,-1 0 0,1 1 0,-1-1 0,1 0 0,0-1 0,-1 1 0,1 0 1,-1-1-1,1 1 0,-1-1 0,1 0 0,-1 0 0,1 0 0,-1 0 0,4-2 0,0-1-53,0 1 1,0-1-1,-1-1 0,1 1 0,-1-1 1,0 0-1,0 0 0,-1 0 0,1-1 1,5-10-1,-7 11 10,0 0 0,-1-1 0,1 1-1,-1-1 1,-1 1 0,2-8 0,-2 11 28,-1-1-1,0 0 1,0 0-1,0 0 1,-1 1-1,1-1 1,-1 0 0,1 1-1,-1-1 1,0 0-1,0 1 1,0-1 0,-1 1-1,1-1 1,-2-2-1,1 3-27,0 0-1,0 0 1,0 0 0,0 0-1,0 0 1,0 0-1,-1 1 1,1-1-1,-1 1 1,1-1-1,-1 1 1,0 0 0,1 0-1,-1 0 1,-6 0-1,5 0-18,0 0 0,0 1-1,0 0 1,0 0 0,0 0-1,0 0 1,0 0 0,0 1 0,1 0-1,-1 0 1,-5 2 0,1 0-34,-4 2-49,0 1-1,-20 12 1,29-16 52,0 0 0,0 0-1,1 0 1,-1 0 0,1 1-1,-1-1 1,1 1 0,0 0 0,0 0-1,0 0 1,1 0 0,-1 0 0,0 0-1,1 0 1,-2 7 0,3-9-69,0-1-1,0 1 1,0 0 0,-1 0 0,1 0 0,0 0 0,0 0-1,0-1 1,1 1 0,-1 0 0,0 0 0,0 0-1,0 0 1,1-1 0,-1 1 0,0 0 0,1 0 0,-1-1-1,1 1 1,-1 0 0,1 0 0,-1-1 0,1 1 0,-1 0-1,1-1 1,0 1 0,-1-1 0,1 1 0,0-1 0,-1 1-1,1-1 1,0 0 0,0 1 0,-1-1 0,1 0 0,0 1-1,0-1 1,1 0 0,3 1-724,0-1 0,0 1 0,0-1 0,-1 0 0,7-2 0,16-3-1872,12-3-1802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9:57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71 3072,'3'-22'4058,"-3"21"-3904,0 0-1,0 0 0,0-1 0,0 1 0,-1 0 0,1 0 0,0 0 0,-1 0 0,1 0 0,-1 0 1,0 0-1,1 0 0,-1 0 0,0 0 0,1 0 0,-1 0 0,-1-1 0,-1 0 72,1 0 0,-1 0 0,0 0 0,0 1 0,0-1 0,-4-1 0,-2 0 253,-1 0 1,0 1 0,-13-3 0,15 4-262,0 1 1,0-1 0,0 1 0,-1 1 0,1 0 0,0 0 0,0 0-1,-8 3 1,11-2-160,1-1-1,0 1 0,0 0 0,0 0 0,0 0 1,1 0-1,-1 1 0,0-1 0,1 1 0,0 0 1,0 0-1,0 0 0,0 1 0,0-1 0,1 1 1,-4 6-1,1 0-61,0 1 1,1 0-1,0 0 0,1 1 1,0-1-1,1 1 1,0 0-1,1-1 0,1 23 1,0-25 95,1 0-1,1 0 1,-1 0 0,1-1-1,1 1 1,0-1 0,0 0 0,1 0-1,0 0 1,0 0 0,1 0-1,0-1 1,10 13 0,-14-19-46,0 0 0,0 0-1,0 0 1,0-1 0,0 1 0,0 0 0,0 0 0,0 0-1,0-1 1,0 1 0,1-1 0,-1 1 0,0-1 0,0 1 0,1-1-1,-1 0 1,0 1 0,1-1 0,-1 0 0,0 0 0,2 0 0,-1-1-17,0 1 1,0-1-1,-1 1 1,1-1-1,0 0 1,-1 0 0,1 0-1,-1 0 1,1 0-1,-1 0 1,1 0-1,-1 0 1,2-3 0,2-2 43,0 0 1,-1-1 0,0 1 0,0-1 0,5-14 0,49-158 364,-52 158-308,-4 16-124,-1 1 1,1-1 0,-1 0 0,0 1 0,0-10-1,-1 13-70,4 6-42,-1 2 128,0 0 0,0 0 0,-1 1 0,0-1 0,0 1 0,1 8 0,2 49 34,-4-46-58,0 16 152,0 1 0,-2 0 0,-7 41 1,5-60-16,-1 0 1,-1 0 0,0-1 0,-1 1 0,0-1 0,-2 0 0,0-1 0,-17 25 0,25-40-136,-9 14 167,-2-1-1,0 0 1,-24 22-1,33-33-120,-1 1 0,0-1-1,0 0 1,0 0 0,-1 0-1,1 0 1,0 0 0,-1-1-1,1 0 1,-1 1-1,1-1 1,-1-1 0,0 1-1,1 0 1,-1-1 0,0 0-1,1 0 1,-1 0 0,0 0-1,1-1 1,-1 1 0,0-1-1,1 0 1,-7-2 0,9 2-55,-1 0 0,1 1 1,0-1-1,-1 0 0,1 0 1,0 0-1,-1 0 0,1 0 1,0-1-1,0 1 0,0 0 1,0 0-1,0-1 0,1 1 1,-1 0-1,0-1 0,1 1 1,-1-1-1,0 1 0,1-1 1,0 0-1,-1 1 0,1-1 1,0 1-1,0-1 1,0 0-1,0 1 0,0-1 1,0 1-1,1-3 0,0 1 0,-1 0-1,1 0 1,0 1-1,0-1 0,0 0 1,1 0-1,-1 1 1,1-1-1,0 1 1,-1-1-1,1 1 1,0-1-1,0 1 0,1 0 1,2-2-1,1 0 2,1 0 0,0 0 0,0 1 0,0 0-1,0 1 1,0 0 0,9-2 0,53-5 77,-35 6-99,53-2 89,-49 5-7074,-33 0 5203,4 9-3457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9:58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414 4 3072,'4'-1'501,"0"0"1,0 1-1,0-1 1,0 1-1,0 0 1,6 0-1,9 0 3359,-18 0-3724,-1 1-1,1 0 1,-1-1-1,1 1 0,-1-1 1,0 1-1,1 0 1,-1-1-1,0 1 1,0 0-1,1 0 0,-1-1 1,0 1-1,0 0 1,0 0-1,0-1 0,0 1 1,0 0-1,0 0 1,0-1-1,0 1 0,0 1 1,-3 6 331,1-1 1,-1 1-1,0-1 1,-7 12-1,-2 6 70,-50 129 1434,-21 47-768,-37-3-207,1 0-771,71-105-1468,48-92 1032,-1 1 0,0-1 0,0 1-1,1-1 1,-1 0 0,0 1 0,1-1-1,-1 1 1,1 0 0,0-1 0,0 1-1,-1-1 1,1 1 0,0-1 0,0 1-1,1 0 1,-1 1 0,0-3 93,1 1-1,-1-1 1,0 0 0,0 0 0,0 1 0,1-1 0,-1 0-1,0 0 1,1 0 0,-1 1 0,0-1 0,0 0-1,1 0 1,-1 0 0,0 0 0,1 0 0,-1 1-1,0-1 1,1 0 0,-1 0 0,0 0 0,1 0 0,-1 0-1,0 0 1,1 0 0,-1 0 0,0-1 0,1 1-1,2 0-236,-1-1-1,0 0 1,0 0-1,0 0 1,0 0-1,0 0 1,2-2-1,31-23-2460,-2-3-933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9:5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4 4224,'4'-3'5450,"-10"3"-4970,0 1-1,0 0 0,0 1 1,0-1-1,0 1 0,0 1 1,0-1-1,0 1 0,1 0 1,0 0-1,-1 0 1,1 1-1,-7 6 0,-6 6 159,1 1-1,-17 22 1,30-35-568,1 0 0,1 0 1,-1 0-1,0 0 0,1 1 0,0-1 0,0 1 0,0 0 1,1 0-1,0 0 0,-1 0 0,2-1 0,-1 1 1,0 9-1,2-10 0,-1 0 0,0 0 1,1 0-1,0-1 0,0 1 0,0 0 1,1 0-1,-1-1 0,1 1 1,0-1-1,0 1 0,0-1 1,0 0-1,0 0 0,1 0 0,0 0 1,-1 0-1,1 0 0,4 2 1,-5-4-40,0 0 0,1 1 0,-1-1 0,1 0 0,-1 0 0,1-1 0,0 1 0,-1 0 1,1-1-1,0 0 0,-1 1 0,1-1 0,0 0 0,0 0 0,-1-1 0,5 0 0,6-2-16,-1 0-1,16-7 1,-13 5-134,27-11-1727,46-26 1,-38 16-2160,-30 16 1877,-5-1-1514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9:59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4896,'0'1'228,"1"0"0,-1 0 0,1 0 0,-1 0 0,1-1 0,-1 1 0,1 0 0,-1 0 0,0 0 0,0 0 0,1 3 0,2 7 1585,-1-7-1447,-1 0 1,1 0-1,-1 0 1,-1 0-1,1 0 1,0 0-1,-1 0 1,0 0-1,0 0 1,0 5-1,-10 43 1794,7-38-1540,-1 7-36,2-6-93,-2 0 1,-9 28-1,12-40-424,0 0 1,0 0-1,0 0 0,1 0 1,-1 1-1,1-1 0,0 4 1,0-6 230,4-2-287,1 0-1,-1 0 1,0 0-1,0-1 1,0 0-1,0 1 1,0-2-1,0 1 1,0 0-1,0-1 1,3-3-1,7-4-50,13-6-24,-9 6 4,-2-1 0,1-1 0,21-19 0,-38 31 101,1-1 1,0 0 0,-1 1-1,1-1 1,0 0-1,0 1 1,-1-1 0,1 1-1,0-1 1,0 1-1,0-1 1,0 1 0,0 0-1,0-1 1,0 1-1,0 0 1,0 0 0,0 0-1,0 0 1,2 0 0,-3 0-27,1 0 1,-1 1-1,1-1 1,-1 0-1,1 1 1,0-1-1,-1 1 1,1-1-1,-1 1 0,0-1 1,1 1-1,-1-1 1,1 1-1,-1 0 1,0-1-1,1 1 1,-1-1-1,0 1 1,0 0-1,0-1 1,1 1-1,-1 0 1,0-1-1,0 1 1,0 0-1,0 0 1,0-1-1,0 1 1,0 0-1,-4 70 903,4-70-748,9-2 22,-5-1-189,1 0 0,-1-1-1,1 1 1,-1-1 0,0 0 0,0-1-1,-1 1 1,6-6 0,11-9-97,-6 8 145,29-16-1,-43 26-45,0 0-1,0 0 1,0 0 0,1 0-1,-1 0 1,0 0-1,0 0 1,0 0-1,1 0 1,-1 0 0,0 0-1,0 0 1,1 0-1,-1 0 1,0 0-1,0 0 1,0 0 0,1 0-1,-1 0 1,0 0-1,0 0 1,1 0 0,-1 0-1,0 0 1,0 0-1,0 0 1,1 0-1,-1 1 1,0-1 0,0 0-1,0 0 1,0 0-1,1 0 1,-1 1-1,3 9 330,-3 19 239,0-23-584,0 69-687,0-73-177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00:00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26 3904,'-1'0'90,"1"0"0,0 0 1,0 0-1,-1 0 0,1-1 1,0 1-1,0 0 0,-1 0 1,1 0-1,0 0 0,0 0 0,0 0 1,-1 0-1,1-1 0,0 1 1,0 0-1,0 0 0,0 0 0,-1 0 1,1-1-1,0 1 0,0 0 1,0 0-1,0 0 0,0-1 0,0 1 1,-1 0-1,1 0 0,0 0 1,0-1-1,0 1 0,0 0 0,0 0 1,0-1-1,0 1 0,0 0 1,0 0-1,0-1 0,9-6 6630,11 1-1329,-7 4-7333,40 1 2319,-26-1-67,-1 2 0,41 4 0,-64-3-283,-1-1 0,0 1 0,1-1 0,-1 1 0,0 0 0,0 0 0,0 0 0,4 2 0,-5-3-9,-1 1-1,0-1 1,1 1-1,-1-1 1,1 0 0,-1 1-1,0-1 1,0 1 0,1-1-1,-1 1 1,0-1 0,0 1-1,1-1 1,-1 1 0,0-1-1,0 1 1,0 0 0,0-1-1,0 1 1,0-1 0,0 1-1,0-1 1,0 1 0,0 0-1,0-1 1,0 1 0,0-1-1,0 1 1,-1-1 0,1 1-1,0-1 1,0 1-1,-1-1 1,1 1 0,0-1-1,-1 1 1,1-1 0,0 1-1,-1 0 1,-6 6 206,-1-1 0,1 1 0,-1-1 0,-1-1 0,1 1 0,-13 5 0,-5 4-229,-18 15 197,49-21-427,19 14-25,-6-6 163,2 2 138,-12-12 6,0 1 0,-1 0 0,0 0 1,6 9-1,-8-8-13,2 1 135,-1 0 1,8 21-1,-13-28-108,0-1 1,0 1-1,0 0 0,0 0 1,-1 1-1,0-1 0,1 0 0,-1 0 1,0 0-1,0 0 0,-1 0 1,1 0-1,-1 0 0,1 0 0,-1 0 1,-2 4-1,0-1 57,0-1 0,-1 1 0,0 0 0,0-1 1,0 0-1,-1 0 0,0 0 0,0-1 0,0 0 0,-1 0 0,1 0 1,-10 5-1,-6 1-586,0-1 1,-29 9-1,44-16-91,-1 0-1,1-1 0,-1 1 1,-8-1-1,11-1-736,0 0 0,0 0-1,0 0 1,-7-3 0,10 3 1154,1 0 1,0 0 0,-1 0 0,1 0 0,-1 0-1,1 0 1,0-1 0,-1 1 0,1 0-1,0 0 1,-1-1 0,1 1 0,0 0 0,-1 0-1,1-1 1,0 1 0,-1 0 0,1-1 0,0 1-1,0-1 1,0 1 0,-1-1 0,4-13-5539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00:0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4064,'2'3'6530,"11"13"-4049,11 12-1823,34 45 729,-39-49-831,40 40 1,-7-10 175,59 100 297,-104-143-992,7 10 36,-1 1 0,-1 0 0,-1 2 0,-1-1 0,8 31 0,2 30 292,18 159 0,-30-119-263,-9-102-18,0 0 0,-1-1 1,-2 1-1,-6 23 0,8-32-87,0 0 0,0 1 0,2-1 0,0 14 1,0-12 13,0 1 1,-4 27 0,0-22 98,2 0-1,1 32 1,-1-4-172,-3 53 121,4-59-87,1-32 66,0-1-1,-1 1 1,-2 12-1,1-12-27,1-1 1,1 0-1,0 1 0,1 13 0,0 6 78,4 11 72,1-15 27,-6-23-220,0 3-14,0 0 0,0 0 0,-1 0 0,0 0 0,-2 8 0,3-11 51,-1 0 0,1 0 0,-1 0 0,1 1 0,0-1 0,0 0 0,1 6 0,0-6 19,-1 1 0,0-1 0,0 1 0,0 0 1,-1 6-1,-3 11-37,1-1 1,1 0-1,1 28 1,-2 28 467,0-41-638,-9 52 101,4-44 70,6-26 42,-1 0-1,-1 0 1,0 0-1,-2-1 1,0 1-1,-9 17 1,-29 60 792,16-25-650,-27 41 448,42-83-630,-8 18 253,-33 67 79,41-89-585,0-1-1,-29 36 1,36-52-815,0 0 0,0-1-1,0 1 1,-9 5 0,11-8 1,-6 2-975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00:5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76 344 4736,'0'-1'86,"-1"1"1,1-1-1,-1 1 1,0-1-1,1 1 1,-1-1-1,1 1 1,-1-1-1,1 0 1,0 1-1,-1-1 1,1 0-1,0 0 1,-1 1-1,1-1 1,0 0-1,0 0 1,0 1-1,-1-1 1,1 0-1,0 0 1,0 0-1,0 1 1,0-1-1,4-15 13311,-5 24-14125,0 19 1901,-8 42-1,0-1-690,-3 103 535,-14 133 110,22-273-963,-6 89 888,10-118 95,1-4-790,17-49-229,-2-2 0,-2 0 0,8-74 0,25-114-139,-6 54 350,-18 80-230,0 22-136,-22 73 141,-1 11-120,0 0 1,0 0-1,0 0 1,0 0 0,0 1-1,0-1 1,1 0-1,-1 0 1,0 0 0,0 0-1,1 1 1,-1-1-1,0 0 1,1 0 0,0-1-1,-1 6 24,0-1 0,1 1 0,-1-1 0,1 1 0,-1-1 0,3 5-1,-3-7-9,34 105 195,-1-24-16,23 174 123,-10-37-60,-39-194-176,2-1 1,1 1 0,1-2-1,1 1 1,1-1 0,20 27-1,-8-25 252,-23-25-271,0-1 1,0 1-1,0 0 1,0-1-1,0 1 1,0-1-1,0 1 1,0-1-1,0 0 0,0 0 1,-1 0-1,1 0 1,0 0-1,0 0 1,-1-1-1,1 1 1,-1 0-1,3-3 1,1-3 35,0-1 0,0 1 0,6-14 0,10-25-12,21-69-1,-1 2-32,45-60 92,0 0-313,-25-1-1370,-54 146 70,0-1-1,-2-1 1,-2 1-1,1-33 0,-4 54 328,1 3 447,-1 1 0,0 0 0,-1-1 0,1 1 0,-2-7 0,1 10 454,1 0 0,0 0-1,-1 0 1,1 0 0,-1 0-1,1 1 1,-1-1-1,1 0 1,-1 1 0,0-1-1,1 0 1,-1 1 0,0-1-1,1 0 1,-1 1 0,0-1-1,0 1 1,0 0 0,0-1-1,1 1 1,-1-1 0,0 1-1,0 0 1,0 0 0,0 0-1,0 0 1,0-1 0,0 1-1,0 0 1,0 1 0,-1-1-1,-30 6-3725,-6 3 528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2:15.32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20 33 992,'0'-2'163,"-1"0"1,1 0-1,0 0 1,0 0-1,-1 1 1,1-1-1,-1 0 1,0 0-1,1 0 0,-1 0 1,-8-10 2411,8 12-2479,-3 0 267,4 2-291,0-1-1,0 0 1,0 1 0,0-1 0,1 0-1,-1 0 1,1 1 0,-1-1 0,1 0-1,1 2 1,9 10 401,-10-12-422,0 1 0,0-1 0,1 0 0,-1 1 0,0-1 0,0 1 0,0-1 0,-1 1 0,1-1 0,0 1 0,0 0 0,-1-1-1,1 1 1,-1 2 0,9 15 191,-1-1-36,-8-17-181,0 1 0,1 0 0,-1-1 0,1 1-1,0-1 1,-1 1 0,1-1 0,0 1 0,1 1-1,-1-2 0,0 0-1,-1 0 0,1 0 0,0 0 0,-1 0 0,1 0 0,-1 0 0,1 0 0,-1 0 0,0 1 0,0-1 0,1 0 0,-1 2 0,0 0 16,1 0 0,-1-1 0,1 1 0,0 0 0,-1-1 1,1 1-1,1 0 0,1 3 0,-1-3-41,-1 1 0,1-1 1,-1 0-1,0 1 0,1 4 0,1 4 50,0 0-1,1 0 0,0-1 0,7 14 0,8 23-5,-15-36 121,1 0 0,11 20-1,-10-22-177,-1 1-1,0-1 1,4 16-1,-5-15 134,0-1-1,6 12 0,5 16-74,6 33 64,19 113-1,-39-178 89,0-1 0,-1 0-1,0 1 1,0-1 0,-1 10-1,-10-29 724,3-2-805,1 0 1,-5-18-1,-2-3 43,-12-28-203,2-1 1,-19-85 0,3 14 130,37 129-93,-5-29-418,8 37 425,0 0 0,0 0 0,0 0 0,0-1-1,0 1 1,0 0 0,0 0 0,0-1 0,0 1 0,0 0 0,0 0 0,0-1 0,0 1 0,0 0 0,0 0-1,0 0 1,0-1 0,0 1 0,0 0 0,0 0 0,0-1 0,0 1 0,0 0 0,0 0 0,1 0-1,-1-1 1,0 1 0,0 0 0,0 0 0,0 0 0,1 0 0,-1 0 0,0-1 0,0 1 2,1 0 0,-1 0 0,0 0 0,0 0 0,0 0 0,0 0 0,0-1 0,0 1 0,1 0 0,-1 0 0,0 0 0,0 0 0,0 0 0,0-1 0,0 1 1,0 0-1,0 0 0,0 0 0,0 0 0,0-1 0,0 1 0,0 0 0,0 0 0,0 0 0,0 0 0,0-1 0,0 1 0,0 0 0,0 0 0,0 0 0,0-1 0,0 1 0,0 0 0,0 0 0,0 0 0,0 0 1,0 0-1,0-1 0,-1-1-8,1 1 0,-1-1 0,1 0 1,-1 1-1,1-1 0,0 0 1,0 0-1,0 1 0,0-1 0,0 0 1,1 0-1,-1 1 0,0-1 0,1 0 1,0-2-1,3-16 36,1 12-50,-5 8 22,1-1 0,-1 1-1,0 0 1,1-1-1,-1 1 1,0-1 0,1 1-1,-1 0 1,0-1-1,0 1 1,1-1-1,-1 1 1,0-1 0,0 1-1,0-1 1,0 1-1,1-1 1,-1 1 0,0-1-1,0 1 1,0-1-1,0 1 1,0-1-1,0 1 1,-1-1 0,1 0-5,0 1 0,0 0 0,0 0 0,-1 0 0,1-1 1,0 1-1,0 0 0,0 0 0,0-1 0,-1 1 0,1 0 1,0 0-1,0-1 0,0 1 0,0 0 0,0-1 0,0 1 1,0 0-1,0 0 0,0-1 0,0 1 0,0 0 0,0-1 1,0 1-1,0 0 0,0 0 0,0-1 0,0 1 0,0 0 0,0-1 1,0 1-1,1 0 0,-1 0 0,0-1 0,2-6-156,-2 6 17,4 0-464,-4 1 597,0 0 0,0 0 0,0 0 0,1 0 0,-1 0 0,0 0 0,0 0-1,0 0 1,0 0 0,1 0 0,-1 0 0,0 0 0,0 0 0,0 0 0,1 0 0,-1 0-1,0 0 1,0 0 0,0 0 0,0 0 0,1 0 0,-1 0 0,0 0 0,0 0 0,0 0 0,0 1-1,1-1 1,-1 0 0,0 0 0,0 0 0,0 0 0,0 0 0,0 1 0,0-1 0,1 0-1,-1 0 1,11 11-67,0 0-1,-1 0 0,0 1 1,-1 0-1,9 15 1,10 14-21,-6-9-20,24 47 0,-34-58 149,2 9 0,-1 1-1,-2 0 1,-1 1 0,6 35 0,37 215-179,-47-253 333,1-1 0,14 34 1,-18-56-162,1 5 9,1-2 1,7 12-1,-10-18-17,-2-2-58,2 3 99,-1-1 1,0 0-1,1 0 1,0 1-1,0-1 0,3 4 1,16 17-84,-8-15 133,-11-8-104,0 1-1,-1-1 0,1 0 0,-1 0 0,1 0 1,-1 1-1,1-1 0,1 4 0,-2-4 106,4 6-80,31 23 15,-27-18 212,1 0-33,17 1 137,-19-10-295,-6-2 60,17 11-160,17 5 341,-34-17-48,-1 1-91,5 1-165,7 3-213,-11-4 79,0-1 28,1 1 160,1 0 0,-1 0 1,1-1-1,0 1 0,-1-1 0,1 0 1,4-1-1,14 1 120,-2 2-275,15 1 63,31 1 107,-65-4-51,0 0 0,0 0 0,1 0-1,-1 0 1,0 0 0,0 0 0,0 0-1,0-1 1,0 1 0,1 0 0,-1-1 0,0 1-1,0-1 1,0 1 0,0-1 0,0 1-1,0-1 1,0 0 0,-1 1 0,3-3 0,20 3-88,-22-1 48,0-1-3,10 2-8,-9 0 124,31 0-603,51 0 811,-82 0-302,-1 0 0,1 0 1,-1 0-1,1 0 0,-1 0 1,1 0-1,-1-1 0,1 1 1,-1-1-1,0 1 0,3-2 0,2 0 4,2 0-1,-6 1 1,0 0 0,0 1 0,0-1 0,0 1 1,0-1-1,0 1 0,0 0 0,3 0 0,12-6-11,-2 5-384,-14 1 371,1 0 1,-1 0-1,1 0 1,-1-1-1,1 2 1,-1-1-1,1 0 1,-1 0-1,3 1 1,-3-1 321,-1 11-475,0-9 0,0 0 1,-1 0 0,1 0 0,-1 0-1,0 0 1,0-1 0,0 1 0,0 0 0,-1 2-1,-3 4-1394,-4 15-307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00:40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72 3072,'1'-2'434,"0"0"1,0 0-1,0 1 0,1-1 1,-1 0-1,0 1 0,1-1 1,-1 1-1,1 0 0,-1-1 1,3 0-1,16-18 4220,-18 17-3339,0 0 0,0-1 0,0 1 0,0-1 0,-1 0 0,2-7 0,-1 17-1265,-1 0 0,0 0 0,0 0 0,0 0-1,-1 1 1,0-1 0,-1 0 0,1 0 0,-2 8-1,-1 6 131,-15 375 1057,14-315-954,-5 1-1,-23 99 1,25-139-521,6-30-38,-1 1 0,0-1 0,-1 0 0,0 0 1,-8 19-1,11-29 130,0-1 0,-1 1 0,1-1 0,0 0 0,0 1 0,0-1 0,-1 1 0,1-1 1,0 0-1,0 1 0,-1-1 0,1 0 0,0 1 0,-1-1 0,1 0 0,0 0 0,-1 1 1,1-1-1,-1 0 0,1 0 0,0 0 0,-1 1 0,1-1 0,-1 0 0,1 0 0,0 0 1,-1 0-1,1 0 0,-1 0 0,1 0 0,-1 0 0,1 0 0,0 0 0,-1 0 0,1 0 1,-1 0-1,1 0 0,-1-1 0,1 1 0,0 0 0,-1 0 0,1 0 0,-1-1 0,1 1 1,-2-4-1839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00:40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56 107 6240,'-46'-25'4464,"45"25"-4310,1 0 0,-1 0 0,1 0-1,0 0 1,-1-1 0,1 1 0,-1 0 0,1 0 0,-1-1 0,1 1 0,0 0 0,-1-1 0,1 1 0,0 0 0,-1-1 0,1 1 0,0-1 0,-1 1 0,1 0 0,0-1 0,0 1-1,-1-1 1,1 1 0,0-1 0,0 1 0,0-1 0,0 1 0,0-1 0,0 1 0,0-1 0,0 1 0,0-1 0,0 1 0,0-1 0,0 1 0,0-1 0,0 1 0,0-1 0,0 1-1,1-1 1,0-5 3630,-1 1-1672,2 4-1901,-1 0-1,1 0 0,-1 0 0,1 0 1,-1 0-1,1 1 0,0-1 1,-1 1-1,1-1 0,0 1 0,0 0 1,-1 0-1,1-1 0,3 2 1,49-5-219,-43 3 275,238-16-141,154-7 132,-170 23-1362,-230 1 842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00:4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35 103 6880,'-11'-6'2082,"-4"-2"473,6 0 3629,18 5 21,27-5-5463,-7 1-489,42-12 251,-29 6-142,1 3-1,63-8 1,-99 18-316,1-1-77,1 0 0,0 1 0,-1 0 1,1 1-1,14 2 0,-23-3-70,1 0-1,-1 0 0,1 0 0,-1 0 1,0 0-1,1 1 0,-1-1 1,1 0-1,-1 0 0,1 1 1,-1-1-1,0 0 0,1 0 1,-1 1-1,0-1 0,1 0 1,-1 1-1,0-1 0,1 0 1,-1 1-1,0-1 0,0 1 1,0-1-1,1 1 0,-1-1 1,0 1-1,-2 12-5047,1-8 4569,0 7-1169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00:4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 10208,'-11'-5'3069,"10"5"-1471,4 4-756,-1-4-532,0 1 1,-1 0-1,1 0 1,0-1 0,0 1-1,-1-1 1,1 1-1,0-1 1,0 0-1,0 0 1,0 0-1,3 0 1,3 0 548,240-1 3189,-201-7-4101,-35 6-1490,0 0-1,19-1 1,-17 6-228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00:43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8 6976,'0'0'2256,"0"-7"1210,4 18 2285,0 3-4371,-2 15-443,-2 1 1,-1 0-1,-8 50 1,4-45-539,-65 428 2070,54-344-2219,2-16-3006,14-101 2368,-1 11-780,1-13 960,0 0-1,0 1 0,1-1 0,-1 0 1,0 0-1,0 1 0,0-1 1,0 0-1,0 1 0,1-1 0,-1 0 1,0 0-1,1 1-208,-1-1 208,0 0 0,0 0 0,1 1 1,-1-1-1,0 0 0,1 0 1,-1 0-1,0 0 0,1 0 0,9 1-3006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00:56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538 90 1824,'0'-1'67,"-1"1"-1,1-1 1,0 1-1,0-1 1,0 1-1,0-1 1,0 1-1,0 0 1,0-1 0,0 1-1,0-1 1,0 1-1,0-1 1,1 1-1,-1-1 1,0 1-1,0-1 1,0 1 0,1-1-1,-1 1 1,0 0-1,0-1 1,1 1-1,-1 0 1,0-1-1,1 1 1,-1 0 0,0-1-1,1 1 1,-1 0-1,1-1 1,-1 1-1,1 0 1,-1 0-1,0 0 1,1 0 0,-1-1-1,1 1 1,-1 0-1,1 0 1,-1 0-1,1 0 1,-1 0-1,1 0 1,-1 0 0,1 0-1,-1 0 1,1 0-1,0 1 33,0-1 1,0 0-1,0 0 0,1-1 0,-1 1 1,0 0-1,0 0 0,0 0 0,0-1 0,0 1 1,0-1-1,0 1 0,0-1 0,0 1 0,0-1 1,0 1-1,0-1 0,0 0 0,0 1 1,-1-1-1,1 0 0,0 0 0,0-1 0,1-1 234,0 1 0,0-1 0,-1 0 0,1 0 0,-1 0 0,3-6 0,-1 4 655,-1-3 920,4 2-841,-2 4-518,-3-11 10140,-1 9-12269,-11 113 1463,3 220 269,8-285-70,0 445 937,3-403-438,-3-80-594,1-4 27,-1-1 0,0 0 1,0 0-1,0 0 0,0 1 0,0-1 0,0 0 0,0 0 1,0 0-1,-1 1 0,1-1 0,0 0 0,-1 0 0,1 0 1,-1 0-1,1 0 0,-1 0 0,0 1 0,-4-1 745,5-6-459,0 1-265,6-44-638,-2-11-10,0-10 543,6-136-72,-1 67 39,1-231-548,-13 350 595,2 18 66,1-1 0,-1 1 0,1-1 0,0 1 0,-1-1 0,1 1 0,0-1 0,0 1 1,0-1-1,0 1 0,1-1 0,-1-2 0,1 3-20,-1 0 0,0 0 1,0 1-1,0-1 0,0 0 0,0 0 0,0 0 1,0 0-1,0 0 0,0 0 0,0 0 1,0 0-1,-1 1 0,1-1 0,0 0 0,-1 0 1,1 0-1,-1 0 0,1 1 0,0-1 1,-1 0-1,0 0 0,0 0 0,0 0 12,0-1-66,2 2 60,-1 0-1,0-1 1,0 1-1,1 0 1,-1-1-1,0 1 1,0-1 0,0 1-1,1-1 1,-1 1-1,0 0 1,0-1-1,0 1 1,0-1-1,0 1 1,0-1 0,0 1-1,0-1 1,0 1-1,0 0 1,0-2-1,0-2-20,0 4 54,-5 0-721,0 0 975,3 0-118,4 0-255,-1 0 26,-17 10-331,-11 12 740,-1-1 0,-55 29 0,37-28-227,1 3 0,1 2 1,1 1-1,-50 45 1,61-43 39,2 2 1,2 2 0,-42 62-1,60-83-109,9-12 8,0 0 1,1 0-1,-1 0 1,0-1 0,1 1-1,-1 0 1,0 0-1,1 0 1,-1 0-1,1 0 1,-1 0 0,1 0-1,0 0 1,-1 3-1,2-5-34,0 0 0,0 0-1,0 0 1,0 0 0,0 0-1,0 0 1,0 1 0,0-1-1,1 1 1,-1-1 0,2 0 0,-3 1-13,33-13 177,0 1 0,51-10 0,72-6-150,-62 13-11,109-12-53,-190 25-26,-8 2 71,1-1-1,-1 1 1,0 0 0,1 0 0,5 1-1,9 0 374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01:06.9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116 229 2400,'0'-21'779,"0"21"-755,0-1 0,0 0 0,0 1 0,0-1 1,0 0-1,0 1 0,-1-1 0,1 0 1,0 1-1,0-1 0,-1 0 0,1 1 0,0-1 1,-1 1-1,1-1 0,0 1 0,-1-1 1,1 1-1,-1-1 0,1 1 0,-1-1 1,1 1-1,-2-1 0,2 1 19,0 0-1,-1 0 1,1-1 0,0 1-1,0 0 1,-1 0 0,1 0-1,0 0 1,0 0 0,0-1-1,0 1 1,-1 0 0,1 0-1,0 0 1,0-1 0,0 1-1,0 0 1,0 0 0,-1 0-1,1-1 1,0 1 0,0 0-1,0 0 1,0-1 0,0 1-1,0 0 1,0 0 0,0-1-1,0 1 1,0 0 0,0 0-1,0-1 1,0 1 0,0 0-1,0 0 1,0 0 0,0-1-1,0 1 1,1 0 0,-1-1-1,5-27 4555,-4 19-2565,-1 7-958,0 4-681,0-1 178,-5 1 277,5 0-713,-1 1 0,0-1 0,1 1 0,-1-1 0,1 1 0,0 0 0,0-1 0,0 1 0,0-1 0,0 1 0,1 3 0,0 9 399,6 102 1587,0-17-1394,-5 325 1229,-3-217-1272,-3 549 927,-1-354-753,-4-125-404,9-275-442,-1-1 0,0 1 1,1 0-1,-1 0 0,0 0 0,0 0 1,-1-1-1,1 1 0,0 0 1,-3 2-1,-20 28 87,13-19-317,-19 22 346,27-31-126,-1 0 0,1 0 0,-4 10 0,2-5-96,4-8 110,1 2 16,0-4 294,34 8 122,-4-10-321,1-1 1,36-8 0,11-2-245,381-13 64,-257 15 183,-1 0-175,178 21 237,-325-6-254,30 0-52,395 12-110,-104-17 258,-226-4-30,56 0-111,-80 4 26,43-3 173,321-9-43,-376 14-24,43-7-105,13 4 81,110 1-18,-174 9-61,33 0 178,-70-8-64,245 4-40,-35 1 52,-267-5-27,141-9 27,-110 5-5,329-13-225,-144 13 166,-119-5 368,-105 9-395,1 0 0,-1 0 0,0 0 0,0 0 1,1-1-1,-1 1 0,0-1 0,0 0 0,0 0 0,4-2 0,-5 2 37,0-1 1,-1 1 0,1-1-1,-1 1 1,0-1-1,1 1 1,-1-1-1,0 0 1,0 1-1,0-1 1,0 0-1,0 0 1,0 0-1,-1 0 1,1 0-1,0-3 1,59-309-531,-15 67 299,33-262-23,-69 428 248,22-116 35,0-2 50,-13 30-10,39-252-73,-48 364 1,-7 37-26,1 0 0,1 1 0,13-37 0,-8 34-62,-1-1 0,0-1 0,-2 1 1,-1-1-1,0 0 0,1-47 0,-6 71 12,-8 0-714,0 1 736,0 0 0,0 0 0,-15 6 0,12-4 15,0 0 0,-12 1 0,-326 30 75,143-16-131,160-15 149,-391 23-92,355-22 105,-55 0-21,-41 2-37,55-4 0,-184 0 141,161-3-116,-101-8-191,34 4 259,115 1-42,-72-9 97,31 1-386,-117-9 90,-134-5 162,-101 43 82,212 3-180,124-10 46,-299 1 199,157-8-82,164 8-84,42-2 63,47-4-82,-63 16 0,16-3-72,28-6 160,-43 5-27,57-13-69,-229 22 283,181-18-267,84-6 166,0-2 1,-23 0-1,1-1 428,34 1-586,0 1-1,1-1 1,-1 1-1,0-1 0,0 1 1,1 0-1,-1-1 1,0 1-1,1 0 0,-1 0 1,0-1-1,1 1 1,-1 0-1,1 0 1,-1 0-1,1 0 0,0 0 1,-1-1-1,1 1 1,0 0-1,0 0 0,0 0 1,-1 2-1,-1 6 50,-5 0-596,1 0 0,-1 0 0,0-1-1,-1 0 1,0 0 0,0-1 0,-12 9 0,8-7-780,-24 22-7059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56:47.83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390 62 24575,'22'0'38,"521"10"-1779,380 15 1596,-883-25 150,471-14 488,-72-25-558,267-4-978,-505 43 549,308 40 0,-356-17-128,201 59 0,-274-57 666,-1 3-1,-1 4 1,-2 2 0,84 53 0,-144-76-83,-3-4 287,0 1 1,-1 0-1,0 1 1,-1 0-1,16 17 0,-27-26-204,1 1 0,-1-1 0,1 1 0,-1-1 0,1 1-1,-1-1 1,1 1 0,-1-1 0,0 1 0,1-1 0,-1 1-1,0-1 1,1 1 0,-1 0 0,0-1 0,0 1-1,0 0 1,0-1 0,0 1 0,1 0 0,-1-1 0,0 1-1,0 0 1,-1-1 0,1 1 0,0 0 0,0-1 0,0 1-1,0 0 1,0-1 0,-1 1 0,1-1 0,0 1 0,-1 0-1,1-1 1,0 1 0,-1-1 0,0 1 0,-1 1 67,-1-1 0,1 1 1,-1-1-1,0 0 0,1 0 1,-1 0-1,0 0 0,-5 1 1,-29 4 36,-67 2 1,60-5-138,-129 6-175,-750 17-2405,136-46 307,-357 0-1210,-216 87 424,910-11 3206,153-3 3626,276-42-1441,21-11-2319,15 3 558,264 2 3275,-174-7-3205,-92 2-646,624 3-622,1 24-144,-362-7 752,859 75-64,-1032-85 542,0-4 0,187-15 1,-172-5-317,-114 14-154,17-6 0,-21 6 0,1 0 0,-1 0 0,0 0 0,0 0 0,0 0 0,0 0 0,0 0 0,0 0 0,1 0 0,-1 0 0,0 0 0,0 0 0,0-1 0,0 1 0,0 0 0,0 0 0,0 0 0,0 0 0,0 0 0,0 0 0,1-1 0,-1 1 0,0 0 0,0 0 0,0 0 0,0 0 0,0 0 0,0-1 0,0 1 0,0 0 0,0 0 0,0 0 0,0 0 0,0 0 0,0-1 0,0 1 0,0 0 0,-1 0 0,1 0 0,0 0 0,0 0 0,-11-8 0,-103-32 0,73 27 0,-611-155-2323,-8 65-269,493 81 2007,-496-46-1974,63 50 5062,578 18-1493,0-1 0,-26-5 0,40 4-729,0 0 0,-1 0-1,1-1 1,1 0 0,-1-1-1,0 0 1,1 0 0,-11-8-1,12 9-280,1 0 0,-1 0 0,0 0 0,1 0 0,-1 1 0,0 0 0,-1 0 0,1 1 0,0-1 0,-12 1 0,-6 0 0,-36 3 0,48-1 0,3-1 0,0 1 0,-1 0 0,1 1 0,0 0 0,-1 1 0,-10 4 0,18-6 0,0 0 0,0 0 0,0 0 0,0 0 0,0 1 0,0-1 0,0 1 0,0-1 0,0 1 0,1 0 0,-1 0 0,1-1 0,-1 1 0,1 0 0,0 0 0,-1 1 0,1-1 0,0 0 0,1 0 0,-1 0 0,0 1 0,1-1 0,-1 0 0,1 1 0,0-1 0,-1 1 0,1-1 0,0 0 0,1 4 0,4 22 0,2 1 0,15 43 0,-1-4 0,-1 3 0,17 68 0,-29-102 0,4 71 0,-13-21 0,1 8 0,0-90 0,1 0 0,-1-1 0,1 1 0,0 0 0,1-1 0,-1 1 0,1-1 0,0 1 0,0-1 0,0 0 0,1 0 0,-1 0 0,1 0 0,0 0 0,0-1 0,5 5 0,-3-4 0,-1 0 0,1-1 0,0 0 0,1 0 0,-1-1 0,0 1 0,1-1 0,0 0 0,-1 0 0,1-1 0,0 0 0,10 1 0,34 0 0,-1-1 0,0-3 0,0-3 0,64-12 0,-14-6 0,100-38 0,-104 24 0,110-61 0,-64 29 0,-66 38 0,-64 25 0,-11 6 0,0 0 0,0 0 0,0 0 0,0 0 0,0 0 0,1 0 0,-1 0 0,0 0 0,0 0 0,0-1 0,0 1 0,0 0 0,0 0 0,0 0 0,0 0 0,0 0 0,0 0 0,0 0 0,0 0 0,0 0 0,0 0 0,0 0 0,0 0 0,0 0 0,0 0 0,0-1 0,0 1 0,0 0 0,0 0 0,0 0 0,0 0 0,0 0 0,0 0 0,0 0 0,0 0 0,0 0 0,0 0 0,0 0 0,0 0 0,0-1 0,0 1 0,0 0 0,0 0 0,0 0 0,0 0 0,0 0 0,0 0 0,0 0 0,0 0 0,0 0 0,0 0 0,-1 0 0,1 0 0,0 0 0,0 0 0,0 0 0,0 0 0,0 0 0,-21-2 0,-182 4 0,-543 2 0,741-4 0,-13-1 0,18 0 0,-1 1 0,1 0 0,0-1 0,-1 1 0,1 0 0,0-1 0,0 1 0,-1 0 0,1-1 0,0 1 0,0-1 0,-1 1 0,1 0 0,0-1 0,0 1 0,0-1 0,0 1 0,0-1 0,-1 1 0,1-1 0,0 1 0,0-1 0,0 1 0,0-1 0,1 1 0,-1 0 0,0-1 0,0 1 0,0-1 0,0 1 0,0-1 0,0 1 0,1-1 0,-1 1 0,0 0 0,0-1 0,1 0 0,3-7 0,1-1 0,0 1 0,0 0 0,1 0 0,12-13 0,39-32 0,-43 40 0,181-147 0,-150 128 0,1 2 0,79-38 0,-101 55 0,-22 10 0,-10 2 0,-17 0 0,-1 2 0,-33 6 0,-53 14 0,93-18 0,-222 58-277,185-43 184,1 3 1,-64 33-1,116-52 93,-40 23 0,39-22 0,1 0 0,-1 0 0,1 0 0,0 0 0,-1 1 0,2-1 0,-1 1 0,-3 4 0,6-7 4,-1-1-1,1 1 1,-1 0 0,1-1-1,0 1 1,-1 0-1,1-1 1,0 1 0,0 0-1,-1-1 1,1 1-1,0 0 1,0 0 0,0-1-1,0 1 1,0 0-1,0 0 1,0-1 0,0 1-1,0 0 1,0 0-1,1-1 1,-1 1 0,0 0-1,0-1 1,1 1-1,-1 0 1,0-1 0,1 1-1,-1 0 1,1-1-1,-1 1 1,1-1 0,-1 1-1,1-1 1,-1 1-1,1-1 1,-1 1 0,1-1-1,0 1 1,-1-1-1,1 0 1,0 1 0,0-1-1,6 2 57,-1 0 0,1-1 1,0 1-1,11-1 0,85 5 32,68-3-256,590-4-2286,109 1 2183,-708 3-226,194 29-1,-263-12 450,-69-13 641,0-1-1,0-2 1,1 0-1,43 0 0,-2-12 380,-43 5-999,45-1 0,-67 4 23,0 0 0,0 0 0,1 0 0,-1 0 0,0 0 0,0 0 0,0 1 0,0-1 0,0 0 0,0 1 0,0-1 0,0 0 0,0 1 0,-1 0 0,1-1 0,0 1 0,0-1 0,0 1 0,0 0 0,-1 0 0,1-1 0,0 1 0,-1 0 0,1 0 0,-1 0 0,1 0 0,-1 0 0,1 0 0,-1 0 0,0 0 0,1 0 0,-1 0 0,0 0 0,0 0 0,1 0 0,-1 2 0,-1 2 0,1 1 0,-1 0 0,0-1 0,0 1 0,0-1 0,-3 7 0,-5 12 0,-1-1 0,0 0 0,-22 32 0,-50 63 0,72-104 0,-148 183 0,128-166 0,-1-2 0,-1 0 0,-67 45 0,48-44 0,-1-3 0,-98 38 0,-120 17 0,243-76 0,-1-2 0,-1-1 0,1-2 0,-56-3 0,10 0 0,44 2 0,-97-4 0,110 2 0,-1 0 0,1-1 0,0-2 0,0 1 0,-20-10 0,-18-9 0,0 3 0,-1 3 0,-100-19 0,84 26 0,-1 3 0,-117 4 0,185 3 0,0 0 0,-1 0 0,1-1 0,-8-1 0,13 2 0,0 0 0,-1 0 0,1 0 0,-1 0 0,1 0 0,0-1 0,-1 1 0,1 0 0,-1 0 0,1 0 0,0-1 0,-1 1 0,1 0 0,0 0 0,-1-1 0,1 1 0,0 0 0,0-1 0,-1 1 0,1 0 0,0-1 0,0 1 0,0 0 0,-1-1 0,1 0 0,0 0 0,1 0 0,-1 0 0,0 1 0,0-1 0,1 0 0,-1 0 0,1 0 0,-1 1 0,1-1 0,-1 0 0,1 0 0,-1 1 0,1-1 0,0 1 0,-1-1 0,1 0 0,1 0 0,7-5 0,0 0 0,0 0 0,1 1 0,-1 1 0,14-6 0,-6 3 0,463-158-1391,6-1 332,-401 131 1038,203-80-6,-219 92 27,1 3 0,89-14 1,-105 26 342,0 2 1,0 2-1,1 3 1,61 7-1,-109-5-175,-1-1-114,1 0 1,-1 1 0,0 0 0,0 1 0,0-1 0,0 1 0,0 0 0,0 0-1,-1 1 1,10 6 0,-14-9-55,-1 0 1,1 0-1,0 1 0,-1-1 0,1 1 0,-1-1 1,1 1-1,-1-1 0,1 1 0,-1-1 0,1 1 1,-1-1-1,0 1 0,1-1 0,-1 1 1,0 0-1,1-1 0,-1 1 0,0 0 0,0-1 1,0 1-1,0 0 0,1-1 0,-1 1 0,0 0 1,0-1-1,0 1 0,0 0 0,-1 0 0,1-1 1,0 1-1,0 0 0,0-1 0,0 1 1,-1 0-1,1-1 0,0 1 0,-1-1 0,1 1 1,0 0-1,-1-1 0,1 1 0,-1-1 0,1 1 1,-1-1-1,0 1 0,-4 2 0,1 1 0,-1-1 0,0 0 0,-1-1-1,-5 3 1,-222 76-4,125-48-156,-571 238-1736,349-124 1802,316-140 357,34-14 386,95-51-30,-50 23-608,120-57-175,78-30-655,928-362-3113,-746 346 2023,-330 111 616,225-25 1,-335 52 1300,12-2 322,1 1-1,-1 0 1,0 1 0,30 5 0,-33 1 248,-14-6-556,1 0 0,-1 0 0,0 0 0,0 1 0,1-1 0,-1 0 0,0 1 0,0-1 1,1 0-1,-1 1 0,0-1 0,0 0 0,0 1 0,1-1 0,-1 0 0,0 1 0,0-1 0,0 1 1,0-1-1,0 0 0,0 1 0,0 0 0,-1 1 46,1 0-1,-1 0 1,0 0 0,0 0-1,-1 0 1,1 0 0,0-1-1,-1 1 1,1 0 0,-1-1-1,1 1 1,-4 2 0,-66 51 915,-49 29 0,-435 272 822,-25-42-1849,482-268 44,-162 52 0,378-143 0,-99 37 0,309-134-930,251-100 410,-136 100 520,-324 112 0,221-26 0,-337 56 0,14-2 0,0 0 0,0 2 0,-1 0 0,27 3 0,-42-3 0,0 0-1,-1 0 1,1 1-1,0-1 1,0 0-1,0 0 1,0 1-1,0-1 1,0 0-1,0 1 1,-1-1 0,1 1-1,0-1 1,0 1-1,-1 0 1,2 0-1,-2 0 7,0-1 0,0 1 0,0 0 0,0-1 0,0 1 0,0-1 0,0 1 0,0-1 0,0 1-1,-1-1 1,1 1 0,0-1 0,0 1 0,-1-1 0,1 1 0,0-1 0,-1 0 0,1 1 0,0-1 0,-1 1 0,1-1 0,0 0 0,-1 1-1,1-1 1,-1 0 0,1 1 0,-1-1 0,0 0 0,-6 5 147,0-1-1,0 0 1,0 0-1,-1-1 1,0 0-1,-8 2 1,-51 10 735,60-14-724,-102 11 1429,17-2-1349,89-10-244,0 1 0,0 0 0,0 0 0,0 0 0,0 0 0,0 0 0,0 1 0,0-1 0,1 1 0,-1 0 0,1-1 0,-1 1 0,-3 4 0,1 1 0,-1 0 0,1 1 0,-6 10 0,5-8 0,0 0 0,-9 11 0,-18 14 0,-47 41 0,-47 28 0,67-56 0,-298 213-621,215-176 621,140-83 0,-9 4 0,11-7 0,6-5 0,18-14 0,0 1 0,37-23 0,-36 25 0,140-88-164,79-41-655,426-225-1388,27 49-501,-518 258 1725,-122 46 437,0 2 0,68-8-1,-110 22 757,27-1-1,-38 3-151,1 1 0,-1-1 0,0 0 0,0 1 0,0-1 0,0 1 0,0 0-1,0 0 1,0 1 0,0-1 0,0 0 0,0 1 0,3 2 0,-5-3-15,0 0-1,0-1 1,-1 1-1,1 0 1,0 0-1,0 0 1,-1 0-1,1 0 1,0 0-1,-1 1 1,1-1 0,-1 0-1,0 0 1,1 0-1,-1 1 1,0-1-1,0 0 1,1 0-1,-1 1 1,0-1-1,0 0 1,0 0-1,-1 3 1,0-1 65,0 1 0,0-1 0,-1 0 0,1 1 0,-1-1-1,1 0 1,-5 5 0,-3 4 206,-1 0 0,0-1-1,-1 0 1,-19 15 0,-55 33 842,69-48-932,-198 120 1637,157-100-1262,-115 42 0,159-69-596,0 1 0,-1-2-1,1 0 1,-1-1 0,0 0 0,-24 0-1,31-2-2,1 1 0,-1 0 0,0 0 0,1 1 0,-1 0 0,1 0 0,0 1 0,0-1 0,-8 6 0,-10 3 0,-91 32 0,-50 23 0,147-56 0,0 1 0,1 0 0,1 2 0,-1 0 0,2 0 0,-25 29 0,-52 80 0,57-73 0,33-45 0,-1-1 0,1 0 0,0 0 0,0 0 0,0 0 0,0 0 0,1 1 0,-2 3 0,3-7 0,0 1 0,0-1 0,0 1 0,0 0 0,0-1 0,0 1 0,0-1 0,0 1 0,0 0 0,0-1 0,0 1 0,1-1 0,-1 1 0,0-1 0,0 1 0,1-1 0,-1 1 0,0-1 0,1 2 0,0-1 0,0-1 0,0 1 0,0 0 0,0 0 0,1-1 0,-1 1 0,0-1 0,0 1 0,0-1 0,1 1 0,-1-1 0,2 1 0,13 0 0,-1 0 0,1-1 0,-1 0 0,31-6 0,-24 3 0,566-104-833,-508 88 833,65-14 0,-113 28 0,-1 1 0,49 0 0,-56 6-32,-16 3 168,-8-5-115,0 1-1,0-1 0,0 0 1,0 1-1,0-1 0,0 0 1,0 1-1,0-1 0,0 0 1,-1 0-1,1 1 1,0-1-1,0 0 0,0 1 1,0-1-1,-1 0 0,1 1 1,0-1-1,0 0 0,0 0 1,-1 0-1,1 1 0,0-1 1,0 0-1,-1 0 0,1 0 1,0 1-1,-1-1 0,-8 6 6,-1-1-1,0 0 1,0 0-1,-19 5 1,18-6-15,-82 26-193,-1-4 0,-117 16-1,-203 2-753,83-2 1087,313-38 273,-7 1 25,-46 3-1,63-7-447,1-1 0,-1-1 0,1 0 0,0 0 0,-1 0 0,1-1 0,0 0 0,0 0 0,0-1 0,-13-6 0,3-1-1,-33-14 0,40 20 0,1 1 0,-1 0 0,0 1 0,0 1 0,-17-2 0,-4 3 0,0 1 0,-1 2 0,1 1 0,0 1 0,1 2 0,-42 15 0,-9 8 0,-83 46 0,155-72 0,-2 2 0,1-1 0,-1 0 0,0 0 0,-1-2 0,1 1 0,-18 2 0,28-6 0,-4 0 0,1 1 0,0 0 0,-1-1 0,1 1 0,0 1 0,-5 1 0,8-3 0,0 1 0,0-1 0,1 1 0,-1-1 0,0 1 0,1-1 0,-1 1 0,0 0 0,1-1 0,-1 1 0,1 0 0,-1 0 0,1-1 0,-1 1 0,1 0 0,0 0 0,-1 0 0,1-1 0,0 1 0,0 0 0,0 0 0,-1 0 0,1 0 0,0 0 0,0-1 0,0 1 0,0 0 0,1 0 0,-1 0 0,0 0 0,0 0 0,0-1 0,1 1 0,-1 0 0,0 0 0,1 0 0,-1-1 0,2 2 0,-1 1 0,1 1 0,1-2 0,-1 1 0,0 0 0,1 0 0,-1-1 0,1 1 0,0-1 0,0 0 0,0 0 0,0 0 0,0 0 0,6 2 0,6 2 0,27 8 0,-27-9 0,39 11 0,1-2 0,1-2 0,0-3 0,71 3 0,79-12 0,27 0 0,-225 0 0,-1 1 0,0 0 0,0 0 0,0 1 0,0-1 0,0 1 0,0 1 0,-1 0 0,1 0 0,-1 0 0,0 0 0,1 1 0,4 5 0,-7-5 0,0-1 0,0 1 0,0 0 0,-1 0 0,0 1 0,0-1 0,0 1 0,-1-1 0,1 1 0,-1 0 0,0 0 0,-1 0 0,1 0 0,-1 1 0,0-1 0,0 0 0,0 1 0,-1 5 0,0-4 0,0 0 0,0 0 0,0 0 0,-1-1 0,-3 13 0,3-17 0,0 0 0,0 1 0,0-1 0,0 0 0,0 0 0,0-1 0,-1 1 0,1 0 0,-1 0 0,1-1 0,-1 1 0,0-1 0,0 1 0,0-1 0,0 0 0,0 1 0,0-1 0,0 0 0,0-1 0,0 1 0,-3 1 0,-12 2 0,0-1 0,-1-1 0,1-1 0,-23 0 0,37-1 0,-83 0-105,1-4 0,-1-4 0,1-3 0,1-5 0,1-2 0,-149-55 0,211 64 105,-1-1 0,2-1 0,0 0 0,0-1 0,1-2 0,1 0 0,0-1 0,-23-24 0,-4-9 613,45 47-608,-1 1 0,0-1-1,1 0 1,-1 1 0,1-1 0,-1 0 0,1 0 0,-1 0 0,1 0 0,-1 0 0,1 0 0,0 1 0,-1-1 0,1 0 0,0 0-1,0 0 1,0 0 0,0 0 0,0 0 0,0 0 0,0 0 0,0 0 0,0 0 0,0 0 0,1 0 0,0-1 0,0 0-6,0 0 0,1 0 0,-1 1 0,1-1 1,-1 1-1,1-1 0,0 1 0,-1 0 0,1 0 1,0-1-1,0 1 0,4-1 0,25-10 1,0 2 0,47-9 0,-74 18 0,287-48-836,6 25 340,-67 20 496,-187 6 0,1 2 0,-1 2 0,52 14 0,-74-13 138,-1 0 0,34 19 0,-42-19-23,1 0 0,0-1 0,0-1-1,0 0 1,1-1 0,0 0 0,25 3-1,-2-5-114,56 5 0,-89-7 0,21 3 0,-20-1 0,-16-1 0,-141-6 0,50 0 0,-602-34-2577,-4-24-577,365 31 2341,-240-2 806,190 31 3992,-8-9-1419,-171-9-2566,526 21 0,18-1 0,-1 1 0,1 2 0,-57 10 0,-300 91 0,289-76 0,80-23 0,1 2 0,0 0 0,0 1 0,0 0 0,0 1 0,1 1 0,1 0 0,0 1 0,0 1 0,1 0 0,0 0 0,1 1 0,-16 21 0,25-28 0,-1 0 0,1 0 0,0 0 0,0 0 0,0 0 0,1 0 0,0 0 0,0 1 0,-1 5 0,2-1 0,-1-1 0,2 1 0,-1 0 0,3 11 0,-3-20 0,1 1 0,-1 0 0,1 0 0,0-1 0,0 1 0,-1 0 0,1-1 0,0 1 0,0-1 0,1 1 0,-1-1 0,0 0 0,0 1 0,1-1 0,-1 0 0,1 0 0,-1 0 0,4 2 0,1 0 0,0-1 0,0 1 0,0-1 0,9 2 0,185 23 0,-74-12 0,-98-11 0,194 33 0,-160-24 0,95 34 0,-4 12 0,66 24 0,137 26 0,-348-107 0,-3-1 0,0 0 0,0 1 0,0-1 0,0 1 0,7 3 0,-11-4 0,0 0 0,1 0 0,-1 0 0,0 0 0,0 0 0,0 0 0,0 1 0,0-1 0,0 0 0,0 0 0,0 1 0,-1-1 0,1 1 0,0-1 0,-1 0 0,1 1 0,-1-1 0,0 1 0,1 0 0,-1-1 0,0 1 0,0 2 0,0 3 0,-1 0 0,1 0 0,-2 0 0,1-1 0,-1 1 0,0 0 0,0 0 0,-1-1 0,-5 10 0,-4 6 0,-22 26 0,15-21 0,15-22 0,-1 0 0,1 1 0,-2-1 0,1-1 0,0 1 0,-1-1 0,0 0 0,0 0 0,0-1 0,0 0 0,-8 3 0,-5 1 0,0-1 0,-34 6 0,24-8 0,-2-1 0,1-1 0,0-2 0,-42-4 0,15-3 0,-77-21 0,23-5-232,-115-52-1,134 49 114,-20-11 119,-117-39 0,212 79 239,17 7-234,0 0 0,0 0 0,-1 0 0,1-1 0,0 1 1,0 0-1,0 0 0,0 0 0,0 0 0,0 0 0,0 0 1,0 0-1,-1 0 0,1-1 0,0 1 0,0 0 0,0 0 1,0 0-1,0 0 0,0 0 0,0-1 0,0 1 1,0 0-1,0 0 0,0 0 0,0 0 0,0 0 0,0-1 1,0 1-1,0 0 0,0 0 0,0 0 0,0 0 0,0 0 1,0-1-1,0 1 0,0 0 0,0 0 0,0 0 0,0 0 1,1 0-1,-1 0 0,0 0 0,0-1 0,0 1 0,0 0 1,0 0-1,0 0 0,4-2 7,-1 1-1,1 0 1,-1 0-1,1 0 1,-1 0-1,1 0 1,4 0-1,86-8-11,102 4 0,-154 5 0,1 2 0,-1 2 0,1 2 0,-1 2 0,-1 1 0,0 2 0,0 2 0,-1 2 0,75 39 0,-9 8 0,57 30 0,203 65 0,-347-151 0,1 0 0,0-2 0,0 0 0,25 1 0,84-2 0,-97-3 0,466-9-760,-22 0-200,-300 14 490,-144-3 468,0 2-1,0 2 1,42 13-1,-51-12 370,1-1 0,-1 0-1,1-2 1,0 0 0,33-1-1,152-13-366,-162 3 0,0-1 0,63-20 0,-105 26 0,-2 1 0,1 1 0,-1-1 0,0 0 0,0-1 0,-1 1 0,1 0 0,0-1 0,0 0 0,-1 1 0,5-4 0,-7 4 0,0 1 0,0 0 0,0-1 0,0 1 0,0 0 0,0 0 0,0-1 0,0 1 0,0 0 0,0-1 0,0 1 0,0 0 0,0 0 0,0-1 0,0 1 0,0 0 0,0-1 0,0 1 0,0 0 0,0 0 0,0-1 0,0 1 0,-1 0 0,1 0 0,0-1 0,0 1 0,0 0 0,-1 0 0,1-1 0,0 1 0,0 0 0,0 0 0,-1 0 0,1 0 0,0-1 0,0 1 0,-1 0 0,1 0 0,0 0 0,-1 0 0,-9-5 0,-1 0 0,1 1 0,-1 1 0,1 0 0,-14-2 0,5 1 0,-271-48 11,-10 21-110,240 25 23,52 5 29,-811-91-927,703 73 1296,-157-46 1,119 13 217,94 37-540,0 3 0,0 2 0,-1 3 0,-72 1 0,120 6 0,-43-1 0,-1 2 0,-70 11 0,110-9 0,0 1 0,0 0 0,0 1 0,1 1 0,0 1 0,0 0 0,1 1 0,0 0 0,0 1 0,1 1 0,-24 22 0,35-30 0,-87 81 0,71-68 0,-1 0 0,-1-1 0,-22 11 0,-34 10 0,-1-2 0,-2-5 0,-159 36 0,203-57 0,-1-2 0,1-1 0,-74-2 0,108-3 0,1 1 0,-1 0 0,0 0 0,1 0 0,-1 1 0,1-1 0,-1 0 0,0 1 0,1-1 0,-1 1 0,1-1 0,-1 1 0,1 0 0,-1 0 0,1-1 0,-1 1 0,1 0 0,0 0 0,0 0 0,-1 1 0,1-1 0,0 0 0,0 0 0,-1 3 0,1-3 0,1 1 0,-1-1 0,1 1 0,-1 0 0,1 0 0,-1-1 0,1 1 0,0 0 0,0 0 0,0-1 0,0 1 0,0 0 0,1 0 0,-1-1 0,1 1 0,-1 0 0,1 0 0,-1-1 0,1 1 0,0-1 0,0 1 0,1 2 0,2 1 0,-1-1 0,1 0 0,0 0 0,0 0 0,1 0 0,-1-1 0,1 0 0,9 6 0,44 17 0,-17-13 0,1-2 0,69 10 0,-77-16 0,262 38 0,-270-39 0,46 16 0,-11-3 0,-56-16 0,1 1 0,-1 0 0,0 1 0,8 3 0,-9-3 0,1 0 0,0-1 0,-1 0 0,1 0 0,7 1 0,0-1 0,1 0 0,-1-2 0,1 1 0,-1-2 0,1 0 0,-1 0 0,1-1 0,-1-1 0,15-4 0,12-7 0,54-27 0,-36 15 0,-25 12 0,53-14 0,-66 23 0,-1 2 0,1 0 0,0 1 0,29 1 0,80 6 0,-126-5 0,0 0 0,-1 0 0,1 0 0,0 1 0,0-1 0,-1 1 0,1-1 0,0 1 0,-1 0 0,1-1 0,0 1 0,2 2 0,-4-3 0,0 1 0,0-1 0,0 0 0,1 0 0,-1 1 0,0-1 0,0 0 0,0 0 0,0 1 0,0-1 0,1 0 0,-1 1 0,0-1 0,0 0 0,0 1 0,0-1 0,0 0 0,0 1 0,0-1 0,0 0 0,0 1 0,0-1 0,0 0 0,0 0 0,-1 1 0,1 0 0,-1 0 0,1 0 0,-1 0 0,0 0 0,0 0 0,0 0 0,0 0 0,1-1 0,-1 1 0,-1 0 0,1 0 0,-1 0 0,-12 6 0,0-1 0,-1 0 0,1 0 0,-1-2 0,-28 6 0,11-4 0,-185 38 0,162-36 0,1-3 0,-61-2 0,104-2 0,1-1 0,-1 1 0,1 1 0,0 0 0,-17 5 0,-50 24 0,23-9 0,-157 54 0,162-57 0,-1-2 0,0-1 0,-1-4 0,-55 8 0,51-17 0,39-2 0,1 0 0,-1 0 0,0 1 0,1 1 0,-19 6 0,-8 7 0,-44 14 0,70-24 0,-23 10 0,28-11 0,-1 0 0,0 0 0,-1-1 0,-16 3 0,-9-1 0,37-6 0,1 0 0,0 0 0,-1 1 0,1-1 0,0 0 0,0 0 0,-1 0 0,1 0 0,0 0 0,-1 0 0,1 0 0,0 0 0,0 1 0,-1-1 0,1 0 0,0 0 0,0 0 0,-1 1 0,1-1 0,0 0 0,0 0 0,0 1 0,0-1 0,-1 0 0,1 0 0,0 1 0,5 4 0,17 1 0,15-1 0,66 0 0,-43-3 0,397 21-1096,5 20 850,-297-17 212,82 9 40,282-28 1114,-330-10-870,-49 3-176,456-9-1222,-574 7 1145,455-37-44,-186 2-115,-204 30 118,106 7 1,-144 3 272,1 3-1,63 16 1,-84-12-91,0 1-1,-2 2 1,1 2-1,37 20 0,-71-32-137,14 6 0,0 1 0,0 1 0,-1 0 0,20 19 0,-36-30 0,0 1 0,0 0 0,0 0 0,0 0 0,0 0 0,0 0 0,0 0 0,0 0 0,-1 0 0,1 0 0,-1 0 0,1 0 0,0 1 0,-1-1 0,0 0 0,1 0 0,-1 1 0,0-1 0,0 0 0,1 1 0,-1-1 0,0 0 0,0 1 0,-1-1 0,1 0 0,0 1 0,-1 1 0,0-2 0,0 1 0,-1-1 0,1 0 0,-1 1 0,1-1 0,-1 0 0,0 0 0,1 0 0,-1 0 0,0 0 0,0 0 0,0-1 0,0 1 0,1-1 0,-1 1 0,0-1 0,0 1 0,0-1 0,0 0 0,-4 0 0,-52 0-16,0-2-1,-100-18 0,97 12-97,-456-77-2281,2-35 623,-258-97 1349,584 161 3842,-154-36-2084,-109 16-1335,394 69 0,-97 0 0,153 7 0,-1 0 0,1 0 0,0 0 0,0 0 0,-1-1 0,1 1 0,0-1 0,0 1 0,-1-1 0,-2-1 0,4 1 0,1 1 0,-1-1 0,0 1 0,1-1 0,-1 0 0,1 1 0,-1-1 0,1 0 0,-1 0 0,1 1 0,0-1 0,-1 0 0,1 0 0,0 0 0,-1 0 0,1 1 0,0-1 0,0 0 0,0 0 0,0 0 0,0 0 0,0 0 0,0 1 0,0-1 0,0 0 0,1 0 0,-1 0 0,0 0 0,0 0 0,1 1 0,-1-1 0,1-1 0,1-3 0,0 0 0,1 0 0,-1 0 0,1 0 0,0 1 0,1-1 0,3-4 0,35-30 0,-42 38 0,45-35-38,82-52 0,61-19-796,-99 61 479,136-50 1,-171 78 258,0 2-1,1 3 1,1 2 0,69-5 0,6 10-345,0 6 1,243 32 0,-143 13 387,-195-36 50,0 3 0,-1 1 0,0 1 1,38 23-1,-60-29 153,0 0 1,-1 1-1,1 1 1,-2 0-1,0 0 1,0 1-1,-1 1 1,0-1-1,9 16 1,-13-16-12,0 0 1,-1 0-1,0 0 1,0 1-1,-2-1 1,1 1 0,-1 0-1,-1 1 1,0-1-1,-1 0 1,-1 19-1,0-21-115,-1 0 0,0 0 0,-1 0 0,0 0 0,0 0 0,-1-1 0,0 1 0,-1-1 0,0 0 0,-1 0 0,0 0 0,0-1 0,-9 11 0,4-8-27,0 0 0,-1-1 0,0 0 0,-1-1 0,0 0 0,0-1 0,-1-1 0,-19 10 0,6-6 3,-1-1 0,0-2 0,-1 0 0,-47 6 0,-116 2 0,118-15 0,-141-14 0,-70-36 0,281 49 0,-1-1 0,-1 0 0,1 0 0,-1 0 0,-5-3 0,10 4 0,0 0 0,0-1 0,-1 1 0,1 0 0,0 0 0,-1 0 0,1 0 0,0-1 0,0 1 0,0 0 0,-1 0 0,1 0 0,0-1 0,0 1 0,0 0 0,-1 0 0,1-1 0,0 1 0,0 0 0,0 0 0,0-1 0,0 1 0,0 0 0,0-1 0,0 1 0,0 0 0,-1-1 0,1 1 0,1-1 0,-1 0 0,1 1 0,-1-1 0,1 0 0,-1 0 0,1 1 0,0-1 0,-1 0 0,1 1 0,0-1 0,0 1 0,0-1 0,0 1 0,-1-1 0,1 1 0,1-1 0,16-6 0,1 0 0,0 2 0,0 0 0,21-3 0,1 1 0,491-85-1834,-96 20-264,-108 9 998,98-19 922,0 17 194,-321 54 66,129 4 0,-232 7 26,0 0 0,0 0 0,0 0 0,0 0-1,-1 0 1,1 0 0,0-1 0,0 1 0,0-1 0,-1 1 0,1-1-1,0 0 1,0 0 0,-1 1 0,1-1 0,1-2 0,-2 2-39,0 0 0,-1 0 0,1 0 0,-1 0 0,0 0 0,1 0 0,-1 0 0,0 0 1,0 0-1,0 0 0,0 0 0,0-1 0,0 1 0,0 0 0,0 0 0,0 0 0,0 0 0,0 0 1,-1 0-1,1 0 0,0 0 0,-1 0 0,1 0 0,-1 0 0,0 0 0,1 0 0,-2-1 0,-2-5 54,-1 1 0,0-1-1,-1 1 1,1 1 0,-1-1-1,0 1 1,-1 0 0,1 0-1,-1 0 1,-11-5 0,-10-3-192,-40-14 1,60 24 117,-35-11-49,0 2 0,-1 1 0,-82-7 0,48 13 0,-106 6 0,167-1 0,-39 4 0,49-3 0,1 0 0,-1 1 0,1-1 0,0 1 0,-1 0 0,-5 4 0,10-5 0,0 0 0,0 1 0,1-1 0,-1 0 0,1 1 0,-1 0 0,1-1 0,-1 1 0,1 0 0,0 0 0,0 0 0,0 0 0,0 0 0,0 0 0,0 0 0,1 0 0,-1 0 0,1 0 0,-1 1 0,1-1 0,0 0 0,0 0 0,0 0 0,0 1 0,1 1 0,-1 4 0,1-1 0,1 0 0,0 1 0,0-1 0,0 0 0,4 8 0,-5-13 0,5 10 0,0 1 0,-1 0 0,0 1 0,4 24 0,-8-34 0,-1-1 0,1 0 0,-1 1 0,0-1 0,-1 1 0,1-1 0,0 1 0,-1-1 0,0 0 0,0 1 0,0-1 0,0 0 0,0 0 0,-1 0 0,1 1 0,-1-2 0,0 1 0,0 0 0,0 0 0,0 0 0,-1-1 0,1 0 0,-1 1 0,1-1 0,-6 3 0,7-4 0,0 0 0,-1-1 0,1 1 0,-1-1 0,1 1 0,-1-1 0,1 1 0,-1-1 0,1 0 0,-1 0 0,1 0 0,-1 0 0,0 0 0,1 0 0,-1 0 0,1-1 0,-1 1 0,1 0 0,-1-1 0,1 1 0,-1-1 0,1 0 0,0 1 0,-1-1 0,1 0 0,0 0 0,-1 0 0,1 0 0,-1-1 0,-6-5 0,1 0 0,1-1 0,-10-12 0,6 7 0,8 10 0,-1 0 0,1-1 0,-1 1 0,1-1 0,0 1 0,1-1 0,-1 0 0,1 1 0,-1-1 0,1 0 0,-1-8 0,2 10 0,0-1 0,0 1 0,0 0 0,1-1 0,-1 1 0,1 0 0,0 0 0,-1 0 0,1-1 0,0 1 0,0 0 0,0 0 0,1 0 0,-1 0 0,0 0 0,1 1 0,-1-1 0,1 0 0,0 1 0,-1-1 0,1 1 0,2-2 0,1 0 0,-1 0 0,0 0 0,1 1 0,0 0 0,0 0 0,0 0 0,6-1 0,-9 2 0,0 1 0,0-1 0,0 1 0,0 0 0,-1 0 0,1 0 0,0 0 0,0 0 0,0 0 0,0 1 0,0-1 0,0 1 0,0-1 0,-1 1 0,1 0 0,0-1 0,0 1 0,-1 0 0,1 0 0,-1 0 0,1 0 0,2 3 0,-1 0 0,0 0 0,0 0 0,-1 1 0,1-1 0,-1 1 0,0-1 0,-1 1 0,1 0 0,-1-1 0,0 1 0,1 6 0,0 9 0,0 28 0,-2-33 0,0 28 0,-3-1 0,0-1 0,-3 1 0,-2 0 0,-1-1 0,-22 59 0,28-91 0,-1 0 0,0 0 0,0 0 0,-1 0 0,0-1 0,-1 1 0,0-1 0,0-1 0,-1 1 0,-12 10 0,14-14 0,-1 1 0,1-1 0,1 1 0,-1 0 0,-4 6 0,8-10 0,1-1 0,-1 1 0,0 0 0,1 0 0,-1-1 0,1 1 0,0 0 0,-1 0 0,1 0 0,0 0 0,-1-1 0,1 1 0,0 0 0,0 0 0,0 0 0,0 0 0,0 0 0,0 0 0,0 0 0,0 0 0,0-1 0,0 1 0,0 0 0,0 0 0,1 0 0,-1 0 0,0 0 0,1-1 0,-1 1 0,1 0 0,-1 0 0,1 0 0,-1-1 0,1 1 0,0 0 0,-1-1 0,1 1 0,0-1 0,-1 1 0,1-1 0,0 1 0,0-1 0,-1 1 0,1-1 0,0 0 0,0 1 0,0-1 0,0 0 0,1 1 0,3 0 0,0 0 0,0 0 0,0 0 0,0-1 0,1 0 0,-1 0 0,0 0 0,0 0 0,7-2 0,49-14 0,-57 15 0,53-19 0,0-4 0,59-33 0,-71 34 0,103-54 0,209-147 0,-311 193 0,0 3 0,77-36 0,-121 63 0,1 0 0,0 0 0,0 0 0,0 1 0,0-1 0,0 1 0,-1 0 0,1 0 0,0 0 0,0 0 0,0 0 0,0 1 0,0-1 0,0 1 0,0 0 0,-1 0 0,5 2 0,4 2 0,0 1 0,20 14 0,7 5 0,-1-9 0,-15-6 0,21 13 0,-36-19 0,-1 0 0,1 1 0,-1 0 0,0 1 0,0-1 0,10 14 0,-10-10 0,0 1 0,-1-1 0,0 1 0,0 1 0,-1-1 0,-1 1 0,0-1 0,0 1 0,-1 0 0,1 14 0,-1 12 0,-4 64 0,-1-75 0,0-1 0,-2 0 0,-1 1 0,-1-2 0,-1 1 0,-20 39 0,-82 131 0,86-161 0,-37 41 0,60-73 0,-1 0 0,0 0 0,-1 0 0,1 0 0,-1 0 0,1 0 0,-1 0 0,0-1 0,1 1 0,-1-1 0,0 0 0,0 0 0,0 0 0,0 0 0,0-1 0,-6 1 0,-3 0 0,-1-1 0,-21-3 0,4 1 0,-18 2 0,21 1 0,-29-4 0,48 2 0,0 0 0,0 0 0,1-1 0,-1 0 0,0-1 0,1 0 0,0 0 0,-8-5 0,5 2 0,1 0 0,-1 1 0,0 0 0,-1 0 0,1 1 0,-1 1 0,0 0 0,-17-3 0,26 6 0,0 0 0,0-1 0,0 1 0,0-1 0,0 1 0,0-1 0,0 0 0,0 0 0,0 1 0,0-1 0,0-1 0,0 1 0,1 0 0,-1 0 0,0-1 0,1 1 0,-1-1 0,1 1 0,0-1 0,-1 0 0,1 1 0,0-1 0,-1-3 0,1 1 0,-1 0 0,2 0 0,-1 0 0,0-1 0,1 1 0,0 0 0,0-1 0,0 1 0,0 0 0,1 0 0,1-5 0,25-101 0,-22 92 0,1 2 0,1-1 0,1 1 0,12-20 0,-19 34 0,0 0 0,1 0 0,0-1 0,-1 1 0,1 0 0,0 0 0,0 0 0,0 0 0,0 0 0,4-2 0,-6 4 0,1 0 0,-1 0 0,0 0 0,0 0 0,1 0 0,-1 0 0,0 0 0,1 0 0,-1 0 0,0 0 0,0 1 0,1-1 0,-1 0 0,0 0 0,0 0 0,0 1 0,1-1 0,-1 0 0,0 0 0,0 0 0,0 1 0,1-1 0,-1 0 0,0 1 0,0-1 0,0 0 0,0 0 0,0 1 0,0-1 0,0 0 0,0 1 0,1-1 0,-1 0 0,0 0 0,0 1 0,0-1 0,-1 0 0,1 1 0,0-1 0,1 18 0,-1-15 0,4 17 0,-4-20 0,0 0 0,0 0 0,0 0 0,0 0 0,0 0 0,0 1 0,1-1 0,-1 0 0,0 0 0,0 0 0,0 0 0,0 0 0,0 0 0,0 0 0,0 0 0,0 0 0,0 1 0,1-1 0,-1 0 0,0 0 0,0 0 0,0 0 0,0 0 0,0 0 0,0 0 0,0 0 0,1 0 0,-1 0 0,0 0 0,0 0 0,0 0 0,0 0 0,0 0 0,0 0 0,1 0 0,-1 0 0,0 0 0,0 0 0,0 0 0,0 0 0,0 0 0,7-11 0,-4 0 0,0-1 0,0 1 0,-1-1 0,0 0 0,-1 0 0,-1 0 0,0 0 0,0 0 0,-4-21 0,2 29 0,1-1 0,-1 1 0,0-1 0,0 1 0,-1-1 0,-5-6 0,-4-9 0,-60-130 0,70 146-91,0 0 0,0 0 0,0 0 0,0 0 0,-1 0 0,1 0 0,-1 1 0,0 0 0,0-1 0,-1 1 0,1 0 0,-1 1 0,1-1 0,-8-3 0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56:57.07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0 1 24575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57:21.95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6142 83 1248,'0'0'33,"0"0"1,0 0-1,0-1 1,0 1-1,1 0 1,3 2 835,-4-2-835,0 3 126,1-1 0,0 1 0,0-1 0,0 1 0,0-1 0,0 0 0,1 1 0,3 4 336,-4-6-555,0 0 7,0 0 53,0 0 0,1 0 0,-1 0 0,0 0 0,1-1 0,-1 1 0,1 0 0,1 0 1,18-3 2799,-33-5-2216,9 4-500,1 1 1,-1 0-1,0 0 0,0 0 1,0 0-1,0 1 0,0-1 1,-1 1-1,1 0 0,-4-2 1,5-2 494,-2 0-451,1-1 89,2 3-186,0 1-1,0 0 0,0 0 1,0 0-1,-1 0 0,-2-3 0,2 3 5,0-1 1,0 1-1,0 0 0,-1 0 0,1 0 0,-1 0 0,1 0 0,-1 1 0,0-1 0,0 1 0,0-1 0,1 1 0,-1 0 0,0 0 1,-1 1-1,-4-2 0,-25-6-122,3 7-71,19 0 175,0 0 1,0 1-1,1 1 0,-1 0 0,-17 3 0,17-1 4,0-1-1,-17 2 0,18-3 22,-1 0 0,-17 5-1,-28 3 129,48-8-63,1 1-1,-1-1 1,-13 0 0,-5 0 112,-13 0-14,30-1-131,1 0 0,0 0 0,0 1 0,-13 2 0,11-1 58,0-1 0,0-1 1,0 0-1,-14-1 0,-1 0-90,-171 4-37,6 6 202,72-9-155,116 0-37,1 0-3,-5 7 49,63-5-36,-35-2-99,211 3-126,-190-4 193,0-2 0,67-13-1,-87 12-38,66-7 99,-80 11-247,0 0 803,-9 0-606,0 0 1,0 0 0,1 0-1,-1 0 1,0 0 0,0 0-1,0 0 1,0 0 0,0-1-1,0 1 1,0 0 0,0 0-1,0 0 1,0 0 0,1 0-1,-1 0 1,0-1 0,0 1-1,0 0 1,0 0 0,0 0-1,0 0 1,0 0 0,0 0-1,0-1 1,0 1 0,0 0-1,0 0 1,0 0 0,0 0-1,0 0 1,0-1 0,0 1-1,-1 0 1,1 0 0,0 0 0,0 0-1,0 0 1,0 0 0,0-1-1,0 1 1,0 0 0,0 0-1,0 0 1,0 0 0,-1 0-1,1 0 1,0 0 0,0 0-1,-1-1-32,0 0 1,0 0-1,0 0 0,0 0 0,0 0 0,0 1 1,0-1-1,-1 0 0,1 1 0,0-1 0,0 1 0,-1-1 1,-1 1-1,-11-7 44,13 6-23,-1 1 0,1-1 1,0 1-1,-1-1 0,1 1 0,-1-1 1,1 1-1,0 0 0,-1 0 0,1 0 1,-1 0-1,-1 0 0,-12-2-23,15 2 37,-1 0 1,1 0-1,0 0 0,-1 0 0,1 0 1,0 0-1,0 0 0,-1 0 0,1-1 1,0 1-1,-1 0 0,1 0 0,0 0 1,0-1-1,-1 1 0,1 0 0,0 0 0,0-1 1,0 1-1,-1 0 0,1 0 0,0-1 1,0 1-1,0 0 0,0-1 0,0 1 1,0 0-1,-1 0 0,1-1 0,0 0 1,-1 1-12,0-1 1,0 1-1,0-1 1,0 1-1,0-1 0,0 1 1,0 0-1,0 0 1,0-1-1,0 1 1,-2 0-1,-1-1-55,-1-1 40,0 1 0,1-1-1,-1 1 1,0-1 0,0 1 0,0 1-1,0-1 1,0 1 0,0 0-1,0 0 1,0 0 0,-6 2 0,-23 0-52,27-3 54,0 1 0,0 1 1,1-1-1,-8 3 0,7-2 24,-1 0-1,1 0 1,0-1 0,-11 0 0,-15 0-100,-46 4 184,41-1-40,-110 15-171,12 16 221,119-33-127,14-1 25,0-1-1,1 2 1,-1-1 0,1 0 0,-1 0 0,1 1 0,-1-1 0,1 1 0,-3 1 0,-1 0 5,0 0 1,0 0-1,0-1 1,0 0-1,0 0 1,-1 0-1,-7-1 1,5 1-5,0-1 1,-16 5-1,11-3-31,11-1 43,0-1 0,0 1 1,0 0-1,0 0 0,-5 2 1,3-1-10,0-1 0,0 1 0,0-1 0,0 0 0,0 0 1,-6-1-1,4 1 2,1 0 0,-1 0 0,1 0 0,-8 3 1,1 0 33,0 0 0,0-1 0,-1-1 0,1 0 0,-26 0 0,25-1-10,-1 1-1,1 0 1,0 1-1,0 1 0,-22 8 1,18-6 111,9-3-149,0 0 0,0 0 0,0 1 0,0 0 0,0 1 0,1 0 0,0 0 0,-8 7 0,8-5-41,-1 0 0,-10 7 1,-11 8 48,-19 28 133,36-35-71,0-1 0,-24 19 0,20-19 66,13-10-90,-1 0 0,1 0-1,-1-1 1,0 1 0,1-1-1,-7 3 1,8-5-23,0 0 1,1 1 0,0 0-1,-1-1 1,1 1-1,-4 4 1,-10 8 22,-2-3 58,-6 3 34,-1 0-294,22-12 173,-1 1 1,0-1-1,1 0 1,-1 0 0,0 0-1,0-1 1,-6 2 0,3-1-9,0 0 1,0 1-1,-9 4 1,-17 6-30,14-5-81,16-6 133,1-1 1,-1 1-1,0-1 0,0 0 1,0 0-1,-4 1 0,-1-1-11,1 1 0,0 1 0,-9 3 1,-16 5 18,-38 14-223,1-5 128,51-9-89,17-10 167,-1 0 0,1 0 0,0 0-1,-1 0 1,0-1 0,1 1 0,-1 0-1,1 0 1,-1-1 0,0 1 0,1-1-1,-1 0 1,0 1 0,-1-1 0,-1 0 2,1 1 1,0-1 0,0 1 0,0 0 0,1 0-1,-1 0 1,0 0 0,-5 3 0,5-2-23,0-1-1,1 0 1,-1 1 0,0-1 0,0 0 0,0 0 0,-1-1 0,-5 1 0,6 0 1,0-1 1,1 1-1,-1 0 1,0 0-1,0 0 1,1 0 0,-1 0-1,0 0 1,1 1-1,0-1 1,-1 1-1,1-1 1,0 1-1,0 0 1,-4 4 0,-6 4-16,-11 3 159,7-4-108,14-8-39,0-1 0,1 1 0,-1 0 0,0 0 0,1 0 0,-1 0 0,1 0 0,-1 0 1,-1 3-1,1-2 8,-1 0 0,0 1 0,1-1 0,-1 0 0,0-1 0,0 1 0,-4 2 0,-18 11 0,-1 4 10,19-15-61,1 0-1,-11 10 1,11-8 80,-1-1-1,0 0 1,0 0 0,-10 5 0,-13 8-173,26-15 150,0-1 1,1 0-1,-1-1 1,-7 3 0,-10 6 210,-19 9-122,9-5-270,19-8 92,-10 6 141,-24 16-1,38-23-53,0-1 0,0 1 0,-1-2 0,-9 4 0,8-3 45,0-1-1,-15 10 1,16-8-64,0-1 0,-20 8-1,-8 3-98,28-10 107,0 1 1,-12 11-1,-11 7-16,23-17 19,1 0 1,-1 0-1,1 1 1,1 0-1,-11 14 0,-11 11-22,28-32 47,-4 2 539,8-4-541,-1 0-1,0 0 1,1 0 0,-1-1-1,0 1 1,0-1-1,0 1 1,2-3 0,-2 2-27,7-6 148,-1 0 0,10-14 0,-1 2-112,-12 14-58,-1 0-1,1 0 1,-1-1-1,4-8 1,2-4 188,-9 11-329,-1 8 165,-1 0 0,1 0 0,0 0 0,0 0 1,0 0-1,0 0 0,0 0 0,0 0 0,0 0 0,0 0 0,0 0 0,-1-1 1,1 1-1,0 0 0,0 0 0,0 0 0,0 0 0,0 0 0,0 0 1,0 0-1,0 0 0,-1 0 0,1 0 0,0 0 0,0 0 0,0 0 0,0 0 1,0 1-1,0-1 0,0 0 0,0 0 0,-1 0 0,1 0 0,0 0 1,0 0-1,0 0 0,0 0 0,0 0 0,0 0 0,0 0 0,0 0 0,0 0 1,0 1-1,0-1 0,0 0 0,-1 0 0,1 0 0,0 0 0,0 0 1,0 0-1,0 0 0,0 0 0,0 1 0,0-1 0,0 0 0,0 0 0,0 0 1,-4 6-66,0-1 62,1 0 0,-1 0 0,1 0 0,-9 7 0,-5 6-111,-52 74-8,64-87 155,-1 1 0,-10 8-1,-9 10-42,20-19 12,0 0 0,0-1-1,-11 8 1,-4 4 26,2-2-124,13-11 132,1 1-1,0-1 1,0 1-1,0-1 1,-4 7-1,-15 14 24,21-22-33,0 1 0,-1-1 0,1 0 0,-1-1 0,1 1 0,-1 0 0,0-1 0,1 0 0,-1 1 0,0-1 0,-6 1 0,8-2 39,1 0-54,0 0-1,-1 0 1,1 0 0,-1 0-1,1 0 1,0 0 0,-1 0-1,1 0 1,0 0 0,-1 0-1,1 0 1,-1 0 0,1 0 0,0 0-1,-1 0 1,1 0 0,0 0-1,-1 1 1,1-1 0,0 0-1,-1 0 1,1 0 0,0 1-1,-1-1 1,1 0 0,0 1-1,-9 4-210,-1 2 187,10-6 17,0-1 1,-1 1 0,1-1-1,-1 0 1,1 1 0,0-1 0,-1 1-1,1-1 1,-1 0 0,0 1-1,1-1 1,-1 0 0,1 0-1,-1 0 1,1 1 0,-1-1 0,0 0-1,-1 0 18,0 1-1,1-1 0,-1 1 1,0-1-1,1 1 0,-1 0 1,1 0-1,0-1 0,-1 1 0,1 0 1,-1 0-1,0 2 0,-15 8 138,2-7-113,10-2 7,-1 0 1,1 0-1,-1 0 1,-8 5 0,9-4-69,-1 0 0,0 0 1,-1-1-1,1 1 1,0-1-1,-11 1 0,-23 9 192,-110 58 512,143-66-696,-1 1 0,1 0-1,0 0 1,0 1 0,0 0 0,1 0 0,0 1-1,0 0 1,1 0 0,0 0 0,0 1 0,1-1 0,-1 1-1,2 0 1,-1 1 0,-2 9 0,3-9 29,-1 0 0,0 0 0,-6 10-1,-6 11-30,3-9 79,13-21 21,-2 2-89,1-1-1,-1 1 0,1 0 1,0 0-1,0-1 1,0 1-1,0 0 1,0 0-1,0 0 0,1 0 1,-1 0-1,1 0 1,-1 4-1,1-4-12,0-2 14,0 1 0,1-1 0,-1 1 0,0-1 0,0 1 0,0-1 0,0 1 0,0-1-1,0 1 1,0-1 0,0 1 0,-1-1 0,1 1 0,0-1 0,0 0 0,0 1 0,0-1 0,-1 1 0,1-1 0,0 1 0,0-1 0,-1 0 0,1 1 0,0-1 0,-1 1-1,1-1 1,0 0 0,-1 1 0,1-1 0,-1 1 0,38-88 1459,21-23-1380,-49 97-94,-1 1-1,2-1 1,-1 2-1,2-1 1,0 1-1,13-10 1,44-23-19,-49 33-193,-18 10 107,26-11 513,17-11-221,-29 15-206,0 1 0,15-13 0,19-11 71,-32 21-155,30-24 0,-11 4-1,-19 17 234,0-1 0,25-27 0,-31 28-143,-6 7 23,0 1 1,0-1-1,-1-1 0,7-11 0,-5 8 14,-5 8-49,0 1 0,0-1 0,0 1-1,0-1 1,-1 1 0,1-1 0,0 1-1,-1-1 1,1-3 0,-1 4-5,-1 4-486,0-1 512,1-1 0,-1 0 0,1 1 1,0 0-1,-1-1 0,1 1 0,0 2 0,0-1-10,-5 13-15,0-1 0,0 0 1,-12 23-1,8-25 20,0 1 1,-1-1-1,0 0 0,-19 17 1,12-15-2,0-1 1,-2-1 0,1-1 0,-22 11 0,30-17 35,-5 1 62,-27 11 0,1-1 179,0-3-339,31-11 28,-1 0-1,-11 6 1,9-2 68,0-1-47,1 0 0,0 1 1,-1 1-1,-13 11 0,13-8 217,-8 8-208,16-13 60,0-1 0,-13 10-1,14-12-10,-1 1-1,1 0 0,0 0 1,0 0-1,0 1 0,-5 7 1,1-1-14,1-1 0,-17 18 0,23-27-2,-20 22 37,-50 61-76,-11 16 49,79-96-27,-37 32-75,28-25 123,0-1 0,-1-1 0,0 0 0,0 0 0,-29 12-1,19-9-40,9-6-16,0 0 0,-17 4 0,-21 9-87,14-6 414,24-9-279,2 3-105,11-6 80,-1 0 0,1 0 0,0 0-1,0-1 1,0 1 0,-1 0 0,1-1-1,0 1 1,-1-1 0,-1 1 0,-19 8-146,19-7 161,0 0 0,-1-1 0,1 1 0,-1-1 0,-3 1 0,-26 10 147,-11 0-53,8 0-6,-19 5-79,44-14-35,-6 2-10,0 0 1,-22 3 0,36-8 10,1 1 1,0 0-1,0-1 1,0 1-1,0 0 1,0 0 0,-3 2-1,-13 5-8,-67 5 265,63-9-34,-16 0-140,22-3-63,0 1-1,-23 5 0,4 0-306,-2-2 259,-63 19 0,45-3-120,12 0 326,28-15-155,1 2 0,-20 14 0,23-14 22,0-1 0,-1 0-1,0-1 1,-19 8 0,2-5 32,13-3-85,1-1 0,-27 5 0,-43-4 191,71-5-217,0 1 0,-22 4 1,-12 2 27,-143 1 322,190-9-256,1 0 27,-4 0-33,4 0-33,-1 0-1,1-1 0,0 1 0,0 0 0,-1-1 0,1 1 0,0-1 1,0 1-1,-1 0 0,1-1 0,0 1 0,0-1 0,0 1 0,0-1 1,0 1-1,0 0 0,0-1 0,0 1 0,0-1 0,0 1 0,0-1 1,0 0-1,-2-7-222,1 8 222,1-1 0,-1 1 1,1-1-1,0 1 0,-1-1 0,1 0 1,0 1-1,-1-1 0,1 0 0,0 1 1,-1-1-1,1 0 0,0 0 1,0 1-1,0-1 0,0 0 0,0 0 1,0 1-1,0-1 0,0 0 0,0 0 1,1-1-1,-1-4-166,0 6 40,105-4-412,102-18 522,-181 19 58,-1-1-1,42-13 1,-19 1-71,0 2 0,1 3-1,1 2 1,-1 2 0,79-2-1,227 13 49,-340-6 13,1 0 0,-1 0 0,0-2 0,0 0 0,0 0 0,-1-2 0,27-12 0,-28 11-20,-5 2 23,1 1 0,16-5 0,3-3-16,-22 9-22,0 0 0,0 1 1,9-3-1,51-16-10,-38 16 23,-1-3-1,29-11 1,20-1 185,3-1-230,-48 13-140,-24 7 173,-1 0 0,1-1-1,8-3 1,0-1 8,16-9-7,-29 14-15,1 0-1,-1 0 0,0 0 0,1 0 0,-1 0 0,1 1 0,2-1 0,15-5 144,-4-1-160,9-6 157,-20 10-185,0 0 0,1 1 1,8-4-1,3-1 72,5-1-7,-16 7-31,-1-1 0,0 0 0,9-5 0,3-2 135,0 0 1,23-7-1,17-7-102,-1-5-71,93-50 226,-101 50-15,-27 16-125,1-1 0,-2-1 0,0-1 0,21-19-1,95-87-209,-98 89 272,-27 22-121,0 0 0,0 1 0,1 1 0,19-11 0,-4 4 72,-15 8-72,0 1 0,16-7 0,87-24 158,-99 32-178,-13 3 40,0 1 0,1 0 1,-1 0-1,0 0 0,1 0 1,-1 1-1,5-1 0,-3 1 38,0-1-1,-1 0 1,1 0-1,0 0 1,6-3-1,-6 3-45,-1-1-1,1 1 0,0 0 1,-1 0-1,9-1 1,38-6-164,-36 7 182,28-5 0,-13 1 0,-15 4 45,-1-1-1,0-1 0,0 0 0,-1-1 0,1-1 1,14-6-1,-18 6-80,1 1-1,17-6 1,-5 3-101,37-9 436,-5 4-523,2-2 213,31-6 166,-6-4 222,-36 12-486,74-31 1,-92 26 28,-25 16 57,1-1 0,0 0 0,-1 0 0,1-1 1,-1 1-1,4-5 0,7-3 130,31-31-182,-16 17 209,-22 18-173,-1 1 1,1-1 0,0 1 0,0 0-1,15-6 1,-15 8 64,0-1-1,0 0 1,8-5 0,-10 5-24,0 1 0,0 0 0,0 0 0,1 1 0,-1-1 0,8-1 0,12-6-72,6-1 71,-15 7 30,22-9 0,11-3-40,-16 7-77,-4 1 164,29-4 0,130-27-40,-48 8-92,-106 24-32,0 2 1,48-1 0,100 6 298,-77 9-255,-1 0 169,-39-7-124,-44 0 39,0-1 0,0-1 1,0 0-1,0-2 0,25-5 0,-26 3-31,1 0 0,27 0 0,8-1-60,-13 1 66,67 4 0,-54 0-109,-22 2 136,46 7 0,-40-3-15,-19-3-17,24 2-200,-33-5 282,1 2 0,-1-1 0,17 6 0,-17-4-72,1 0 0,0-1 0,18 0 0,17 2 325,-44-7-182,-2 2-148,0 1-1,0-1 1,0 1-1,0-1 1,0 0-1,-1 0 0,1 0 1,0 0-1,0 0 1,-1 0-1,1-1 1,-1 1-1,1 0 1,-1-1-1,0 1 1,0-1-1,1 0 1,-1 1-1,0-1 1,1-3-1,1 0 54,1-2-61,-1 0 0,-1 0 0,1 0 0,-1 0 0,0 0 0,0 0 0,-1 0 0,0-1 0,-1 1 0,1 0 0,-1-1 0,-1 1 0,1-1 0,-1 1 0,-1 0 0,1 0 0,-1-1 0,-4-8 0,-29-80 12,11 9-53,18 61 8,-5-30 1,5 18 49,0-18-219,1 5 119,4 48 56,1 0 0,-1-1 0,0 1 0,0 0 0,0 0 0,0 0 0,-1 0 0,1 0 0,-1 0 0,0 1 0,0-1-1,-3-4 1,4 7 14,1-1 0,0 1 0,-1-1 0,1 1 0,0 0 0,-1-1-1,1 1 1,0-1 0,0 1 0,0-1 0,-1 1 0,1-1 0,0 1 0,0-1-1,0 1 1,0-1 0,0 1 0,0-1 0,0 1 0,0-1 0,0 0-1,0 1 1,0-1 0,1 1 0,-1-1 0,0-5-296,-9 4-114,-121-4 153,-2 0 159,85 7 58,0 2 0,0 2-1,0 2 1,0 2-1,-58 20 1,-2 16 73,25-10 80,-232 72-253,88-30 161,175-59-124,-10 6 46,-65 19 111,-6-12-67,-212 62 183,174-42-368,-26 9 224,158-45 3,0 1-1,-71 41 1,73-32-12,0 1-1,2 2 1,1 1 0,-33 38 0,-24 32 56,49-61 0,40-37-40,0-1 0,0 1 0,-1 0-1,1-1 1,0 1 0,0-1-1,0 1 1,-1-1 0,1 0 0,0 0-1,-3 1 1,4-1-8,0 0 0,0 0-1,-1 0 1,1 0 0,0 1 0,0-1 0,-1 0-1,1 0 1,0 0 0,-1 0 0,1 0 0,0 0-1,-1 0 1,1 0 0,0 0 0,-1 0 0,1 0-1,0 0 1,0-1 0,-1 1 0,1 0 0,0 0-1,-1 0 1,1 0 0,0 0 0,0-1 0,-1 1-1,1 0 1,0 0 0,0 0 0,0-1 0,-1 1-1,1 0 1,0 0 0,0-1 0,0 1 0,0 0-1,-1 0 1,1-1 0,0 1 0,0 0 0,0-1-1,0 1 1,0 0 0,0-1 0,5-19 107,-4 13-145,0 1-1,1-1 0,0 1 1,1 0-1,-1-1 1,5-5-1,2-3 18,-4 5-31,1 1 0,0 0 0,0 1 0,15-16 0,0 7-12,1 0 0,1 1 0,0 1 0,1 1 0,0 1 0,43-15 0,165-41 173,-153 48-161,242-43-175,2 27 198,-101 13 222,45 0-124,-94 10-116,95-3 545,-211 13-446,145-1-328,-102 3 110,144 15-147,-217-11 552,38 2 134,-63-4-375,1 0-1,-1 0 0,1 0 1,-1 0-1,1-1 0,-1 1 0,1-1 1,-1 0-1,0 0 0,1 1 1,-1-2-1,0 1 0,0 0 0,4-3 1,-5 4-27,0-1 1,0 0-1,-1 1 1,1-1 0,0 1-1,0-1 1,-1 0-1,1 0 1,0 1 0,-1-1-1,1 0 1,-1 0-1,1 0 1,-1 0-1,1 0 1,-1 0 0,0 0-1,1 0 1,-1 1-1,0-1 1,0 0 0,0 0-1,0 0 1,0 0-1,0 0 1,0 0 0,0 0-1,0 0 1,0 0-1,-1 0 1,1 0 0,0 0-1,-1 0 1,1 0-1,-1 0 1,0-1-1,-13-20-105,10 15 78,-1 0 0,0 1-1,0-1 1,0 1 0,-1 0 0,0 0 0,-7-6 0,-7 0 0,0 1 0,-42-18 1,-11-5 116,41 18-118,25 13 64,1 1 1,0-1-1,0-1 0,0 1 0,0-1 0,1 0 0,-1 0 0,1 0 1,-6-7-1,10 9-19,0 0 1,0 1-1,0-1 1,1 0-1,-1 0 1,0 1-1,1-1 1,0 0-1,-1 0 1,1 0-1,0 0 1,0 0-1,0 0 0,0 0 1,0 1-1,0-1 1,1 0-1,-1 0 1,1 0-1,-1 0 1,1 1-1,0-1 1,1-3-1,3-4 27,0 0 0,13-17-1,-13 20 25,1-3-96,-1-1 0,0 1 0,6-18-1,-5 13 97,-4 7-63,1 0 0,-1 0 0,0-1 0,0 0 0,-1 1 0,0-1 0,-1 0 0,1-8 0,-1-25-2,-1 40 42,0 1-35,1 0-1,0-1 0,-1 1 1,1 0-1,0 0 0,-1 0 0,1-1 1,0 1-1,-1 0 0,1-1 1,0 1-1,0 0 0,-1-1 0,1 1 1,0 0-1,0-1 0,0 1 0,-1 0 1,1-1-1,0 1 0,0 0 1,0-1-1,0 1 0,0-1 0,0 1 1,0 0-1,0-2 0,0 2-2,0 0 1,0 0-1,0 0 0,0 0 0,0-1 0,0 1 1,0 0-1,0 0 0,0 0 0,0 0 0,0-1 0,0 1 1,0 0-1,0 0 0,0 0 0,-1 0 0,1-1 0,0 1 1,0 0-1,0 0 0,0 0 0,0 0 0,0 0 0,0 0 1,-1-1-1,1 1 0,0 0 0,0 0 0,0 0 1,0 0-1,0 0 0,-1 0 0,1 0 0,0 0 0,0 0 1,0 0-1,-2-1-16,1 0 0,-1 0 0,1 0 1,0 0-1,0-1 0,0 1 0,-1 0 1,1 0-1,0-1 0,1 1 0,-3-3 0,3 2 8,-1 1-1,0-1 1,0 0-1,0 1 1,-1-1-1,1 1 1,0 0-1,-1-1 1,1 1-1,0 0 1,-1 0-1,-1-1 0,-8-5 122,10 6-126,0 0 0,0 1 0,0-1 0,0 0 0,0 1 1,0-1-1,0 0 0,-1 1 0,1-1 0,0 1 0,0 0 0,-3-1 0,-11-4-322,-22 1 357,30 4-18,1-1-1,-1 0 0,-9-3 0,9 3-31,0-1 0,0 1 1,-10-1-1,-21-3 71,-50-4-388,72 9 469,9 0-178,1-1 0,-1 1 0,0 1 0,1-1 0,-1 1 0,-8 3 0,-34 4-89,15-3-53,7-1 216,3 0-43,16-2 14,0-1 1,0 1 0,-14-1-1,-4 1 10,-99 11 38,66-7-61,-8 1 88,63-6-73,-118 26 16,76-14-72,-15 4 59,19-4 0,0-2 1,-74 9-1,12-2 35,8 0 137,39-8-219,0 2 0,-87 31 0,128-35 7,0 0 1,1 1 0,0 1-1,1 1 1,0 0-1,-20 22 1,16-16 101,0-2 1,-28 21-1,21-21-57,-1 0 0,0-2 0,-29 11 0,-39 12-225,-50 18 402,113-44-152,0 1 1,0 2-1,-43 24 0,57-27-46,2 0-2,-1-1 0,-30 13 0,-4 1-63,50-22 95,0-1-1,0 0 1,0 0-1,0 0 1,0 0-1,0 0 1,0 0-1,0 0 1,0 0-1,0 0 1,0 0-1,0 0 0,0 0 1,0 0-1,0 0 1,0 0-1,0 0 1,0 0-1,0 0 1,0 0-1,0 1 1,0-1-1,0 0 1,0 0-1,0 0 0,0 0 1,0 0-1,0 0 1,0 0-1,0 0 1,0 0-1,0 0 1,0 0-1,0 0 1,0 0-1,0 0 1,0 0-1,0 0 0,0 1 1,0-1 8,0 0-9,0 0 1,0 0-1,0 0 1,0 0-1,-1 0 1,1 0-1,0 0 1,0 0-1,0 0 0,0 0 1,0 0-1,0 0 1,0 0-1,0 0 1,0 0-1,0 0 1,0 0-1,0 0 1,0 0-1,0 0 1,0 0-1,0 0 0,-1 0 1,1 0-1,8 1 161,14-2-131,137-13-193,54-4 246,35-13-193,-93 9 161,313-10-355,-253 22 608,18 3-536,55-3 336,-121 2-16,-60 7-91,-61 1 129,-45 0-225,1 3-275,-2-2 358,1 0-1,-1 0 0,1 0 1,-1 0-1,1 0 0,-1 0 1,0 0-1,0 0 1,0 0-1,1 0 0,-1 1 1,0-1-1,0 0 0,-1 0 1,1 0-1,0 0 1,0 0-1,0 0 0,-1 1 1,1-1-1,-1 0 0,1 0 1,-1 0-1,1 0 1,-1 0-1,1 0 0,-1-1 1,0 1-1,0 0 0,1 0 1,-1 0-1,0-1 1,0 1-1,0 0 0,0-1 1,0 1-1,0-1 0,-2 2 1,2-2 1,-14 9-25,0-1 0,0-1 0,0-1 0,-1 0 0,-19 4 0,-85 12-64,6-8 75,-131 22-278,-20 26 587,27-3-214,104-23-20,126-33-49,5-3-13,1 1 0,-1-1 1,1 1-1,-1 0 0,1 0 1,-1 0-1,1 1 1,0-1-1,-1 0 0,1 1 1,0 0-1,0-1 0,0 1 1,0 0-1,-1 2 1,2-3 12,6 6 101,-3-4-87,1 0-1,0-1 0,0 0 0,0 1 0,0-1 1,1-1-1,-1 1 0,1 0 0,-1-1 0,1 1 1,5 0-1,5 1 7,25 2 0,-25-4-27,31 2 41,1-3 0,-1-1 0,0-3 1,0-1-1,84-22 0,142-35 153,-203 47-134,70-7-259,-79 15 125,-34 8 34,-13 0-39,-10-1 279,18 0 120,-11 0-370,-4 1 85,-3-1-27,-1 0 0,1 0-1,0-1 1,0 1 0,-1 0-1,1-1 1,0 1 0,-1-1-1,1 0 1,0 1 0,-1-1-1,1 0 1,2-2-1,2-1-242,5-2 156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2:20.63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59 1504 1248,'0'-1'27,"-1"1"0,1-1 0,0 0 1,0 1-1,-1-1 0,1 0 0,0 1 0,-1-1 0,1 1 0,-1-1 1,1 1-1,-1-1 0,1 1 0,-1-1 0,1 1 0,-1-1 0,1 1 1,-1-1-1,0 1 0,1 0 0,-1 0 0,0-1 0,1 1 1,-2 0-1,-4-2-119,-3-2 234,6 2 64,1 1 0,-1 0-1,1 0 1,-19-1 4018,22 3-4179,0-1 0,0 1 0,0-1 0,0 1 0,0 0 0,5 6 1498,9 11 2052,-11-15-3531,1-1 1,0 1 0,0-1 0,0 0 0,0 0 0,1-1 0,-1 1-1,11 0 1,3-1-31,24-1-1,-27 0 37,-1 0-1,27 3 0,-5 2-234,-32-4 194,-1 0 0,1-1 0,0 1 0,7-2 0,13 3 71,4-2-126,-21 0 102,-1 0-41,-1 0 1,1 0 0,12-3-1,-12 3-56,0 0 42,1-1-1,-1 1 1,0-1 0,0-1-1,1 1 1,-1-1 0,8-4-1,-3 3-62,0-1 0,0 2 0,18-3 1,12-1 288,111-19-394,-115 20 358,-12 0-212,-14 3-43,-1 0 0,16 0 0,20-4 71,-21 3-38,-25 3 0,14-6 49,-14 5-30,0 1 0,1-1 0,-1 0 1,0 0-1,0 1 0,1-1 0,-1 1 1,0-1-1,1 1 0,-1 0 0,1 0 1,-1-1-1,0 1 0,1 0 0,-1 0 1,3 1-1,7-1 76,3-6 134,-13 6-204,0 0-1,-1-1 0,1 1 0,0-1 1,0 1-1,0 0 0,-1-1 1,1 0-1,0 1 0,-1-1 0,1 1 1,0-1-1,-1 0 0,2 0 1,7-7-43,-5 6 35,-1 0-1,1-1 1,0 1 0,-1-1-1,0 0 1,1 0 0,-1 0 0,0-1-1,-1 1 1,1-1 0,0 0-1,-1 1 1,2-6 0,4-3 7,-8 11-7,1 0 0,0 1-1,-1-1 1,1 0-1,0 0 1,-1 0-1,0 0 1,1 0-1,-1 0 1,1 0-1,-1 0 1,0-2-1,5-27 177,-5 29-179,1-1 1,-1 1 0,1-1 0,-1 1 0,1-1-1,0 1 1,-1 0 0,1 0 0,0-1 0,0 1 0,0 0-1,0 0 1,2-2 0,4-6 33,-3 2-28,-4 6 0,1 0 0,0 0 0,-1 0 0,1-1 0,-1 1 0,1 0 0,-1-1 0,0 1 0,1 0 0,-1-1 0,0-1 1,6-13-93,-2 7 107,12-31 218,-11 31-253,-2 1 0,1-1 0,-1 1 0,3-18 0,13-56 299,-12 59-233,-6 20-52,0 0 0,0 0-1,0 0 1,0-1 0,0 1 0,0-6-1,-1 5 20,0 0 0,1 0 0,0-1 1,0 1-1,3-7 0,-3 8-34,0-1 1,1 0-1,-2 0 1,1 0 0,0-6-1,0 1-30,0 1 0,0-1 1,1 1-1,3-12 0,-2 7 107,-1-8 48,-2 19-108,0 0 0,0 0 1,1 0-1,-1-1 0,0 1 0,1 0 1,1-4-1,-1-8 118,-1 13-117,0 0 0,0 0-1,0 0 1,0 0 0,1 0-1,-1 0 1,0 0 0,0 0 0,0-1-1,1 1 1,0-1 0,2-4-1,0 0 1,0 1-1,-1-1 0,0 0 1,0-1-1,2-8 0,-4 13-25,1-1-1,-1 1 1,1-1-1,-1 1 1,1-1-1,2-3 1,2-10-39,11-34 389,-9 30-435,-6 18 89,0-1 0,0 0-1,0 0 1,0 1 0,0-1 0,0-6 0,4-16 122,-4 22-97,-1 0-1,0 0 1,1 0-1,0 1 0,1-6 1,0 5 3,-1 0 1,-1 0 0,1 0-1,0 0 1,-1 0-1,1-4 1,2-237-216,-3 242 204,0-4 73,0-1 1,0 1-1,1-1 1,3-11 0,-4 15-85,1 0 0,-1 0 0,1 1 0,-1-1 0,0 0 0,0 0 0,-1-3 0,1 4-7,0 0 0,-1 0-1,1 0 1,0 0 0,1 0-1,-1 0 1,0 0 0,0 0 0,1 0-1,-1 0 1,1 0 0,1-2 0,-2 3 30,1-1 0,-1 1 0,1-1-1,-1 1 1,0-1 0,0 1 0,0-1 0,0 1 0,0-2 0,1-10 87,2 1-223,-3 11 118,0 0 0,0 0-1,1 0 1,-1 0 0,0 1-1,0-1 1,1 0 0,-1 0-1,0 0 1,1 1 0,-1-1-1,0 0 1,1 0 0,-1 1-1,1-1 1,0 0 0,-1 1-1,1-1 1,0 0 0,13-21-33,5-3-127,27-12 101,-45 36 187,20-13-475,4 1 789,-25 13-528,1 0 20,-1 0 70,0 0 0,0 0 0,0 0 1,0 0-1,1 0 0,-1 0 0,0 0 0,0 0 1,0 0-1,0 0 0,0 0 0,0 0 1,1 0-1,-1 0 0,0 0 0,0 0 1,0 0-1,0 0 0,0 0 0,0-1 1,0 1-1,0 0 0,1 0 0,-1 0 1,0 0-1,0 0 0,0 0 0,0 0 1,0 0-1,0 0 0,0-1 0,0 1 0,0 0 1,0 0-1,0 0 0,0 0 0,0 0 1,0 0-1,0-1 0,3-3 54,14 2-756,4 2 625,-12-1 40,0 1 1,1 0-1,-1 0 1,0 1-1,13 3 0,16 6 73,43 5 0,-44-11-24,-26-4-50,1 1 0,-1 1 0,13 3 1,22 3 219,-38-6-157,-1-1-1,1-1 1,-1 0 0,1 0-1,7-1 1,9 0-86,138 5 62,-55 4 155,-29-4-256,-6 0 122,66 1 259,-103-6-454,21-2 249,13-3 10,-41 3-58,-13 1 77,22-1 0,201-4-227,-212 6 258,18 1-200,3 3 101,50-3 0,-30-2-28,-10 0 229,94-17 0,-126 15-295,4 1 30,33 0 1,0 1-126,85 0 264,6-1 242,-127-2-297,9 1-171,-24 3 164,0 0 1,22-6 0,-9 2 233,-9 2-267,-4 1 35,-1 0 1,20 0-1,39-7-226,-57 9 75,2-1 108,1 2 0,0 0 0,0 0 1,17 5-1,-30-6 66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57:45.14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91 347 1312,'-4'-2'170,"1"0"1,-1 0-1,1 1 1,-1-1-1,0 1 1,0 0-1,1 0 1,-1 1-1,0-1 1,0 1-1,0 0 1,0 0-1,-4 0 1,-1 1 1095,8-2-1084,0 1 0,0 0-1,0 0 1,1 0 0,-1 0-1,0 0 1,0 0 0,0 0 0,0 0-1,0 1 1,0-1 0,1 0-1,-2 1 1,10 22-161,-4-16-69,-3-6 112,0 1-21,-1-1-54,1 1-1,0-1 1,0 0 0,0 1-1,0-1 1,0 0 0,0 0-1,3 2 1,6 8 401,-8-10-305,3 4-34,-1 0 1,0 1-1,0-1 0,-1 1 0,1-1 0,3 11 1077,-1-6-1096,-4-8 110,0 0 0,0-1 1,0 1-1,1 0 0,-1-1 0,0 1 0,1-1 1,-1 0-1,1 1 0,-1-1 0,1 0 0,0-1 1,-1 1-1,1 0 0,0-1 0,0 0 0,-1 1 1,1-1-1,3-1 0,10 1-52,0 0 0,16-4 1,32-10 351,-47 11-335,0 1 0,19 0-1,26-3 42,-25 1 24,-17 1-117,23-6 0,-28 5-65,1 1 0,0 1 0,19-1 0,-24 2 72,1 0 0,-1-1-1,12-3 1,-11 3-28,-1-1 1,0 2-1,14-1 0,59-2 35,37 4 358,-70 7-161,-8 2-260,-27-9-31,-7-1 26,0 1 0,-1 1-1,1-1 1,16 5-1,-2-1 19,23 2 0,-37-5-30,21 1 132,1-2 1,31-3 0,12 0-50,51-4 88,-53 2 8,-60 4-133,49-7-14,-14 4 97,-19-5 95,-15 6-156,-10 2-72,0 0-1,0 0 0,0 1 0,-1-1 0,1 1 0,3-1 1,7 1 92,0-2 0,0 0 0,16-4 0,-16 3-83,0 0-1,0 1 1,17 0-1,55-2-142,-28 2 419,-27 1-320,55 4 1,-70-2 49,11 2-86,-21-2 78,-1 0 1,1 0-1,0-1 0,7 1 0,-8-1 43,1 0-1,-1 0 1,1 0-1,-1 1 1,0 0-1,5 2 1,-2-2-69,-1 1 0,0-1 0,0 0 0,8 1 0,-8-2 73,0 1 0,0 0 0,0 0 0,0 0 0,9 4 0,-13-4-33,1 0 1,-1 0 0,1-1-1,0 1 1,-1-1 0,1 1-1,-1-1 1,4 0-1,-3 0-13,-1 0-1,1 0 0,0 0 0,-1 0 0,1 1 1,-1-1-1,0 1 0,4 1 0,-3-1-7,0 0 0,1 0-1,-1 0 1,1-1 0,-1 1 0,1-1-1,5 0 1,13 2 153,20 2 38,-30-2-111,0-1 0,0 0 0,24-3 0,-5 1-32,118 5 74,-120-4-68,-16 1-12,-1 0 1,1-2-1,0 1 1,18-5-1,-8 1-22,-1 1 1,1 1-1,0 0 0,32 4 1,-9-1-129,20 7 171,-46-7-106,-8-1 83,1 0 0,-1-1 0,24-4 1,26-4-148,-16 2 137,81-10 209,13-4-117,-98 14-189,-29 4 56,-1 1 0,23-1 0,115 3-70,-82-1 152,115 5 154,-95-2-166,-8-1-82,-58 1 194,33-2 0,-46-1-109,0 0 0,1 0-1,-1-1 1,0 0 0,0-1 0,9-4 0,-7 1 64,-1-1 0,-1 0 0,1-1 0,-1 0 0,16-18 0,-24 25-105,58-61-111,-52 56 102,1 0-1,0 0 1,0 0 0,0 1-1,1 0 1,15-6 0,69-27 19,-41 26 37,-44 9-87,1 1-1,-1 1 1,1-1-1,0 1 1,10 0 0,11-1 91,46-1-36,26 1-180,-55 3 105,4-6 208,-40 5-164,-6-1-18,-1 1 0,0 1 0,0-1 0,0 1 0,1-1 0,-1 1 0,0 0 0,0 1 0,0-1 0,0 1 0,5 2 0,4 3 3,-10-5 42,1 0 1,0 0-1,0-1 1,-1 1-1,1-1 0,0 0 1,0 0-1,0 0 1,5 0-1,-6-1-22,1 1-1,0-1 1,0 1-1,-1 0 1,1 0-1,-1 1 1,1-1-1,5 4 1,-5-3-18,-1 0 1,1 0 0,0-1-1,-1 1 1,1-1 0,0 0-1,0 0 1,7 1-1,31 6 167,-36-8-131,0 1 0,0 0 1,0 0-1,8 3 0,13 2 108,30 6-233,-23-3-170,-24-6 351,1-1 1,-1 0-1,1 0 0,11 0 0,57 3-74,-69-5 73,-1-1 0,1-1 0,-1 0 0,0 0 1,0-1-1,0 0 0,0 0 0,10-6 0,0-5 191,-5 2-347,-10 9 82,-1 0 1,1 0 0,-1 0 0,0-1-1,0 1 1,0-1 0,2-4-1,-3 4 10,1 1-1,-1-1 0,1 0 1,0 1-1,0 0 0,1 0 0,3-3 1,0-3 136,-7 8-136,0 1 0,1-1-1,-1 1 1,0-1 0,0 1-1,1-1 1,-1 1 0,0-1-1,1 1 1,-1-1 0,1 1-1,-1 0 1,1-1-1,-1 1 1,1 0 0,0-1-1,23-20-195,-14 9 262,-7 10-98,6-5-40,-8 7 66,-1-1 1,0 1 0,1 0-1,-1-1 1,1 1-1,-1-1 1,1 1 0,-1 0-1,1-1 1,-1 1 0,1 0-1,-1 0 1,1-1-1,-1 1 1,1 0 0,-1 0-1,1 0 1,0 0 0,5-3-64,-5 2 53,-1 1-1,1 0 1,0-1 0,-1 1-1,1-1 1,0 1 0,0 0 0,-1-1-1,1 1 1,0 0 0,0 0-1,-1-1 1,1 1 0,0 0-1,0 0 1,1 0 0,-1 0 23,1 0 0,-1 0 1,0 0-1,0 0 0,0-1 0,0 1 1,1 0-1,-1-1 0,0 1 0,2-2 1,2 0-83,0 1-1,1-1 1,-1 1 0,1 0 0,-1 0 0,1 0 0,-1 1-1,1 0 1,6 0 0,-5 0 175,14 0-22,-12-1-56,1 1 0,-1 0 1,0 1-1,0 0 0,14 3 1,32 5-214,-10 0 145,-24-6 41,-3 1-134,3-1 150,0 1-1,-1 0 1,1 2-1,-1 1 1,22 10-1,-35-13-114,3 1 66,0 0 1,-1 0-1,0 1 0,0 1 1,0 0-1,9 9 0,-16-14 57,0 0 0,0-1-1,0 1 1,0-1 0,0 0-1,1 1 1,-1-1 0,3 1-1,13 8 212,-16-9-222,0 1 1,0-1-1,1 0 1,-1 0-1,0 0 1,1 0-1,-1 0 1,0-1 0,1 1-1,-1-1 1,1 1-1,-1-1 1,1 0-1,2 0 1,0 0 34,-1 0 0,0-1 0,0 1 0,1-1 0,-1 0 0,7-2 0,8-2-37,-8 3-169,16-3 132,-6 1 78,-19 4-47,1 0 0,0-1 0,-1 1 0,1-1 0,-1 1 0,1-1 1,-1 0-1,1 0 0,-1 0 0,3-2 0,20-8 21,-8 5 67,-13 4-90,1 0-1,-1 0 0,1 1 0,-1-1 0,1 1 1,-1 0-1,1 0 0,5 1 0,51-4-81,-18 4-215,-5-1 443,45 5-1,-9 1-648,-3-1 847,-57-3-332,27 6-97,-34-5 97,-1-1 0,1 0-1,0-1 1,-1 1 0,12-1 0,7-1-22,-18 2 53,-5-1-15,0 0 1,0 0-1,0 1 1,0-1 0,0 0-1,0-1 1,0 1-1,0 0 1,0-1 0,0 1-1,-1-1 1,5-1 143,-5 2-184,0-1-1,0 1 1,0 0-1,0 0 1,-1-1-1,1 1 1,0 0-1,0-1 1,0 1-1,-1-1 1,1 1-1,0-1 1,0-1-1,0 2 8,0-1 0,-1 1 0,1-1-1,-1 1 1,1-1 0,0 1 0,0 0 0,-1-1-1,1 1 1,0 0 0,-1-1 0,1 1 0,1 0-1,2-3 60,-1 1-1,0-1 0,0 1 0,0-1 0,4-5 0,-6 7-61,-1 0-1,1 0 1,-1 0-1,1 0 1,0 0-1,0 0 1,-1 0-1,1 0 0,0 1 1,0-1-1,0 0 1,0 1-1,0-1 1,0 0-1,0 1 1,0 0-1,0-1 1,2 0-1,8-4-248,-10 5 260,0-1 0,0 1 0,-1 0-1,1 0 1,0-1 0,0 1 0,0 0-1,0 0 1,0 0 0,0 0 0,0 0-1,1 0 1,5 0-61,28-7-67,-32 7 224,5 0-37,11 0-79,-14 0 11,1 0-1,0 0 1,0 0-1,0-1 0,11-3 1,-13 4-20,-1-1 1,1 1-1,0 0 1,0 0-1,0 0 1,0 0-1,0 1 1,5 1 0,16 1 111,-17-3-85,1 1 1,-1 1-1,0 0 0,1 0 0,-1 0 0,13 7 1,20 5 10,-29-10-36,-1 1-1,0 0 0,0 0 0,14 10 0,-5-3-28,-8-4 18,1 0-1,-2 1 1,1 1 0,-1 0-1,-1 1 1,0 0 0,13 18-1,47 71 424,-66-94-424,-3-4 39,-1-1 0,1 0-1,0 0 1,-1 1 0,1-1-1,0 0 1,0 0-1,0 0 1,0 0 0,0 1-1,0-2 1,0 1 0,0 0-1,1 0 1,-1 0 0,0 0-1,0-1 1,1 1-1,-1-1 1,3 2 0,10 6 304,-11-8-274,0 0 0,0 0 0,0 0 0,0 0 0,0-1 0,0 1 0,0-1 0,0 0 0,0 0 0,0 0 1,0 0-1,-1-1 0,1 1 0,0 0 0,-1-1 0,1 0 0,-1 0 0,0 0 0,3-3 0,12-7-187,-13 8 53,1 1 188,-4 3-90,1-1-1,-1 0 1,1 1 0,-1-1 0,1 0-1,-1 0 1,0 0 0,0 0 0,2-2-1,-2 2 12,0 1-1,-1-1 0,1 0 0,0 0 0,0 0 0,0 1 0,0-1 0,1 0 0,-1 1 0,0-1 1,0 1-1,0-1 0,0 1 0,1 0 0,0-1 0,18-2-270,-15 3 218,17-5-10,-2-1 106,25-3 0,2 2-117,79-1 0,73 8 91,-122 9-22,-74-10-15,12 7-28,-9-3 0,1-1 0,0 0 0,0 0-1,13 2 1,-17-4 43,1 1 1,0-1-1,-1 0 0,1 0 1,-1 0-1,1-1 0,0 1 0,-1-1 1,1 0-1,6-2 0,-9 2 176,18 1-234,-18 0 28,3 0 1,0 0-1,0 0 0,0 0 1,0 1-1,-1-1 0,8 3 1,-10-2 2,8 0 97,22 7 58,-15-1-331,-10-4 237,0 0 0,0-1 0,1 0 1,-1 0-1,1 0 0,0-1 1,0 0-1,7 0 0,49-1 25,-61 0-16,10 0-80,-11 0-11,0 0 0,0 0-1,0 0 1,0 0 0,0 0 0,0 1 0,0-1-1,0 0 1,0 1 0,0-1 0,0 1-1,0-1 1,0 1 0,0-1 0,0 1 0,0 0-1,1 0 1,10 18-301,-8-12 389,-4-6-35,35 67-188,-32-61 161,0 1 0,-1 0 0,1 0 0,-2 1-1,1-1 1,0 16 0,-1-15-14,0-1 0,1 1 0,0-1 1,0 0-1,1 0 0,4 8 0,-1 1 23,-3-9 50,1-1 1,0 0-1,8 13 1,7 9 0,27 86-288,-44-107 235,0-1 1,-1 1-1,0 0 1,0 0 0,-1 10-1,1 13-136,2 0 158,-4 48-1,0-26 30,1 39 172,0-91-236,0 0-1,-1-1 0,1 1 0,0 0 0,-1 0 0,1 0 0,0 0 0,-1 0 1,1-1-1,-1 1 0,0 0 0,1 0 0,-1-1 0,0 1 0,1 0 1,-2 0-1,-17 12-149,6-4 234,2 0-66,-1-1-1,-22 13 0,5-5-36,2-4 122,20-11-116,6-1 29,1 0 0,-1 0 1,0 0-1,1 0 0,-1 0 1,0 0-1,1 0 0,-1 0 0,0 1 1,1-1-1,-1 0 0,0 1 1,1-1-1,-1 0 0,0 1 0,-1 0 30,0 0-1,0 0 0,1 0 0,-1 0 1,0 0-1,0-1 0,0 1 0,0-1 0,0 0 1,0 1-1,0-1 0,0 0 0,0 0 1,0 0-1,-2-1 0,-35-4 328,36 4-378,-38-1-310,8 0 190,25 1 160,-1 1 0,1 0 0,0 1 0,-1-1 0,1 1 0,0 1 0,-10 2 0,10-2-100,0-1 0,0 0 0,-9 0 0,-44-1 990,60 0-828,-1-3-89,-1-3-34,-7-10 77,5 10 1,1 0 0,1 0 0,-6-13 0,-5-7-60,11 22-9,1-1-1,-1 1 0,1-1 1,-2-5-1,1 0-29,0 2 63,1 0 0,-8-15 0,2 6 22,-4-5-137,-2 2 245,0 0 0,1-1-1,1-1 1,-13-36 0,21 49-83,1-1 1,0-1-1,1 1 1,-2-15 0,3 21-38,1-1 0,0 0 0,0 0 0,1 0 0,-1 1 0,1-1 0,0 0 0,0 1 0,1-1 1,-1 1-1,5-8 0,-4 7-60,1 1 1,0-1-1,0 1 0,0 0 1,1 0-1,-1 0 0,1 0 1,0 0-1,0 1 1,1 0-1,-1 0 0,8-4 1,4-1-28,0 1 0,0 1 0,21-5-1,-19 5 86,-11 4-48,-1-1 0,1 0 0,-1 0 0,9-6 0,-14 9-17,-4 2-466,3-2 526,-1 0 0,1 1 0,-1-1 0,0 0 0,1 0 1,-1 0-1,1 1 0,-1-1 0,0 0 0,1 0 0,-1 0 0,1 0 0,-1 0 0,0 0 0,0-1 0,-5 2-192,-7 4 29,4-1 210,-1-1 0,1 0 0,-15 3 0,7-4-34,1 0 5,-29 1 0,-161 7-14,159-7 0,-17 3-72,-78 17 0,123-18 55,0 0 0,1 2 0,0 0 0,0 1 0,-33 21 0,25-12-38,1 1 1,1 1 0,-23 25-1,44-42 76,0 1-1,0 0 0,1 1 1,-1-1-1,1 0 0,0 1 0,0-1 1,0 1-1,0-1 0,1 1 0,-1 0 1,1 0-1,0 0 0,0 0 0,1 0 1,-1 0-1,1 0 0,0 0 1,0 0-1,0 0 0,1 0 0,-1 0 1,1 0-1,0 0 0,0 0 0,0 0 1,1 0-1,-1-1 0,4 6 0,1 3 73,1 0 0,1-1 0,0 0 0,1-1 0,0 1 0,0-2 0,1 1 0,0-1 0,1-1 0,0 0 0,0 0 0,1-1 0,24 11 0,-25-16-70,-1 0 0,1 0 1,0-1-1,0 0 0,0-1 0,0 0 1,0-1-1,12-2 0,4 0-67,335-39 487,-340 38-464,61-15-31,-71 15 104,-1 0 0,0 0 0,0-1 1,0-1-1,11-7 0,1-1-155,-16 10 130,-1 0 1,0 0-1,1 0 0,-1 0 0,-1-1 1,1 0-1,-1-1 0,0 1 1,0-1-1,7-11 0,-7 8-15,-3 5-7,0 1-1,0 0 0,-1-1 1,0 0-1,1 1 0,-1-1 1,0 0-1,-1 1 0,1-1 0,-1 0 1,1-5-1,-1 5-13,-1 1 0,1 0 0,-1-1 0,0 1 0,0 0 0,0 0 0,0-1 0,0 1 0,-1 0 0,1 0 0,-1 0 0,0 1 0,0-1 0,0 0 0,-4-3 0,4 3-33,-1 1 0,1 0 0,-1-1 0,0 1 0,1 0 0,-1 1 0,0-1 0,0 0 0,0 1 0,-1 0 0,1-1 0,0 1 0,0 1 0,-1-1 0,1 0-1,-6 0 332,11 2-300,-1 0 0,0 0-1,1 0 1,-1 0 0,1 0 0,-1 0-1,1-1 1,2 1 0,-1 0 5,0 1 17,1-1 0,-1 1-1,1-1 1,-1 0 0,1 0-1,0-1 1,-1 1 0,1-1-1,5 0 1,-7 0 23,-1 0 0,1-1 0,0 1 0,0 0 0,-1-1 0,1 0 0,0 1 0,0-1 0,-1 0 0,1 0 0,-1 0 0,1 0 0,-1 0 0,1 0 1,-1 0-1,0 0 0,0-1 0,1 1 0,-1-1 0,2-2 0,-1-1 25,1 1 1,-1-1-1,0 0 1,0 0 0,1-8-1,3-3 22,-5 15-93,0-1 0,0 0 1,0 1-1,0-1 0,-1 0 1,1 0-1,-1 0 0,1 0 0,-1 0 1,0-2-1,0-37-345,-2 39 291,1 1 1,-1-1-1,0 1 1,0-1-1,0 1 1,0 0-1,-1-1 1,1 1-1,0 1 1,0-1-1,-1 0 0,1 0 1,-4 0-1,-75-2-291,2 0 350,-24 1 62,-224 22-402,20 2 168,96-10 177,71-4 382,107-8-270,0-1 0,-38-7-1,-317-26 68,336 31-268,-596-8 123,691 18-763,26 1 1000,133 0 1,306-19-292,-298 2-122,-70 4 217,-48 1-108,65-8 372,-53 3-141,-66 2-159,-14 2 54,-24 5-91,1 0 0,-1 0 0,1 0 0,0 0 0,-1 0-1,1-1 1,-1 1 0,1 0 0,0 0 0,-1 0 0,1-1 0,-1 1 0,1 0 0,-1-1-1,1 1 1,-1-1 0,1 1 0,-1 0 0,1-1 0,-1 0 0,1 0-3,-1 1 0,0-1 0,0 1 0,0 0 0,0-1 1,0 1-1,0-1 0,-1 1 0,1-1 0,0 1 0,0 0 0,0-1 1,0 1-1,0-1 0,-1 1 0,1 0 0,0-1 0,0 1 0,-1 0 1,1-1-1,0 1 0,-1-1 0,-2-1-24,0-1 0,0 1 0,0-1 1,0 1-1,-7-3 0,-5-2-85,0 1 1,0 1 0,-23-5 0,-52-7-136,33 8 149,51 8 93,-351-55-496,146 42 343,-263 16 1,227 16 211,-121 6-76,295-23 190,-235 1 21,-83-35 41,82 8-364,210 24-367,142 10-112,-1-5 569,266 17 109,-246-21-91,236-5 47,-6 1-99,-200 5 71,91 7-324,-87-9-132,-94 1 686,-36-11-285,-1 2-1,-45-7 1,-73-2-156,68 14 218,-135 11 1,99-1-18,-47 7 11,-278 45-20,201-21 106,106-17-118,-73 9 161,-86-3-176,182-18 97,-45 2 56,-44-4-244,-126 2 501,-364-8-266,492-8-40,147 4-12,-130-9 115,-65-3 1,144 6-158,-25-1 23,-145 8 65,130-2 123,130 4-101,-35-6 0,35 4-59,-34-2-1,29 4-56,0-2 0,0 0 1,-33-10-1,-29-5 247,21 10-210,0-3 1,-64-20-1,-35-24 182,135 43-161,0 0 0,0-2 0,-41-29-1,25 10 118,27 20-408,14 11 219,0 0 0,-1 0 0,1 0 0,0 1 0,-1-1 0,0 1 1,1-1-1,-5-1 0,3 2 6,0 0 1,0 0-1,0 0 1,0 0-1,-1 0 1,1 1-1,0 0 1,0 0-1,0 0 1,0 0-1,-1 1 1,1-1 0,0 1-1,0 0 1,0 0-1,0 1 1,0-1-1,0 1 1,1 0-1,-1 0 1,-4 4-1,4-3-10,0-1-1,0 1 1,0 1 0,1-1-1,-1 1 1,1-1 0,0 1-1,0 0 1,1 0-1,-1 0 1,1 1 0,0-1-1,0 0 1,0 1 0,0-1-1,1 1 1,0 0-1,0 0 1,0-1 0,1 1-1,-1 8 1,2 8 36,1-1 0,0 0 0,10 38 0,-5-29-14,-3-8-82,-1-15 103,-2 1-1,1-1 1,-1 1 0,0 0 0,-1-1-1,1 1 1,-1 0 0,0-1 0,-1 1-1,0 0 1,-1 6 0,-4 7 20,1 1 1,0 0-1,2 0 1,1 0-1,0 21 0,-3 69-94,0 56 458,5-148-352,1 1 0,1 0 0,5 20 0,1 24-235,-6-45 253,-1-14 18,-1-1 0,1 1 0,0 0-1,0 0 1,0-1 0,1 1-1,3 7 1,-4-11 7,-1 8 79,1-7-129,0 1 0,0-1-1,1 1 1,-1-1-1,0 0 1,1 1 0,-1-1-1,1 0 1,0 0 0,0 0-1,0 0 1,0 0-1,0-1 1,0 1 0,0-1-1,1 1 1,-1-1-1,1 0 1,-1 0 0,1 0-1,-1 0 1,1 0-1,4 0 1,7 1 124,-1 0 1,0-2-1,24-1 0,-11 1-233,546 0 4,-366-18 184,-74 3 128,317-6-402,-405 22 252,-16 0-38,0-1-1,37-6 1,-8 0-50,0 2 1,69 5-1,-46 0 76,98 7-96,-144-7 60,1-2 0,52-8 0,-13 1 162,110-13-100,-157 17-7,0-1 0,41-14 0,-68 19-99,1 0 0,-1 0 0,0-1 0,1 1 1,-1 0-1,1 0 0,-1 0 0,0 0 0,1-1 0,-1 1 0,0 0 0,1 0 0,-1 0 0,0-1 1,1 1-1,-1 0 0,0-1 0,0 1 0,1 0 0,-1-1 0,0 1 0,0 0 0,0-1 0,1 1 1,-1 0-1,0-1 0,0 0 0,0 1 0,0-1-1,0 0 1,-1 1 0,1-1 0,0 1 0,-1-1 0,1 1-1,0-1 1,-1 1 0,1-1 0,-1 1 0,1-1-1,0 1 1,-1 0 0,1-1 0,-2 1 0,-28-15 0,25 13-37,-71-28-525,-33-15 302,16-10 110,-30-14-64,53 41 135,-98-25 0,147 47 37,-91-24-20,-186-23 0,206 44-22,-98 4 0,-96 17-79,265-11 177,-722 9 1,491-11-709,262 14 208,15 12 439,1-1-1,1 0 0,1-2 0,1-2 1,54 30-1,-12-16 46,2-4 0,1-2 1,1-4-1,109 21 0,-131-37 231,73 1 0,52-9-46,-80-1-235,681-3 105,-247-14 133,115-1 75,-40-13-193,-510 24 1,58-5 101,-149 12-184,77-7 32,-82 8-13,-16-16-278,1 7 146,-1 1 0,-1 0 0,1 0 0,-21-5 0,-17-9-26,-1-3 94,6 2-11,-1 2 0,-80-24 0,-242-18-403,247 46 464,-356-24 79,322 32-120,0-7 215,118 12-6,-39-12-149,77 16-42,0 0-1,0-1 0,0 1 0,1-1 0,-1 0 0,0 0 0,0 1 0,-1-2 0,0-3-320,10 1-184,110-9 12,133 3 0,-5 1 784,44-10-161,78-7 11,96 1-14,1 21-144,-237 17 59,-139-5-101,29 8-91,-108-15 213,-24 6-5,-26 1 99,-50 4-1,15-2-108,-32 7-83,-138 20-33,162-26 27,1 5 0,1 3 0,1 3 0,-89 38 0,-384 141 301,432-161-202,-340 97-298,452-135 278,0 1 0,0 0 1,0 1-1,0 0 1,-15 9-1,19-9-62,3-3 25,0 1 0,1-1 1,-1 1-1,1 0 0,-1 0 0,-3 5 0,5-7 23,1 1 1,0-1-1,0 0 0,-1 1 0,1-1 1,0 1-1,0-1 0,0 1 0,0-1 0,-1 1 1,1-1-1,0 0 0,0 1 0,0-1 1,0 1-1,0-1 0,0 1 0,0-1 1,0 1-1,1-1 0,-1 1 0,0 0 4,1 0-1,0 0 1,-1 0 0,1 0-1,0 0 1,-1-1 0,1 1-1,0 0 1,0-1 0,0 1-1,0 0 1,0-1 0,1 1-1,9 4 41,0 0-1,0-1 1,1-1 0,0 0-1,0-1 1,0 0 0,0-1-1,13 0 1,5 2 63,11 1 75,1-2-1,66-4 1,-79-1-57,-13 2-89,1-1-1,19-5 1,-22 4-30,192-44 109,-84 28-9,218-65 0,-224 51-68,0 6-1,151-16 1,-167 29-156,76-8 254,-130 18-88,87 5 0,-64 5-200,103 21-1,-156-24 204,122 36 169,-96-23-308,1-2 1,0-2 0,55 8-1,310 13 666,-340-33-475,121-17-1,-135 10-82,-18 3 15,290-46 51,-244 25-15,-28 8 108,-52 17-217,0-1 1,-1 0-1,1 0 1,0 0-1,0 0 1,0 0-1,-1 0 1,1 0-1,0-1 0,-1 1 1,2-2-1,-1 1-40,-2 2 84,0-1-1,0 1 1,1-1-1,-1 1 1,0-1 0,0 0-1,0 1 1,1-1-1,-1 1 1,0-1 0,0 1-1,0-1 1,0 1-1,0-1 1,0 0 0,0 1-1,0-1 1,0 1-1,-1-1 1,1 1 0,0-1-1,0 1 1,0-1-1,-1 1 1,1-1 0,0 1-1,0-1 1,-1 1-1,1-1 1,-1 0 0,-11-13 39,3 7-133,-1-1 0,1 2 0,-1-1 0,-1 1 0,1 1 0,-1 0 0,-18-6 0,-83-17 152,80 22-76,-33-5-114,-1 2 0,-1 4 0,1 2 0,-110 11 0,-30 12 227,-195 8-214,325-28 286,-495 13-209,261 17-100,4 23 73,258-43-6,-45 12 148,77-17 30,11-4-78,0 0 1,0 1-1,0-1 0,0 1 0,-5 4 0,3-5-94,15-2-136,404-13 51,-344 6 226,101-26-1,-80 14-23,438-86-73,-164 51 111,-268 43-42,276-23 46,-3 17 35,-62 4-42,-201 9-99,1 5 0,0 4 1,-1 5-1,160 33 0,-11 9 283,-66-16-291,96 18 503,1-25-161,-121-25 67,-307-15-673,-4 0 88,-5 18 108,-165 29 0,243-21 69,-125 40-1,93-22-90,-102 9 272,205-41-137,-122 12-159,90-7 262,-1-2 0,0-1 0,1-2 0,-38-5 0,-16-4 6,-178-24-7,174 24 76,28 3-419,-99-24 0,69 9 281,31 9-114,-6-1 117,-121-7-1,-72 15-407,238 5 273,-193-17 96,38 2 166,-115 15-184,186 10-190,-30 0 358,129-10-156,-185-5 119,-7 1-35,143 4-219,-7 4-21,56-2 164,10-2-29,-1 0 1,1 1-1,0-1 1,0 0 0,0 0-1,0 0 1,0 0-1,0 1 1,0-1 0,0 0-1,0 0 1,0 0 0,0 0-1,0 1 1,0-1-1,0 0 1,0 0 0,0 0-1,0 1 1,0-1-1,0 0 1,0 0 0,0 0-1,0 0 1,0 1-1,0-1 1,0 0 0,0 0-1,0 0 1,1 0-1,-1 1 1,1 0 2,0 1-1,1-1 1,-1 0-1,1 0 1,-1 1-1,1-1 1,-1 0 0,1 0-1,2 0 1,9 5 39,1-1 0,0-1 0,27 4 0,45 2-176,-78-9 141,73 7 108,0-4 1,102-8-1,315-42 48,-261 16-66,32-1-283,122 22 275,-131-7 18,-243 15-144,49-6 53,0-3 0,-1-3 0,-1-3 0,0-3-1,83-35 1,-108 37 77,29-12-174,-32 13 119,2 1 1,0 2-1,62-12 0,-60 16-25,90-18-47,-137 25-741,-16 1 506,11 1 244,-149 3-654,116 1 600,-76 14 1,59-4-53,-373 100-276,360-87 404,-1-4-1,-154 26 0,97-34-98,-65 9-46,139-14 141,-78 24 0,-36 17 51,119-38-32,-69 7 1,-207-7 379,264-8-445,27-1-180,29-2 218,-1 0 0,0 0 0,1 1 0,-12 5 0,-11 2-45,-98 28 143,129-37-103,-1-1-1,0 1 0,0 0 0,1 0 0,-1 1 0,1-1 0,-1 0 0,1 1 0,-1 0 0,-3 2 0,8-2-45,21 8-68,47 13-1,-34-12 169,-2-2 17,0-1 0,1-2 0,58 4 0,109-9 43,-106-2-111,285-29 87,-328 23-85,56 1-97,-7 0 172,56-7 194,-51 5-443,-50 7 107,-49 1 80,-3-3 11,-4 3 37,4 0-54,1 0-1,-1 0 0,0 0 1,0-1-1,0 0 0,0 0 1,9-3-1,-8 3 7,31-4 96,278-101 326,-266 88-530,-20 8 193,-2-2-1,0-1 0,0 0 1,35-26-1,52-47 241,-96 72-368,1 1-1,0 1 1,2 1 0,-1 1-1,1 0 1,29-8 0,137-29 520,-151 40-470,211-38 180,-181 35-24,-18 3-278,30-3-95,1 4 0,81 4 1,-123 2 246,134 6-9,5 0 24,84 3 167,-204-8-341,-1 3 1,0 2 0,102 24-1,-111-20 325,-29-7-198,0 1 1,-1 0-1,22 10 0,-33-13 15,2 2-65,0 1 0,0-1 0,0 1 0,0 1 0,10 8 0,-11-8 149,1 0 1,0 0-1,1-1 1,9 5-1,-15-8-45,1-1-51,-1 0 22,0 0 0,0 0-1,0 0 1,0 0 0,0 0-1,0 0 1,-1-1 0,1 1 0,0-1-1,0 1 1,0-1 0,0 0 0,-1 0-1,1 1 1,0-1 0,-1 0 0,1-1-1,-1 1 1,3-3 0,23-19 167,-27 22-231,1 1-1,-1 0 1,0-1-1,1 1 1,-1 0 0,1 0-1,-1-1 1,0 1-1,1 0 1,-1 0 0,1 0-1,-1 0 1,1 0-1,-1 0 1,0-1 0,1 1-1,-1 0 1,1 0-1,-1 0 1,1 0 0,-1 1-1,1-1 1,-1 0 0,0 0-1,1 0 1,-1 0-1,1 0 1,-1 0 0,0 1-1,1-1 1,-1 0-1,1 0 1,-1 1 0,2 2 824,-12-23 693,-16-63-1155,15 46-208,7 22-194,0 0 1,0 0-1,2 0 1,-2-25-1,-2 6 101,1 6 197,4 18-268,-6-75 18,7 82 15,-1 1 0,1-1 0,-1 1 0,1-1 0,-1 1 0,0 0-1,-1-4 1,1 4-1,1 0 0,-1 0 0,0 0-1,1 0 1,-1 0 0,1-1 0,-1-1 0,-2-29 193,-2-9-256,5 31-6,0 7 106,1 1 0,-1 0 0,0 0 0,0 0-1,-1 0 1,1-1 0,-1 1 0,1 0 0,-1 0 0,-2-4-1,3 5-47,-1-1-1,0 0 1,1 0-1,0 0 0,0 0 1,0 1-1,0-1 1,1-6-1,0-1 247,-1 1-126,0 5-104,0 0 1,0 1 0,0-1 0,0 1 0,-1-1 0,-1-6-1,-1 1-101,3 8 106,0 0 0,-1 1 0,1-1 0,0 0 0,-1 0 0,1 0 0,0 0 0,-1 0 0,1 1 0,-1-1 0,1 0 0,-1 0 0,0 1 0,0-2 0,-5-7-452,5 8 407,1 1 41,-1-1 0,1 1-1,0-1 1,-1 1 0,1-1-1,-1 1 1,1-1 0,-1 1-1,1 0 1,-1-1 0,0 1-1,1 0 1,-1-1 0,1 1-1,-1 0 1,0 0-1,1 0 1,-1 0 0,0-1-1,1 1 1,-2 0 0,-4-1-288,5 1 272,0 0 0,0-1 0,0 1 0,1 0 0,-1 0 0,0 0 0,0 0 0,0 0 0,1 0-1,-1 0 1,0 0 0,0 0 0,0 0 0,1 0 0,-1 1 0,0-1 0,0 0 0,1 0 0,-1 1 0,-1 0-1,-13 9-39,-1 2 0,1 0 0,1 0-1,0 2 1,1 0 0,-17 22 0,-24 24 199,7-10-233,43-45 120,0-1-1,0 1 1,1 0 0,-7 11 0,7-11-6,0 1 0,-1-1 0,-7 9 1,5 7-313,3-16 283,1-1-1,-1 0 0,0 1 0,0-1 1,-1-1-1,1 1 0,-1 0 0,1-1 1,-1 0-1,0 1 0,-1-2 0,-4 4 1,-9 4-56,-32 12 0,37-16 71,-16 5-63,-1 0 0,-31 7 1,-14-9-1084,69-9 880,0 1 0,0-1 0,1-1-1,-1 1 1,0-1 0,-10-2-1,15 3 137,-23-4-759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57:48.19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332 288 3232,'-77'-45'1840,"53"28"-1169,14 10-423,0 0 0,0 1-1,-1 0 1,0 1 0,0 0-1,-14-4 1,15 6-37,-1 1-1,0 0 1,0 1 0,0 0-1,0 1 1,0 0 0,-19 3-1,-7-2 3902,37-2-4112,1 1 0,-1-1 0,0 0 0,0 1 0,1-1 0,-1 1-1,0 0 1,1-1 0,-1 1 0,1-1 0,-1 1 0,0-1 0,1 1 0,-1 0-1,1-1 1,-1 1 0,1 0 0,-1 0 0,1-1 0,-1 1 0,1 0 0,15-6 278,-13 5-212,10-4 158,-1-1 1,12-7-1,21-10 57,-11 10-126,1 1 0,59-12-1,49 0 303,72-14-263,-203 37-258,5 1 43,-9 0-49,-6 0 289,1 17-107,-4-15-96,1 0 0,-1 0 0,1-1 0,-1 1 0,0 0 0,0 0 0,0 0 0,0-1 0,0 1 0,0 0 0,0-1 0,-1 1 0,1-1 0,0 0 0,-1 1 0,1-1 0,-1 0 0,0 0 0,1 0 0,-4 1 0,-3 3-48,1-1 0,-15 11 0,-12 20-373,34-35 394,-1 1 1,1 0-1,-1 0 1,1-1-1,0 1 1,-1 0 0,1 0-1,0 0 1,-1-1-1,1 1 1,0 0 0,0 0-1,0 0 1,0 0-1,0 0 1,0-1 0,0 1-1,0 0 1,0 0-1,0 0 1,1 1 0,7 20-40,-3-9-13,-3-5 57,1 0-1,0-1 1,0 1-1,1-1 0,0 0 1,0 0-1,0-1 1,1 1-1,0-1 1,1 0-1,-1 0 0,9 6 1,5 6-38,35 30 152,-40-39-109,0-1 1,1 0-1,-1-2 1,18 6-1,-12-4-28,73 24 54,155 33 1,-203-55 8,8 5 74,21 3 40,-44-12-72,146 22 296,-46-13-68,104 11 207,-158-21-441,86-6 0,154-36 346,-250 27-342,74-17 70,-108 21-10,-22 4-61,1-1 0,11-3-1,15-3-520,58-41 310,-92 48 138,1 0 0,-1 0 0,0-1 0,1 1 0,-1-1 0,0 0 0,-1 0 0,1 0 0,0 0 0,1-4 0,-2 4 30,-1-1 1,0 1-1,0-1 1,-1 1-1,1-1 1,-1 0-1,0-5 1,0 7-44,0 0 0,0 0 0,0 0 1,-1 0-1,1 1 0,-1-1 0,1 0 1,-1 0-1,0 1 0,0-1 0,0 0 0,1 1 1,-2-1-1,1 1 0,0-1 0,-3-2 0,3 2 2,-1 1-1,1-1 0,-1 0 0,1 0 0,0 0 0,-1-1 0,1 1 0,0 0 0,0 0 0,0-3 0,0 2 4,0 1 1,0-1-1,0 0 1,0 1-1,-1-1 1,1 1-1,-4-5 0,4 6 3,1 1 0,-1-1-1,1 0 1,-1 1 0,1-1-1,-1 0 1,1 0 0,0 1-1,0-1 1,-1 0-1,1 0 1,0 0 0,0 1-1,0-2 1,0 1 9,0 0 0,0 0 0,0 1 0,0-1 1,-1 0-1,1 0 0,0 1 0,0-1 0,-1 0 0,1 1 0,0-1 0,-1 0 0,1 1 0,-1-1 1,1 0-1,-2 0 0,2 0 3,-1 1 0,1-1 0,-1 0 0,1 1 0,-1-1 0,1 0 0,0 1 0,-1-1 0,1 0 0,0 1 0,-1-1 0,1 0 0,0 0 0,0-1 1,-1 2-19,1-1 1,0 0 0,0 0-1,0 1 1,-1-1 0,1 0-1,0 0 1,-1 1 0,1-1-1,0 0 1,-1 1 0,1-1-1,-1 0 1,1 1 0,-1-1-1,0 1 1,0-2 0,0 1 7,0 0 0,0 0 0,0 0-1,0 0 1,0-1 0,1 1 0,-1 0 0,1-1 0,-1 1 0,1 0 0,-1-3 0,-4-8-14,1 7 0,0 0-1,0 0 1,0 0-1,0 1 0,-1 0 1,0-1-1,0 2 1,0-1-1,0 1 0,-1-1 1,-11-3-1,-6-2-6,-41-11 1,64 20 20,-42-8-61,1 1 0,-1 2 0,-66 1 0,83 4 17,-1 2 0,0 0 0,0 2 0,-43 12 1,58-12 18,-10 1 205,73-8-131,89-16 0,-71 8 123,108-25 58,-98 18-86,-80 17-167,1 1 0,-1 0-1,1 0 1,-1 0 0,1 0 0,0 0-1,-1-1 1,1 1 0,-1 0-1,1 0 1,0 0 0,-1 1 0,1-1-1,-1 0 1,1 0 0,-1 0 0,1 0-1,0 0 1,-1 1 0,1-1 0,-1 0-1,1 1 1,-1-1 0,1 0 0,-1 1-1,1-1 1,-1 0 0,0 1-1,1-1 1,-1 1 0,1-1 0,-1 2-1,1-1 9,-1 1-1,1 0 0,-1-1 0,0 1 0,0 0 0,0-1 0,0 1 0,0 0 1,-1 0-1,1-1 0,-1 4 0,-2 5 78,-1-1-1,0 1 1,-6 10 0,2-6-98,-1 0 1,-1-1-1,-20 22 1,-39 30-219,56-54 264,0 0 0,-2-2 0,1 0 0,-30 14 0,-67 18 171,50-25 91,-17 6-367,66-18 144,10-4-54,-1 1 0,0 0-1,0 0 1,0 1-1,0-1 1,1 0 0,-1 1-1,1 0 1,-5 3 0,6-4-56,1 0 80,0 0-15,0-1 1,0 1 0,0-1 0,0 1 0,0-1 0,1 1 0,-1-1 0,0 1 0,0-1 0,0 1 0,0 0 0,1-1-1,-1 0 1,0 1 0,1-1 0,-1 1 0,0-1 0,1 1 0,-1-1 0,0 0 0,1 1 0,-1-1 0,1 0 0,-1 1 0,1-1-1,-1 0 1,1 1 0,-1-1 0,1 0 0,0 0 0,0 1 8,9 3 12,0 0 0,1 0 0,-1-1 0,1-1 0,12 2 0,-1 0 27,29 6 107,97 4 0,-62-13-4852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57:50.44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759 17 2656,'-10'-11'1312,"9"10"-1222,0 0 0,0 1-1,0-1 1,0 1 0,1-1 0,-1 1 0,0 0 0,-1-1 0,1 1 0,0 0-1,0 0 1,0 0 0,0 0 0,0 0 0,0 0 0,0 0 0,0 0 0,0 0-1,0 0 1,0 1 0,0-1 0,0 0 0,0 1 0,-1 0 0,-28 14 487,19-9-313,-11 5 73,-2-1 1,-35 10 0,-51 8 329,81-21-417,-13 3 417,-63 5 0,94-13-595,0 0 1,-17 5 0,17-3 28,0-1 1,-16 2-1,-2 3 143,24-6-112,0 0 0,0 0-1,0-1 1,-1 0 0,-8 1 0,13-2-106,-1 0 0,0 0 0,1 1 0,-1-1 0,1 1 1,-1-1-1,0 1 0,1-1 0,-1 1 0,1 0 0,0 0 0,-1 0 0,1 0 0,-2 1 0,-6 4 26,0-1-22,6-4-28,1 0-1,0 0 1,0 0-1,0 1 1,1-1-1,-1 0 1,-2 3-1,1-1 56,-1 0-1,1 0 1,-1 0-1,1-1 1,-1 0-1,0 1 1,0-1 0,0 0-1,-6 1 1,5 0 98,5-3-138,-1 1 0,1-1-1,-1 1 1,0-1 0,1 0 0,-1 0 0,0 1-1,1-1 1,-1 0 0,0 0 0,1 0 0,-1 1-1,0-1 1,0 0 0,1 0 0,-1 0 0,-2-1 576,5 3-624,0-1 0,0 0-1,0 0 1,0 0 0,0 0-1,0-1 1,4 1 0,18 1 130,0-1 0,1-2-1,-1 0 1,26-6 0,-43 6-124,166-15 233,105-15 198,-254 29-369,106-19 483,-105 17-486,50-12 68,-67 15-884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57:50.81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14 64,'5'-9'32,"9"4"-32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57:52.08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2316 446 1728,'1'-1'224,"0"-1"0,-1 1-1,1 0 1,-1 0 0,1 0 0,-1 0 0,1-1 0,-1 1 0,0 0-1,0-1 1,0 1 0,0 0 0,1 0 0,-2-1 0,1 1-1,0 0 1,0-1 0,0 1 0,-1 0 0,1 0 0,0-1 0,-1 1-1,1 0 1,-1 0 0,0 0 0,-1-2 0,-1-1 192,0 0 1,-1 0-1,0 1 1,0-1 0,-6-3-1,2 1-170,-2-9 179,1 1-66,6 12-312,1-1 0,1 0 0,-1 1 0,0-1 0,1 0 0,-2-4 0,2 4 8,0 1 1,0 0 0,-1-1-1,1 1 1,-1 0-1,1-1 1,-4-3-1,-7-8 465,11 11-411,-1 1 1,1 0 0,-1 0 0,1 0-1,-1 0 1,0 1 0,-3-4 0,3 3-84,0 0 1,1 0-1,-1 0 1,1-1 0,-1 1-1,1-1 1,-1-2 0,-4-6 176,-32-52 645,-37-24-457,75 86-388,-46-39 216,43 36-230,-1 1 1,0-1-1,0 1 0,-1 0 1,1 1-1,0-1 0,-1 1 1,0 0-1,-8-3 0,-6-3 11,15 7 8,0 0 0,0 0 0,0 0-1,0 1 1,0-1 0,0 1 0,-5 0-1,-15-1-255,16 0 248,0 0-1,0 0 1,0 1 0,0 1 0,-1-1 0,-11 4 0,-48 14 33,14-2-17,24-10-56,17-4-2,-1 1 0,1 0 0,-19 8 0,13-4 70,-1 0 0,0-2 0,-28 5 0,36-9 95,0 0 0,-22-1 1,22-1-133,0 1 1,0 0-1,-12 2 1,8 1-157,11-3 205,1 1 1,-1 0-1,0 0 0,-7 2 1,-3 3-82,-1 0 0,-26 4 0,9 2-108,28-11 156,1 1-1,0-1 1,0 1-1,0 0 1,-7 5 0,6-4 44,1-1 1,-1 1 0,0-1 0,-7 2 0,-5 0 205,11-3-254,0 0-1,0 0 0,1 0 1,-1 1-1,-11 5 1,14-6 0,-1 1 1,1-1 0,-1 0-1,0 0 1,0 0 0,0-1 0,0 1-1,-5-1 1,-18 3 203,20-1-143,-1-1 0,1-1 1,0 1-1,-1-1 1,-9-2-1,-9 1-18,-14 4-91,0 1 1,1 3 0,-61 17 0,71-17-3,-126 45 214,45-12-409,-45 10-25,-39 18-1502,183-64 1448,-30 16-2474,3 3 822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2:29.29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292 3809 832,'-7'2'190,"3"-4"-14,2-1-3,0 2-30,0 1 1,1 0 0,-1-1 0,0 1 0,1 0 0,-1 0 0,0 0-1,1 0 1,-1 1 0,0-1 0,1 0 0,-1 1 0,-2 0 0,0 0-4,-15 6 244,17-5-307,0-2-1,1 1 1,-1 0 0,0 0 0,0 0 0,0-1 0,0 1-1,0-1 1,-4 1 0,-44 5 1699,29 0-1045,-5-6 538,25 0-1104,-1 0-271,14 6 82,0-2 1,1 1-1,0-1 0,0-1 1,0-1-1,26 3 0,24-4 486,-6 0-362,71-8 0,-50-5 18,-40 5 9,73-4 1,-32 7-430,-60 2 321,20 2 73,-30 0-59,1 1 0,-1-2 0,13-1 0,14-4 79,0 1 0,47 0 0,10 5 875,-98-8-294,1 5-667,-1 1-1,1 0 0,-1 0 1,0 0-1,0 0 0,0 1 1,0-1-1,0 1 1,0 1-1,0-1 0,-9 1 1,-13-3-112,26 3 83,-42-8 1,0 2 0,0 2 0,-64 2 0,85 3 77,-73 10 293,66-8-271,-1 0 0,-38-2 0,-15 1 87,-113 15-318,158-12-9,27-2 132,0-2 0,-13 1 0,-37 7-90,60-9 102,1 0 0,-1 0 0,1 0 0,-1 0 0,1 0 0,-1 0 0,1 0 0,-1 0 0,1 1 0,-1-1 0,1 0 0,-1 0 0,1 0 0,-1 1 0,1-1 0,-1 0 0,1 1 0,0-1 0,-1 0 0,1 1 0,0-1 0,-1 1 0,-7 5-8,2-4-587,12-3 223,48-1 139,-25 1 201,52 4 0,30 6 134,113-6-1,-148-3-8,37-3 93,54-3-241,-94 6-34,110-15 0,-19-3 456,-132 17-446,-1 2 1,1 0 0,37 8 0,-24 2 53,-27-7 28,26 5 0,5-3 167,6 1-91,0-2 0,78-3 0,-75-9 325,-55 7-325,0 0-1,0-1 1,0 0-1,0 1 1,0-1-1,0 0 1,0-1-1,-1 1 1,1 0 0,0-1-1,2-1 1,-5 2-70,1 1 1,-1 0 0,0-1 0,0 1-1,0 0 1,0-1 0,0 1 0,0 0-1,0-1 1,0 1 0,1 0 0,-1-1-1,0 1 1,0-1 0,-1 1 0,1 0 0,0-1-1,0 1 1,0 0 0,0-1 0,0 1-1,0 0 1,0-1 0,-1 1 0,1 0-1,0-1 1,0 1 0,0 0 0,-1-1-1,1 1 1,0 0 0,0 0 0,-1-1-1,1 1 1,0 0 0,-1 0 0,1 0-1,-1-1 1,-14-10-84,8 7 44,-1 1 1,0 0-1,0 0 0,-1 1 0,-12-2 0,-48-3-98,13 2-74,-26-5 217,-1 3 0,-84 4 0,-210 7 163,293-4-145,-71 5-199,-46 12 154,-64 8 166,187-15-273,12-1 151,42-7-109,16-2-10,-1 0 0,1 1 0,0 0-1,-15 4 1,19-4-180,0 1-344,8 2 348,0-2 301,4 2-107,0 1 0,0-2 0,1 1 0,-1-1-1,1 0 1,15 2 0,56 4-279,-66-8 334,52 4 161,1-4-1,95-8 1,33-10-148,14-2 0,-152 11 0,92-25 0,-48 3 25,23-7 66,131-21 1,-229 54-112,0 2 0,0 2 0,36 2 0,-57-2 14,0 1 0,0 0 1,0 0-1,9 4 1,25 7 1,-37-12 62,6 1 1154,-20-2-562,-37-10-447,0 2 1,-76-3-1,60 6-8,13 4-190,0 2 1,0 2-1,-69 12 0,-86 8 129,-84 13-294,283-34 127,-1 1-127,-1-1 0,0 1 0,0 1 0,1 0 1,-15 6-1,23-8 144,1-1 1,-1 0 0,1 0 0,-1 0 0,1 1 0,-1-1-1,1 0 1,0 0 0,-1 1 0,1-1 0,0 0-1,-1 1 1,1-1 0,0 1 0,-1-1 0,1 0 0,0 1-1,0-1 1,-1 1 0,1-1 0,0 1 0,0-1 0,0 1-1,0-1 1,0 1 0,-1-1 0,1 1 0,0-1-1,0 1 1,0-1 0,0 1 0,1-1 0,-1 1 0,0-1-1,0 1 1,0-1 0,0 0 0,0 1 0,1-1-1,-1 1 1,0-1 0,0 1 0,1-1 0,-1 0 0,0 1-1,1-1 1,-1 1 0,0-1 0,1 0 0,-1 0 0,1 1-1,1 1-11,0-1 0,0 0 0,0 1 0,1-1-1,-1 0 1,0 0 0,0 0 0,1 0 0,3 0-1,17 1 198,-1-1 0,1-2-1,0 0 1,35-7-1,-47 4 88,-11 4-246,0 0 0,0 0 0,0 0 0,0 0 0,0 0 0,1 0 0,-1 0 0,0 0-1,0 0 1,0-1 0,0 1 0,0 0 0,0 0 0,0 0 0,0 0 0,0 0 0,0 0 0,0 0 0,0-1-1,0 1 1,0 0 0,0 0 0,0 0 0,0 0 0,0 0 0,0-1 0,0 1 0,0 0 0,0 0 0,0 0 0,0 0-1,0 0 1,0 0 0,0-1 0,0 1 0,0 0 0,0 0 0,0 0 0,-1-1 19,0 0-1,0 1 1,0-1 0,0 0-1,0 1 1,0-1 0,0 1 0,-1 0-1,1-1 1,0 1 0,0 0-1,0-1 1,-3 1 0,-19-3-9,0 2 1,0 0-1,0 1 0,-37 5 1,-296 46 234,290-41-242,-11 0 30,17-6 122,-16 1 20,-28 0-586,103-5 387,-9 0-21,0 0 0,1 1 0,-13 2 0,20-2-12,0-1 0,0 1-1,1-1 1,-1 1 0,0 0 0,1-1 0,-1 1 0,1 0-1,-1 0 1,1 0 0,-1 0 0,1 1 0,0-1 0,0 0 0,-1 0-1,1 1 1,0-1 0,0 1 0,0-1 0,0 1 0,1 0-1,-2 2 1,0 2 8,1 0 0,1-1-1,-1 1 1,1 0 0,0 9-1,0-5 3,-5 32 20,4-40-53,1 1-13,10 5 52,-6-6 30,0 1 0,0-1 0,1 0 0,-1-1 0,1 1 0,-1-1 0,1 0 0,0 0 0,0 0 0,-1-1 0,1 0 0,7 0 0,56-2 120,68-13 0,-37 4 43,110-19-1,-155 14-96,-8 3-84,-8 3-126,-20 5 95,-1 1 0,1 0 0,0 2 0,22-1 0,142 9 182,14 0-138,-156-5-70,-21 1 195,21-2 0,43-3-163,34-12-121,43-3 350,-89 12-184,24-2-26,3 1 307,-37 2-496,-24 2 463,-26-1-98,-10 3-163,0 1 1,-1-1 0,1 1-1,0-1 1,0 1-1,0-1 1,0 1-1,0 0 1,0 0-1,0-1 1,0 1-1,0 0 1,1 0 0,1 0 39,-3 0-21,1 1 0,0-1 0,0 0 0,0 0 0,0 0 0,0 0-1,0 0 1,0 0 0,0 0 0,0 0 0,0-1 0,0 1 0,0 0-1,0 0 1,-1-1 0,1 1 0,0-1 0,0 1 0,0-1 0,0 1-1,1-2 1,2-2 2,1 1-1,0-1 0,0 1 1,0 0-1,1 1 0,8-4 1,-8 3-54,3-2 40,0 0 1,10-8 0,10-6 189,-23 15-199,1-1 1,-1 0-1,0 0 0,0 0 1,-1-1-1,9-11 1,-9 11-28,-1 2 56,-1 0 0,1 1 0,0 0 1,5-4-1,9-6 89,-6 3-17,-9 8-40,0-1-1,0 1 1,0 0-1,-1-1 1,5-5 208,-17 10-257,1 1 0,0-1 0,0 1 0,-13 6 0,-3 2 64,-17 7 30,24-9-121,-20 5 1,-247 56 219,184-59-340,78-10 98,-53 0-456,75-1 372,3 0-272,31-2 245,-31 2 193,1-1-1,-1 1 0,1-1 1,-1 0-1,0 0 0,0 0 0,1 0 1,-1 0-1,0 0 0,0 0 1,0-1-1,2-1 0,-4 3 0,1-1 0,0 0 0,-1 1 0,1-1 0,0 0-1,-1 0 1,1 0 0,-1 1 0,1-1 0,-1 0 0,1 0 0,-1 0 0,1 0-1,-1 0 1,0 0 0,0 0 0,1-1 0,-2 0-9,1 1-1,-1-1 1,1 0 0,-1 1 0,0-1-1,1 1 1,-1-1 0,0 1-1,0 0 1,-1-2 0,-2-2-6,0 0 0,-1 0 0,1 1 0,-1 0 0,0 0 0,0 0 0,0 0 0,0 1 0,-8-4 0,12 7-32,0-1-1,0 1 1,0-1 0,0 1 0,1-1 0,-1 0-1,0 1 1,0-1 0,1 0 0,-1 1 0,1-1-1,-1 0 1,0 0 0,1 0 0,0 1-1,-1-1 1,1 0 0,-1 0 0,1 0 0,0 0-1,0 0 1,-1 0 0,1 0 0,0 0 0,0 0-1,0 0 1,0 0 0,0 0 0,0 0 0,1 0-1,-1 0 1,0 0 0,0 1 0,1-1-1,-1 0 1,0 0 0,1 0 0,-1 0 0,2-1-1,1-2-8,-1-1-1,1 1 1,0 1 0,0-1-1,1 0 1,5-4-1,-5 4-37,0 0 1,1 1-1,0-1 0,-1 1 0,1 0 1,1 1-1,-1-1 0,0 1 0,0 0 1,1 0-1,0 0 0,9-1 0,204-3-235,-153 6 292,11 9 289,-57-4-507,-18-5 238,0 1-1,0-1 1,0 0-1,1 0 1,-1 0 0,0-1-1,0 1 1,0-1-1,0 1 1,0-1 0,0 1-1,0-1 1,0 0-1,0 0 1,-1 0 0,1 0-1,0 0 1,0-1-1,2-1 1,20-18 386,-2 1-403,-16 15-39,-1 0 0,0 0 0,7-8 0,-7 7 89,1 0 0,-1 1-1,1 0 1,0 0 0,0 0 0,12-6-1,1-1-47,-8 5-102,21-9 0,-5 2 170,62-36 88,-83 48-124,0-1 1,-1 1-1,10-3 1,9-3 23,41-16-323,-23 9 227,-15 3 121,-21 9-70,0 0 1,0 0 0,0 0-1,0 1 1,1 0 0,-1 1-1,13-3 1,-16 4-47,1 0-1,-1-1 1,0 0-1,1 0 1,4-2 0,9-2-29,-5 2 147,-1 0-1,15-7 1,-11 4 20,31-11 74,-41 12-253,-5 4 69,0 1 0,1-1 0,-1 1 0,0 0 0,0-1 0,0 1 0,1 0 0,-1 0 0,0-1 1,0 1-1,1 0 0,-1-1 0,0 1 0,0 0 0,1 0 0,-1 0 0,0-1 0,1 1 1,-1 0-1,0 0 0,1 0 0,-1 0 0,0-1 0,1 1 0,0 0 0,26-9 360,-4-3-480,-9 4 144,-13 7-30,0 0 1,0 0-1,1 0 0,-1 0 0,0 1 0,0-1 0,1 1 0,-1-1 0,0 1 0,1-1 0,-1 1 0,3-1 0,-1 1 34,1 0 0,-1-1 1,1 0-1,-1 0 0,0 0 0,5-2 1,10-2 40,11-4 83,-24 8-160,0-1 0,1 1 1,-1-1-1,6-3 0,-5 2 36,0 0-1,0 1 1,8-2 0,13-5 100,-22 7-162,0 0 0,0 0 0,10-1 0,-2-1 104,1 0 0,-1-1 0,-1-1 0,19-9 0,-17 8-63,-11 5 11,1-1 1,0 1-1,-1-1 1,6-5-1,9-7 258,-16 13-260,0 1-1,0-1 1,0 0 0,0 1 0,-1-1 0,1 0-1,2-4 1,10-10 74,-7 10 43,22-17-298,-18 15 206,0-1 0,14-15 1,-7 7-17,25-24-230,-28 20 398,-3 4 67,-10 14-238,0 0 0,-1 1 0,1-1 0,0 0 0,-1 0 0,2-3 0,8-16 48,11-19 306,-1-6-288,-13 28 14,-6 14-129,0 1 0,0-1 0,0 1-1,1 0 1,5-8 0,6-4 120,-3 2-64,1 1 1,16-15-1,-8 10 113,-10 10-175,-1 0 0,13-8 0,19-6 100,-35 19-26,-1 0 1,1 1 0,0-1-1,6-1 1,10-5 112,33-20-402,-48 26 263,1-1-1,-1-1 0,0 1 1,12-12-1,-16 14 18,1 0 0,-1-1 0,0 1-1,1 1 1,0-1 0,-1 0 0,7-1 0,-5 2-54,0-1 0,-1 0 0,1 0 0,-1 0 0,9-5 0,6-6 256,-16 11-222,0 0 1,0 1-1,0-1 1,0 0-1,-1-1 1,1 1-1,-1 0 1,3-4 0,1-1 0,0 1 1,0 0 0,11-9 0,-14 13-8,1-2 7,-1 1 1,0-1-1,0 0 1,4-6-1,5-7-5,-9 14 18,-1-1 1,1 0-1,-1 0 1,0 0-1,0 0 1,2-7-1,7-13 103,-9 20-131,0-1 0,0 1 0,-1-1 0,0 0 0,1 0 0,-1-5 0,0 5 13,0 0 0,0 0 0,1 0-1,0 0 1,2-6 0,12-28 28,-8 15 151,-1 4-176,5-24 0,1-4 217,-11 38-162,-2 9-58,0 0-1,0 0 1,0 0-1,0 0 1,0 0-1,1 0 1,-1 0-1,0 0 1,1 0-1,-1 0 0,1 0 1,-1 0-1,2-1 1,-1 1-2,-1 0 1,1 0 0,0 0-1,0 0 1,-1 0 0,1 0-1,-1 0 1,1-1 0,-1 1-1,1 0 1,-1 0 0,0 0-1,0-1 1,1 1 0,-1-2-1,0 1-6,0 0 0,0 0 0,1 1 0,-1-1 0,0 0 0,1 0 0,-1 1 0,1-1 0,0 0 0,0 1 0,0-1-1,-1 1 1,1-1 0,2-1 0,6-13 76,-1-8-258,-8 23 177,1 1-1,-1-1 0,0 0 0,0 0 0,0 0 0,0 1 0,0-1 1,1 0-1,-1 1 0,0-1 0,1 0 0,-1 1 0,1-1 0,-1 0 1,1 1-1,-1-1 0,1 0 0,-1 1 0,1-1 0,-1 1 0,1 0 1,0-1-1,-1 1 0,1-1 0,0 1 0,-1 0 0,2-1 1,-1 1-124,-1 9-506,-1-8 666,0 1-1,1 0 0,-1 0 1,0-1-1,0 1 0,0-1 0,0 1 1,-2 2-1,1-2-23,1-1 0,0 1 0,-1 0 0,1-1 0,0 1 0,0 0 0,0 0 0,-1 3 0,0 3 10,-1 0 0,-1 0 0,0 0 0,0 0 1,0-1-1,-1 0 0,-9 11 0,-7 11 173,2-2-197,-40 41-1,29-35 81,-40 39-244,19-20 256,36-37-118,6-6-46,1-1 1,-7 11 0,6-7 144,6-8-91,-1 0 1,1 0-1,0 1 1,0-1-1,1 1 1,-1 0 0,1-1-1,0 1 1,1 0-1,-1 0 1,1 1-1,0-1 1,0 0-1,0 0 1,1 7-1,0-5 4,0-6 68,10 0 57,-9-1-82,1 1 0,0-1 0,-1 0-1,1 0 1,0 0 0,-1 0 0,1-1-1,0 1 1,1-1 0,8-3 17,-1 0 0,0 0 0,0-2 1,0 1-1,0-1 0,-1-1 0,0 1 0,-1-2 1,1 1-1,12-16 0,5-9 10,34-54 0,-53 76-49,69-124-18,-3 4 206,-65 116-134,-5 9-52,0 0 0,0 1 0,0-1 0,0 1 0,7-6 1,-4 4-54,-1-1 0,1 1 0,-1-1 0,0-1 0,7-12 0,-8 15 71,0 0 1,0 0 0,8-6-1,-5 4-40,2-1 46,-9 8-20,0 0 0,0 0 0,1 0 0,-1 0 0,0-1 0,1 1-1,-1 0 1,0 0 0,0 0 0,1 0 0,-1 0 0,0-1 0,0 1 0,1 0 0,-1 0-1,0 0 1,0-1 0,0 1 0,0 0 0,1 0 0,-1-1 0,0 1 0,0 0-1,0-1 1,0 1 0,0 0 0,0 0 0,0-1 0,0 1 0,0 0 0,0-1 0,0 1-1,0 0 1,0-1 0,0 1 0,1-4-107,4 0 103,0 0 0,0 1 0,1-1 0,5-1 0,6-5 114,54-35 75,-62 39-225,-5 4 1,0-1 0,0 1 0,0-1 0,-1 0 0,7-7 1,12-7 150,-18 15-122,-1-1 1,0 1 0,1-1 0,-1 1 0,5-7 0,8-6-4,-14 14 29,1-1 0,-1-1-1,0 1 1,1 0 0,-1-1 0,0 1-1,3-6 1,-4 7-24,0-1-1,0 1 1,1-1-1,-1 1 1,1 0 0,-1-1-1,1 1 1,-1 0-1,3-1 1,-3 1 0,0 1 0,0-1 0,0 0 0,0 1 0,0-1 1,0 0-1,0 0 0,0 0 0,0 1 0,0-1 0,0 0 0,-1-1 0,1 1 1,0 0-1,-1 0 0,1 0 0,-1 0 0,1 0 0,-1-1 0,1 0 1,0-2-198,-3 11 264,-1 0-65,-1-1 0,0 1 1,-1-1-1,1-1 0,-8 8 1,-7 10 53,12-15-36,-1-1 1,1 0 0,-1 0-1,-1 0 1,1-1-1,-13 6 1,-19 16-162,31-19 204,8-8 3,-1 1 0,1-1 0,0 0 1,-1 1-1,1-1 0,-1 0 0,1 0 0,-1 0 0,0 0 0,1 0 0,-1-1 1,0 1-1,1 0 0,-1-1 0,-2 1 0,3-19-43,2 12-34,0-1 0,0 1 0,1 0 0,0-1 0,0 1 0,1 0 0,3-7 0,9-24 237,-12 26-276,1 0 0,10-18-1,2-7 22,6-12-81,47-78 0,-57 106 31,-6 11 71,1 0 0,-1 1 0,15-13 0,-5 4 208,1 1-278,1 1-1,0 1 0,36-22 1,-40 27 219,3-1-94,-11 7-48,0 0 0,-1-1 0,1 0 0,6-6 0,-9 7-19,0 1 1,0 0-1,0 0 0,0 0 0,1 0 1,-1 0-1,7-1 0,-7 1 31,1 1 0,0-1 0,-1 1 0,0-1 1,1 0-1,-1-1 0,5-3 0,3-6-101,1 1 69,-1-1 0,16-11 0,-19 19 100,-7 3-71,1 1 0,-1-1 0,0 0 0,1 0 0,-1 0 0,0 0 1,1-1-1,-1 1 0,0 0 0,0 0 0,1-2 0,1 0-2,1-1 1,0 1-1,0 1 0,0-1 1,0 0-1,0 1 0,7-3 1,6-7 41,-2 1-45,20-10-83,-28 15 91,1 1 0,12-6 0,26-17 34,-35 22-78,0 0 1,18-15-1,-17 12 33,20-11-1,-16 10 20,-1 0-1,23-19 1,14-10 60,-4 3-143,-34 24 20,0 1 0,17-9 0,-18 12 68,22-19-1,1 0-28,-20 19 141,-14 7-140,0 0 0,1 0 0,-1 0 1,0 0-1,0-1 0,1 1 1,-1-1-1,2-2 0,-1 2 26,0 0-1,0 0 0,0 0 1,0 0-1,4-2 0,-3 3-9,-1-1 1,1 0-1,-1 0 0,0 0 0,5-3 1,16-7 79,-17 8-106,16-10-130,-18 11 176,0 0-1,0 0 0,9-3 0,42-24 163,-9 6-283,27-6 133,-70 29-35,0 0 0,0 0 0,1 0 0,-1 0 0,0 0 0,0 1 1,5 0-1,14-2 200,29-9-127,-32 6-55,25-10 1,15-3 167,-44 15-313,11-3 133,71-27-110,-67 24 153,7-3-246,10-5-93,-7 5 699,-31 8-411,-1 1 0,1 0 0,19-2 0,17 0-112,5-4 197,9-4 65,10-2-192,20-6-2,-10-1 28,-79 21 7,8-2-15,0 0-1,-1-1 1,10-5 0,-7 3 48,0 0 1,14-5-1,17-8 95,-19 15-82,-11 2-188,10-5-2,12-1 329,-32 8-96,16-4-117,14-6-49,-11 4 81,-16 5 12,0 0 0,0 0 1,-1 1-1,1 0 0,8 0 0,15-1 35,-11-1 29,0 1-1,21 0 1,-26 1-64,25-5-108,39 1 159,48 4-15,-87 4-160,-20-4 86,-3 0 25,-1 0 0,20-3 1,-6 2 14,-24 1-10,1 1 0,-1-1 0,1 0 0,-1-1 0,0 1 0,1-1 0,-1 1 0,0-1 0,4-1 1,0-2-23,2 0 68,0 0 1,0 1 0,14-4-1,-19 6-45,1-1-1,0 0 1,-1 0-1,1 0 1,7-6-1,8-3 127,-10 7-101,-1 1 1,17-4-1,14-4-250,-33 9 256,0 1 0,0 0 1,0 0-1,1 0 0,-1 1 0,0 0 1,10 2-1,10-1-271,1-2 235,0 2 0,0 1-1,31 7 1,-27-5 207,-25-4-188,-1 1-1,1-1 1,7 3-1,24 1-29,22 0-202,-51-3 296,-1-1 1,16 0 0,-11-1-38,-11 1-57,8 5-219,-8-5 237,1 1 1,-1-1-1,0 1 0,1 0 1,-1 0-1,0 0 0,0 1 0,0-1 1,0 0-1,0 1 0,0-1 1,0 1-1,0 0 0,-1 0 0,1 0 1,-1-1-1,1 2 0,-1-1 1,0 0-1,2 3 0,-2 1-57,0 1 1,0-1-1,0 11 0,-1-12 79,0-1 1,1 0-1,-1 1 0,1-1 1,0 0-1,0 1 0,0-1 1,4 8-1,-3-7-7,0-1 0,0 1 0,-1 0 0,1-1 0,-1 1 0,0 0 0,0 0 0,0 6 0,-2 43-41,0-25 55,1-11-46,1-2 54,-1 0-1,-1 1 1,0-1 0,-2 0 0,1 0-1,-7 20 1,-4-6 14,10-23-84,-1 0 1,2 0-1,-1 0 1,1 0-1,0 1 0,0-1 1,-1 13-1,-5 37 266,7-48-213,0 0 1,0 0 0,-3 9-1,2-9-36,0 0-1,1 0 0,-1 11 1,2 3 9,1-5 5,-2 1 0,-4 33-1,2-12-62,2-30 61,0 1 0,-3 16 0,2-15 23,0 0 0,0 19-1,-1 9-39,-2 5-86,4 89 0,2-65 144,-1 285 196,4-289-225,1-2-68,-5-41 419,-1-13-351,1 0 0,0 0 0,1 0 0,0 0 0,2 12 0,2 10-400,-5-27 398,0 1-1,0-1 1,1 0-1,-1 0 1,1 0-1,0 1 1,1-1-1,-1 0 1,3 5-1,-2-6-52,-1 1 0,1-1 0,-1 1 0,0 0 0,1 5-1,2 5 152,-4-8-78,0-5-25,0 0-1,0 0 1,0 0-1,0 0 0,0 1 1,0-1-1,1 0 1,-1 0-1,0 0 1,0 0-1,1 0 0,-1 0 1,1 0-1,-1 0 1,1 0-1,1 2 0,6 18-92,-3 1 367,-4-21-240,-1 1-10,0 4-11,0-5 32,0 20 1200,-10-31-683,-75-130 58,72 120-579,-7-7-112,12 18 94,1 0 0,-9-17 1,8 11-21,-25-49 15,-33-90 0,-9-80 64,41 103-257,31 113 141,1-1 0,1 1 0,0-1 0,1 1 1,4-23-1,33-175-325,-19 122 242,-7 46 232,1 0-1,25-59 0,11-39-201,-39 116-66,47-188-106,-51 203 90,-1-1 1,-1 0 0,0 0-1,1-30 1,-10 51-123,-3 8 134,1 1 0,-11 22 0,5-9 104,1-3 36,-1-1 0,-1 0 0,-2-1 0,0-1 0,-1-1 0,-1 0 0,-26 21 0,6-9 31,-60 64 0,85-80-65,1 0 0,1 1 0,1 0-1,0 1 1,1 1 0,1-1-1,-7 21 1,0 17-21,-16 100 0,14-57 68,3-34-39,-12 73-229,4-8 466,4-10-234,6 95-155,13-162 875,4-63 133,3-11-555,-1 0 1,4-34-1,-4 17-165,39-235 74,-29 113 68,-8 66-225,6-92-270,4-36 263,-7-62 74,-12 272-144,0 0 0,-1 0 0,-5-19 0,-1-5-229,8 35 278,0 1 1,0-1-1,0 0 0,0 1 1,0-1-1,0 0 0,-1 1 0,1-1 1,0 0-1,0 1 0,-1-1 1,1 1-1,0-1 0,-1 1 0,1-1 1,-1 1-1,1-1 0,-1 1 1,0-1-1,1 1-1,-1-1 0,1 1 0,-1 0 0,1 0 1,-1 0-1,1 0 0,-1 0 0,1 0 0,0 0 1,-1 0-1,1 0 0,-1 0 0,1 1 0,-1-1 0,1 0 1,0 0-1,-1 0 0,1 0 0,-1 1 0,1-1 0,-1 1 1,-1 0-59,0 1 0,0 0 0,1-1 0,-1 1 0,1 0 0,-1 0 0,1 0 1,-1 0-1,0 4 0,1-3 44,0 0 0,0 0 0,0 0 0,0 1 0,1-1 0,0 0 0,-1 0 0,1 0 0,1 1 0,-1-1 0,0 0 0,1 0 0,-1 0 1,1 1-1,0-1 0,0 0 0,1 0 0,-1 0 0,0 0 0,1-1 0,0 1 0,0 0 0,-1-1 0,2 1 0,3 3 0,12 12 60,14 11-166,-3-4 18,-1 0 1,41 49 0,-64-68 145,0 0 0,-1 1 0,0-1 0,0 1 0,-1 0 0,0 0 0,0 1 0,0-1 1,-1 1-1,0-1 0,0 9 0,2 12 38,-2 50 1,-1-27-4,5 64-223,26 140 0,18 155 107,-48-358 21,2 19 234,-3-20 22,-2-37-149,2 0-1,1 17 1,-2-23-152,0 0-17,0-1 0,0 0 0,2 8 0,8 27 408,-3-29-252,-6-12-74,1 1-1,-1-1 1,0 1 0,0-1 0,-1 1 0,1-1 0,0 1-1,0 0 1,-1-1 0,1 1 0,-1 0 0,1-1 0,-1 1-1,0 0 1,0 1 0,0-1 60,10 24 283,12 13-406,1-2 118,-22-36-161,-1 0 104,1 0 75,-1 0 0,1 0-1,-1 0 1,0 0-1,1 0 1,-1 0 0,0 0-1,0 0 1,1 2-1,-3-2-88,1 1-1,-1 0 0,0-1 0,0 1 0,0-1 0,1 0 0,-1 0 0,0 1 0,-1-1 0,1 0 0,0-1 0,-4 2 0,-32 5 17,6-2-42,-33 12 14,-27 7-197,-56 13 329,76-20-243,-147 21-26,134-26 205,-170 16 467,179-26-455,44-3-682,41-7-281,118-39 776,-44 18 38,-1-7 278,16-6-194,-59 30-3,-7 1 18,39-16 0,-19 5 69,-33 15-22,0-2 0,25-14 1,-36 18 17,-2 0 0,1-1 1,0 0-1,-1 0 0,0 0 0,-1-1 1,0 0-1,0 0 0,0-1 1,6-12-1,-10 16-27,0 1 0,1-1 1,-1 1-1,0-1 0,-1 1 0,1-1 1,-1 0-1,0 1 0,0-1 0,0 0 1,0 0-1,0 1 0,-1-1 0,0 0 1,0 1-1,0-1 0,0 1 0,0-1 1,-1 1-1,1 0 0,-1-1 0,0 1 1,0 0-1,0 0 0,-1 0 0,1 0 1,-1 1-1,1-1 0,-1 1 0,0-1 1,0 1-1,0 0 0,0 0 0,-1 1 1,1-1-1,-7-2 0,-4 0-39,-1 0 0,1 1 0,-1 1 0,0 0-1,0 1 1,-24 1 0,-91 14-164,80-8 71,-361 61 138,226-34-15,-8 3-269,169-31-122,-1 1 0,-43 16 1,84-20-258,23-3 405,312-36 218,-289 26 28,147-23 26,-126 23 536,160-42 0,-239 52-505,-1 0 0,0-1 1,0 0-1,0 1 1,0-1-1,5-4 0,3-3-330,-6 5-644,-5 4 876,0 0 1,0-1-1,0 1 1,0 0 0,1 0-1,-1-1 1,0 1 0,0 0-1,1 0 1,-1 0 0,0-1-1,0 1 1,1 0-1,-1 0 1,0 0 0,0 0-1,1-1 1,-1 1 0,0 0-1,1 0 1,-1 0 0,1 0-1,1 1 14,0 0-1,0 0 1,1-1-1,-1 1 0,0-1 1,1 0-1,-1 1 1,0-1-1,1 0 1,-1 0-1,0 0 1,1-1-1,-1 1 1,0 0-1,5-2 0,2-2 4,1 0 0,13-8 0,9-4 81,-29 15-40,-1 0 1,0-1-1,1 0 0,-1 1 0,0-1 0,0 0 0,0 0 0,0 0 1,0 0-1,-1-1 0,1 1 0,-1 0 0,1-1 0,-1 1 0,0-1 1,0 0-1,1-2 0,2-7 58,-1 0 1,3-19 0,1-24 144,1-89 1,-8 139-241,0 0 1,-1 0-1,1 0 0,-1 0 1,0 0-1,0 0 0,-1 1 1,0-1-1,1 0 0,-2 1 1,1-1-1,0 1 0,-1-1 1,0 1-1,-6-7 0,4 6-24,0 1 0,-1-1 0,0 1-1,0 0 1,0 1 0,0-1 0,0 1-1,-1 0 1,1 1 0,-1 0 0,-7-2 0,-26-4-67,-1 1 1,-67-2 0,-87 9-118,173 0 165,-129 9 1,-178 32 0,98 13 364,7 19-230,173-56-102,-99 28-50,148-44 26,-1-1 1,0 1 0,0 0-1,1-1 1,-1 0 0,0 0-1,-3 0 1,6 0 26,0 0 0,0 0 0,-1 0 0,1 0 0,0 0 0,0 0 0,0 0 1,0 0-1,0 0 0,0 0 0,-1 0 0,1 0 0,0 0 0,0-1 0,0 1 0,0 0 0,0 0 0,0 0 0,0 0 0,-1 0 1,1 0-1,0 0 0,0 0 0,0-1 0,0 1 0,0 0 0,0 0 0,0 0 0,0 0 0,0 0 0,0 0 0,0-1 1,0 1-1,0 0 0,0 0 0,0 0 0,0 0 0,0 0 0,0-1 0,0 1 0,0 0 0,0 0 0,0 0 0,0 0 0,0-1 1,11-10-213,180-125-577,-166 121 804,0 1 0,2 1 1,28-9-1,87-23-2,-109 35-20,6-1-57,239-83-193,-109 17 495,-20 9-2,51-27-349,-160 73 200,-1-2 0,63-51 0,-84 61 42,17-21 0,-30 30-50,-1-1 1,1 0-1,-1 0 0,0 0 1,-1 0-1,1-1 1,3-9-1,-6 11-31,0-1 1,-1 1-1,1-1 1,-1 0-1,0 1 1,0-1-1,-1 1 1,0-1-1,0 1 1,0-1-1,-1 1 1,-3-9-1,4 12-46,0 0 0,-1 0 0,1 1 0,-1-1 0,0 0 0,1 0 0,-1 1 0,0-1-1,0 1 1,0 0 0,0 0 0,-3-2 0,0 1-26,0 0 1,-1 0-1,-10-3 1,-51-5 139,-96-4 1,152 13-85,-48 1-41,1 3-1,-92 14 0,45-3-106,-121 22 380,179-26-315,0 3 0,-77 32 0,64-15 100,-111 76 0,48-27 124,-79 32-63,-4 2-370,-169 95 457,285-157-238,-89 68 1,179-119 45,-28 21-52,27-20 17,0 0 1,-1 0-1,1 1 1,0-1-1,0 0 0,-1 0 1,1 1-1,0-1 1,1 1-1,-1-1 1,0 1-1,0-1 0,0 1 1,0 2-1,2-4 19,0 1-1,0-1 1,0 0 0,0 0-1,0 0 1,0 0 0,1 0-1,-1 0 1,0 0-1,0 0 1,0 0 0,0 0-1,1-1 1,31-8 65,-2-2 0,1-1 0,35-20 0,-50 24-32,111-55 27,-15 6-101,128-44 1,-225 96 44,332-127-168,-28-3 18,-30 13 313,-39 19-190,-187 81 5,130-27 1,68 7 102,-196 34 912,-72 8-932,1 1 0,0 0 1,-1 0-1,1 0 0,0 1 0,-8 3 0,-4 1-52,-30 9-13,0 2-1,1 3 0,1 1 0,0 2 0,-60 42 0,89-53 19,-120 82 2,93-67-4,-57 27 0,-151 54 33,114-50 51,-134 46-111,164-70 2,2 5 0,-133 70 1,172-73 136,-293 144-38,343-175-240,1 0 1,-19 2-1,20-4 109,13-3 56,1 1 1,0-1-1,-1 0 1,1 0-1,-1 0 1,1 0 0,-1 1-1,1-1 1,-1 0-1,1 0 1,-1 0 0,1 0-1,0 0 1,-1 0-1,1 0 1,-1 0 0,1 0-1,-1 0 1,1-1-1,-1 1 1,1 0-1,-1 0 1,1 0 0,0-1-1,-1 1 1,1 0-1,-1 0 1,1-1 0,0 1-1,-1 0 1,1-1-1,0 1 1,-1 0 0,1-1-1,0 1 1,0 0-1,-1-1 1,1 1-1,0-1 1,0 1 0,0-1-1,0 1 1,-1 0-1,1-1 1,0 1 0,0-1-1,0 1 1,0-1-1,0 1 1,0-1 0,0 1-1,0-1 1,0 1-1,0-1 1,1 1-1,-1-1 1,1-4-77,1 0-1,-1 1 1,1-1-1,4-5 1,19-33-36,2 2 0,39-46 0,-36 49 41,-11 15-35,25-23 0,-25 27-5,25-30 1,-25 24 116,-11 17 31,-1-1 1,-1 0-1,0 0 0,8-15 1,-9 13 29,1-1 0,9-10 0,-9 13-8,-5 8-45,0-1 1,-1 1 0,1 0-1,-1-1 1,1 1 0,-1 0-1,1-1 1,-1 1 0,0-1-1,0 1 1,0-1 0,0 1-1,0-1 1,0-1 0,0 3-19,0-1 1,0 1-1,0-1 1,0 1-1,0-1 1,0 1-1,-1-1 1,1 1-1,0 0 1,0-1-1,0 1 1,-1-1-1,1 1 1,0 0-1,0-1 1,-1 1-1,1 0 1,0-1-1,-1 1 1,1 0-1,0-1 1,-1 1-1,1 0 1,-1 0-1,1-1 1,0 1-1,-1 0 1,1 0-1,-1 0 1,1 0-1,-1 0 1,1 0-1,0-1 1,-1 1-1,1 0 1,-1 0-1,1 0 1,-1 1-1,1-1 1,-1 0-1,0 0 1,-20 7-159,0 1-1,0 1 1,-21 13 0,-23 10-112,49-25 275,-131 60 52,115-51-16,1 2 0,-43 34 0,-69 81 278,-7 5-84,68-80-162,-126 66 1,91-57-41,76-43-35,1 2 1,1 2 0,2 1-1,-37 37 1,14-3-9,-85 84 174,84-98-125,-1-2-1,-85 47 1,126-82-77,-60 39-212,75-47 150,1 1 0,-1 0 0,1 0 0,0 1 0,-7 9 0,14-15 86,-1 1 0,0 0 1,0-1-1,1 1 0,-1 0 0,0-1 0,1 0 0,-1 1 0,1-1 0,1 0 0,7 0 57,0 0 0,1 0 0,-1-2-1,0 1 1,16-5 0,-14 3-25,20-4-12,0-2 1,0-2-1,-2 0 0,1-2 0,-1-2 0,-1 0 1,-1-2-1,43-32 0,-48 30 42,56-45 58,118-73 0,400-233-303,-364 207 199,73-49 70,-145 118 50,21-15-41,-126 73-55,59-52-1,12-25-17,16-14 59,-95 87-73,56-33 0,76-25-80,-113 64-159,-34 16 287,-114 43 331,42-7-371,0 1 0,1 2-1,-47 34 1,-63 35-75,-72 5 178,54-25-168,-64 43-108,-26 8 38,217-104 88,1 1 1,1 3 0,-38 26 0,50-29 21,2 2-1,0 0 0,1 1 1,1 1-1,-20 27 1,-3 12-54,-54 67 185,76-103-39,0-2 0,-50 41 0,-78 37 16,3-2 0,125-82-81,1 1 0,0 1 0,2 1 0,-25 31 0,-60 102-111,69-96 53,-80 102 0,90-130 102,-35 32 0,45-49 0,1 0-1,-2-1 1,1 0-1,-27 12 1,-15 4 156,-67 44 1,103-57-184,1 1 0,1 0 0,0 2 0,1 0 1,1 1-1,-19 26 0,-13 26 4,-38 50 202,73-103-178,-1 0 1,0-2-1,-2 0 0,-30 22 1,-6-5-75,-2-3 1,-82 31-1,94-42 60,-18 3 53,41-15-4,-35 16-1,-29 12 82,50-19-147,-16 8-122,-57 35 413,-168 99-608,242-136 216,0 1 0,1 1 0,-49 48 0,55-49-17,20-17 134,-1 0 0,1 1 0,-9 10 0,5-5-88,8-9 38,0 0 0,0 0-1,0 1 1,0-1 0,1 1-1,-1-1 1,0 1 0,-1 5-1,3-7 22,-1 0-1,0 0 0,1 0 1,-1 0-1,0-1 1,0 1-1,1 0 0,-1 0 1,0 0-1,0-1 1,0 1-1,0 0 0,0-1 1,0 1-1,-1 0 1,0 0-4,1 0 1,0-1 0,-1 1-1,1 0 1,0 0 0,0 0-1,0 0 1,0 0 0,-2 2 0,3 1 35,-5 4 421,-4-4-549,4-3 53,6-1 16,0 0-1,0 0 1,0 0 0,0-1-1,0 1 1,0 0-1,0 0 1,0-1-1,-1 1 1,1 0 0,0-1-1,0 1 1,0-1-1,-1 1 1,1-1-1,0 0 1,-1 1 0,1-1-1,0 0 1,0 0-1,0-1 19,1 1-1,-1-1 1,0 1-1,1 0 1,-1 0-1,1 0 1,0 0-1,2-2 1,93-50 68,179-93-209,-107 25-31,-94 65 341,-57 44-286,0 1 0,33-13 0,-17 8 56,18-6 166,1 2 0,58-13-1,-58 18 18,-1-2-1,64-29 0,-41 10-84,38-19-333,-96 46 243,-11 6 78,0-1 1,1 1 0,7-8 0,-11 9 25,0 0 0,1-1 1,-1 1-1,7-2 0,5-4 8,-2-3 52,-12 10 84,-2 1-202,-1 1-1,0-1 1,1 1-1,-1 0 0,1-1 1,-1 1-1,1 0 1,-1 0-1,1 0 1,0 0-1,-2 2 0,-6 4-29,-23 16 5,22-15 42,0 0 0,-18 9 1,-11 5-3,18-10 28,-1-1 0,-27 11 0,-89 19-110,-22 9 107,121-36 51,12-5-24,0 1 1,-43 24-1,41-18-45,17-10-6,0 0 0,-19 16 0,-15 11-104,-6 8-86,30-25 5,18-14 156,0 1 0,1 0 0,-1 0 0,0 0 0,1 0 0,0 0 1,0 1-1,0-1 0,-5 8 0,-24 44 93,24-43-433,7-10 346,-1 1 1,1-1 0,0 0-1,0 0 1,0 1 0,0-1-1,0 1 1,1-1 0,-1 0-1,1 1 1,-1 0 0,1-1-1,0 1 1,0 4 0,0 2-30,2 24-64,-2-32 111,0 0 0,0 0 0,1 1-1,-1-1 1,0 0 0,1 0 0,-1 0 0,1 0-1,-1 0 1,1 0 0,0 0 0,0 0-1,-1 0 1,1 0 0,0 0 0,0 0-1,1 1 1,-1-2-53,0 1 51,1 0 1,0 0-1,-1 0 1,1 0 0,-1 0-1,1-1 1,0 1-1,0-1 1,2 1 0,-2 0 19,0-1 0,0 1 0,1-1 0,-1 0 1,0 0-1,0 0 0,1 0 0,-1 0 1,0-1-1,0 1 0,0-1 0,1 1 0,-1-1 1,4-1-1,4-3 13,-1 4-15,-1-2 1,0 1-1,0-1 1,0-1-1,-1 0 1,1 0-1,-1 0 0,0-1 1,0 0-1,0 0 1,0 0-1,9-13 1,5-4-7,1 0 0,1 2 0,1 0 0,1 2 0,40-24 0,143-61-24,-104 63 92,-3 1-18,-48 18-207,-33 14 196,-1-1-1,33-18 0,4-12 133,-47 33-140,0 0 1,-1 0-1,15-5 0,3-2-143,80-34 151,-25 12 152,-63 27-198,124-65-158,-122 60 132,0-1-1,-1 0 1,0-2-1,28-28 1,69-84 49,-106 118 51,-9 8-52,1-1-1,0 1 1,-1-1 0,1 1 0,-1-1 0,0 0 0,0 1 0,1-1 0,-1 0 0,0 0 0,-1 0 0,2-3 0,-14 10 12,-22 32-512,-17 19 566,37-39-88,-1 0-1,-1-1 1,0-1 0,-36 26-1,-5-9-104,-99 40 0,-3 1 188,72-31-141,-8 4 259,92-44-148,0-1 0,-1 1 0,1-1 0,-1 1 0,1-1 0,-1 0 1,1 0-1,-1-1 0,0 1 0,1-1 0,-1 0 0,0 0 0,0 0 0,1 0 1,-1-1-1,-4 0 0,7 1-64,1 0 0,0 0 1,0 0-1,0 0 0,0-1 1,0 1-1,-1 0 0,1 0 0,0 0 1,0 0-1,0 0 0,0 0 0,-1 0 1,1 0-1,0 0 0,0 0 0,0 0 1,0 0-1,0-1 0,0 1 1,0 0-1,-1 0 0,1 0 0,0 0 1,0 0-1,0 0 0,0-1 0,0 1 1,0 0-1,0 0 0,0 0 1,0 0-1,0 0 0,0-1 0,0 1 1,0 0-1,0 0 0,0 0 0,0 0 1,0-1-1,0 1 0,0 0 1,0 0-1,0 0 0,0 0 0,0 0 1,0-1-1,0 1 0,0 0 0,0 0 1,0 0-1,0 0 0,1 0 1,-1 0-1,0-1 0,0 1 0,0 0 1,0 0-1,12-8-340,-3 1 182,3-8 8,9-8 108,176-124-2,16-13 354,-153 109-265,103-84-218,-126 108 184,1 1 0,67-33 0,32 1-64,56-29 52,-148 60 53,0-1 0,75-64 0,-102 76-17,19-17 50,55-37-1,108-45-116,8 14 81,-185 89 5,38-17 18,3-3-198,118-40 1,-15 23 227,113-35-162,87-10 106,-198 56-24,54-12 573,-220 49-396,-10 10 230,-6-1-316,0 0-1,-1 0 1,0-1-1,-29 10 1,19-8-70,-122 40-76,41-15 18,101-33 28,-81 30 24,-132 28 0,165-49 11,-152 32-56,141-26-112,-75 29 1,16 1 137,-169 74-37,18 48-64,110-63 75,63-49-50,-115 44 0,46-23 266,117-51-211,1 1 0,-66 48 0,51-19 32,9 1 91,53-52-156,-1 1 1,1 0-1,-5 9 0,-6 8-108,-3-1 204,-1-1 0,-32 29 0,27-28-33,-9 6-135,-53 35 0,50-38 58,-41 36 0,53-35-433,23-25 522,3-1 22,34-3 10,1-1-1,-1-1 1,1-2 0,36-13-1,-50 13-91,-1-1 1,1-1-1,-2-1 0,30-19 0,76-62 97,-79 55-58,2 2 0,1 3 1,1 1-1,82-32 0,61-14-223,-57 22 231,-73 29-53,12-1 38,101-19 0,-62 17-90,-69 16 110,184-54 151,-135 36-228,1 5 0,119-16 1,-31 5-16,-19 3-55,97 7 108,-106 25-12,-132 2 74,0 2-1,1 0 1,-1 2 0,28 9-1,-33-8 0,0 0 0,0-1 0,23 2 0,-39-7-23,1 0-1,0 0 0,0 0 1,0 0-1,-1-1 0,1 0 0,0 0 1,-1 0-1,1-1 0,6-2 1,0-3 95,1 1-1,14-13 1,3-1 61,161-104 3,-157 101-39,20-13 14,-44 30-134,-1 0 0,1-1-1,-1 0 1,8-9 0,-8 7 34,0 2 0,1-1 0,12-8 0,-15 12 4,-2 1-1,1-1 0,0 0 0,-1 0 1,0 0-1,0-1 0,0 1 1,0-1-1,-1 0 0,0 0 1,0 0-1,0 0 0,0-1 0,-1 1 1,0-1-1,0 0 0,-1 0 1,1 0-1,-1 1 0,-1-1 1,1-12-1,0-13-84,-2-39 27,0 63-21,0 0 0,0 0 0,-1 0 0,0 0 0,0 1 1,-1-1-1,-4-10 0,4 14 15,1-1 0,-1 1 0,0 0 1,0 0-1,0 0 0,0 1 0,-1-1 0,1 1 0,-1 0 1,1 0-1,-1 0 0,0 0 0,0 0 0,0 1 0,0 0 1,0 0-1,0 0 0,-6-1 0,-8 0-32,0 1 1,1 1-1,-19 1 0,-20 5-81,1 2-1,-1 3 0,-53 17 1,-86 20 35,48-13 179,-54 15-107,-144 38-205,260-63 243,0 3 0,-140 71 1,102-35-85,-104 52 173,-6-15-9,178-83-160,28-9 62,-48 21-1,70-27-24,0 0-187,9-4-98,11-4 32,39-9 72,-1-2-1,-1-3 1,69-36 0,-19-3 117,83-41 56,176-42-116,6 35-154,2 36 249,-284 58-36,151-2-1,-235 14 89,10 0 55,0 0 0,22 4 1,-31-4-51,0 1 1,0-1 0,0 1-1,1-1 1,-1 1 0,0 0-1,0 0 1,0 0 0,0 0-1,0 0 1,0 0 0,0 1-1,-1-1 1,1 1 0,0-1-1,-1 1 1,1 0 0,-1-1-1,0 1 1,1 0 0,1 4-1,-2 12 72,-1-13-5,0-4-6,1 3-18,-1-4-48,0 0 1,0 0 0,0 1-1,0-1 1,0 0-1,0 0 1,0 0-1,0 1 1,0-1 0,0 0-1,0 0 1,0 0-1,0 1 1,0-1 0,0 0-1,1 0 1,-1 0-1,0 0 1,0 1-1,0-1 1,0 0 0,0 0-1,0 0 1,1 0-1,-1 1 1,0-1 0,0 0-1,0 0 1,0 0-1,1 0 1,-1 0-1,0 0 1,0 0 0,0 0-1,1 0 1,-1 1-1,0-1 1,7 0 13,0 1 1,0-1-1,1 0 0,-1 0 0,0-1 1,13-2-1,1 0 6,22-4 86,72-20 1,-89 19 2,-1-1 0,-1-1 0,1-1 0,23-16 0,-28 13-72,-1-1 1,0-1 0,-2-1 0,0 0 0,0-1 0,-2-1 0,0 0 0,19-36 0,-33 54-239,3 22-452,-1-1 619,-1-1 0,0 1 0,-3 37 0,0-11 2331,1-55-1634,39-105-935,-21 67 223,11-24 147,6-20 273,-34 88-367,0 0 0,0 0 0,-1 0 0,1 0 0,-1-1 0,1 1 0,-1 0 0,0 0-1,-1 0 1,1 0 0,0 0 0,-1 0 0,-1-6 0,1 7-25,0 0 0,-1 1-1,1-1 1,0 0 0,0 1 0,-1-1 0,1 1-1,-1-1 1,0 1 0,1 0 0,-1-1-1,0 1 1,0 0 0,0 0 0,1 0 0,-1 1-1,0-1 1,0 0 0,0 1 0,-1-1-1,-1 1 1,-24-3 8,1 1 1,-1 1-1,-48 6 0,53-4-36,-117 12-104,0 6 1,2 6 0,-240 76 0,89 6-246,256-94 334,21-7 0,12-7 54,0 1 0,0 0 0,1 0 0,-1 0 0,0 0 0,0 0 0,0 0 0,0 0 0,0 0 0,0 0 0,0 0 0,0 0 0,0 0 0,0 0 0,0 0 0,1 0 0,-1 1 0,0-1 0,0 0 0,0 0 0,0 0 1,0 0-1,0 0 0,0 0 0,0 0 0,0 0 0,0 0 0,0 0 0,0 0 0,0 0 0,0 0 0,1 0 0,-1 0 0,0 0 0,0 0 0,0 1 0,0-1 0,0 0 0,0 0 0,0 0 0,0 0 0,0 0 0,0 0 0,0 0 0,0 0 0,0 0 1,0 0-1,0 0 0,0 1 0,0-1 0,0 0 0,0 0 0,0 0 0,0 0 0,0 0 0,26-1-57,1-1 0,0-2 0,48-12 0,79-33 94,-98 30-7,-18 6-101,1 1-1,0 2 0,77-9 1,-73 16 86,1 2 1,50 4 0,-81-2-36,1 1-1,0 1 1,0 0-1,-1 1 0,0 0 1,0 1-1,0 1 1,0 0-1,-1 0 1,0 1-1,11 9 1,-15-9 11,0 1 0,0 0 0,-1 0 0,-1 1 0,1-1 0,-1 2 0,-1-1 0,10 20 0,-11-15 78,0 0 1,0 0-1,-2 1 0,0-1 1,0 1-1,-1 17 1,0-29-66,-1 0 1,1 0 0,0 0-1,0-1 1,0 1-1,0 0 1,2 2-1,-1-1 50,-2-3-32,1 0 0,-1-1 0,0 1 0,0 0 1,1 0-1,-1 0 0,0 0 0,0 0 1,0 0-1,0-1 0,0 1 0,0 0 1,0 0-1,-1 0 0,1 0 0,0 0 0,0 0 1,-1-1-1,1 1 0,0 0 0,-1 0 1,1 0-1,-1-1 0,1 1 0,-1 0 0,0-1 1,1 1-1,-1 0 0,1-1 0,-1 1 1,0-1-1,0 1 0,1-1 0,-1 1 1,0-1-1,-1 1 0,-3 1 40,1 0 1,-1 0-1,0 0 1,1-1-1,-10 2 1,-25 3-76,-23 3-181,-106 30 0,72-6 81,-124 63 0,91-32 114,-144 71-174,163-80 277,-37 17 163,131-65-302,1 0 73,0-1 1,0-1 0,-1 0 0,-20 4 0,25-7-95,14-2-297,20-4 21,15-10 407,48-24 0,1-1-247,168-52 10,10-4 93,-171 59 41,144-36 0,130-6 105,-328 69 9,-27 6-14,-1 0 1,1 1-1,22-2 913,-44 3-461,3-2-501,-1 0 1,0 0-1,0 0 0,0 1 0,0 0 1,0 0-1,-10 0 0,-55-2 87,44 3-170,-60-1-55,0 5 0,0 3 1,1 4-1,-98 23 1,170-29 163,-64 13 25,-140 51 0,63 0-47,116-48 29,-67 45-1,55-27 214,20-14-216,-1-1 1,-1-2-1,-44 21 1,29-23-23,0-3 1,-101 18-1,81-20-17,17-4-33,-36 10 110,14-3-116,31-8 33,19-4 45,-1-1 1,0-1-1,-27 0 1,11 6-319,66-9-501,-1-2 682,-1 0 1,1-1-1,-1-1 0,32-11 1,8-7 168,-1-3 0,0-2 1,-2-3-1,-2-3 1,-1-2-1,81-66 1,-94 65-605,-2-2-1,50-57 1,-84 85 161,-1 2-1100,0-1 0,-1 1 0,8-16 0,-12 20 1099,0 0 1,-1-1-1,1 1 1,-1-1 0,0 0-1,-1 1 1,1-1-1,-1 0 1,0 1 0,-1-10-1,-2-11-905,-11-32-1,14 57 1266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2:39.6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0 640,'5'6'8226,"18"33"-7770,-18-32-391,0 0-1,0 0 0,1 0 1,0-1-1,1 0 0,13 10 1,-13-10-20,17 12 224,37 20-1,-24-15-154,23 14-29,-13-7-117,-11-5 207,-27-20-139,0 1-1,0 0 1,-1 1-1,14 14 0,-18-18-33,-1 0 0,0 0 0,1 0 0,7 4 0,10 8 52,-10-4-28,-1 0 0,0 1-1,-1 0 1,0 1-1,-1 0 1,0 0 0,-1 0-1,-1 1 1,6 19-1,2 1-7,35 64 0,-42-85-80,0-1 78,1 0-1,1 0 1,0-1 0,0 0 0,1-1 0,0 0 0,1 0 0,12 7 0,-7-6-57,1 0 0,0-1 1,1-1-1,0-1 0,23 8 0,-27-12 141,-1 0 0,1-1 0,-1 0 0,1-2 0,0 1 0,0-2 0,26-1 0,-38 1-49,0 0 0,0-1 0,0 1 0,0-1-1,0 1 1,0-1 0,0 0 0,0 1 0,0-1 0,0 0-1,0 0 1,0-1 0,0 1 0,-1 0 0,1-1-1,-1 1 1,1-1 0,-1 1 0,1-1 0,-1 0 0,0 1-1,0-1 1,0 0 0,0 0 0,0 0 0,0 0-1,0 0 1,-1 0 0,1 0 0,-1 0 0,1 0 0,-1-1-1,0-2 1,-1-15 29,-1 0-1,-1 0 0,-1 1 1,0-1-1,-2 1 0,0 0 1,-11-21-1,12 26-1,-6-26 0,-1-1-271,11 39 153,0 0 0,1 0 0,-1 0 0,0-1 1,1 1-1,-1 0 0,1-1 0,0 1 0,-1 0 0,1 0 1,0-1-1,1 1 0,-1 0 0,0-1 0,1 1 1,-1 0-1,1 0 0,0-1 0,-1 1 0,1 0 1,0 0-1,1 0 0,-1 0 0,0 0 0,0 0 1,1 0-1,2-2 0,2-1-39,-3 2 41,1 0 0,-1 0 0,1 1 0,0-1 0,-1 1 0,1 0 0,0 0 0,7-2 0,7-2-44,-11 4 34,0 0 0,0 0 1,1 0-1,-1 1 0,13-1 1,-16 2 37,0 1 1,0-1 0,0 1 0,-1 0-1,1 0 1,0 0 0,0 1 0,-1-1-1,1 1 1,0 0 0,-1 0-1,0 0 1,1 0 0,-1 1 0,0-1-1,0 1 1,-1 0 0,6 6 0,8 8-29,-12-14 78,0 1 0,-1 0 0,1 0 0,-1 0 0,4 6 0,62 122 222,-35-64 111,-17-39-260,-11-17-123,1 0 0,1 0 0,0-1 0,0 0 0,13 13 0,-3-8 94,-8-6 43,1 1-1,1-2 0,0 0 0,18 10 0,55 23 103,142 49 1,-184-76-151,-26-8-60,1 0 0,0-2 0,0 0 0,0-1 1,1-1-1,23 1 0,200 8 546,-163-6-189,141 30 0,-183-23-320,-31-10-42,0 0 0,1-1 1,0 0-1,-1 0 0,1 0 0,9 0 0,-14-2 66,6 5-112,-8-5-109,0 0 1,1 0-1,-1 0 0,0 0 0,0 1 1,1-1-1,-1 0 0,0 0 1,0 1-1,0-1 0,1 0 1,-1 0-1,0 1 0,0-1 1,0 0-1,0 1 0,0-1 1,0 0-1,0 0 0,1 1 1,-1-1-1,0 0 0,0 1 1,0-1-1,0 0 0,0 1 1,0-1-1,0 0 0,-1 1 1,-10 9-3405,-22 9-919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2:41.9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159 68 1984,'-9'3'3483,"-14"-3"-3436,22 0 1,-13 1 1067,12 1-890,0 0 0,0 0-1,0 0 1,0-1 0,-1 1-1,1-1 1,0 0 0,-1 1-1,1-1 1,-1 0 0,0 0 0,1-1-1,-1 1 1,-5 0 3968,8 26-4326,-1-15 104,1 0 0,0-1 0,1 1 0,3 18 0,0-15 80,-1 0 1,0 0-1,-1 1 0,-1 14 0,0-24-41,-1-1-1,1 0 0,0 0 0,0 0 1,1 0-1,0 0 0,0 0 0,0 0 1,0 0-1,4 6 0,4 7-143,-6-10 124,-4-7 64,1 1 0,-1-1-1,1 0 1,0 0 0,0 0 0,-1 0 0,1 0 0,0 0 0,0 0 0,0-1 0,0 1 0,0 0 0,0 0 0,0-1 0,1 1 0,-1 0 0,0-1 0,2 1 0,1 2 531,-4-6-455,-1-1 0,1 1 0,-1 0 0,0-1 0,0 1 0,-2-4 0,-4-12-96,2 1 31,-1 1 0,-1 0-1,-13-25 1,-7-17-25,15 28-67,-33-94-341,42 114 301,2 8-42,0-1-1,0 1 1,0 0 0,0-1 0,1 1-1,-1-4 1,1 6-56,2 2-406,109 110 214,-71-79 552,-6-5-81,-14-11-100,2 0-1,-1-1 0,32 16 1,-47-28 35,-1-1 0,1 1 1,9 1-1,-13-3 36,-1 0-72,-1-1 1,1 0-1,0 1 0,0-1 1,-1 1-1,1-1 0,0 0 0,0 0 1,-1 1-1,1-1 0,0 0 1,0 0-1,0 0 0,0 0 0,1 0 1,-2 0 1,1 0 0,-1 0 0,1 0 0,-1 0 1,1 0-1,-1 0 0,1 0 0,-1 0 0,1 0 0,-1 0 1,0 0-1,1 0 0,-1 0 0,1 0 0,-1 0 0,1 1 1,-1-1-1,0 0 0,1 0 0,-1 1 0,1-1 0,-1 0 1,0 1-1,1-1 0,-1 0 0,0 1 0,1-1 0,-1 0 1,0 1-1,0-1 0,1 0 0,-1 1 0,0-1 0,0 1 1,0-1-1,0 1 0,0-1 0,1 1 0,-1-1 1,0 0-1,0 1 0,0-1 0,0 2 0,0-1 423,-1-1-398,0 0 1,0 0-1,0 0 1,0 0 0,0 1-1,1-1 1,-1 0 0,0 0-1,0 0 1,0 1 0,0-1-1,1 1 1,-1-1 0,0 0-1,-1 2 1,-9 4-31,0 0 0,-1-1 0,-19 6 0,8-3-4162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2:44.4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122 9 1984,'0'-9'9760,"1"11"-9398,0 0-266,0 0-1,-1 0 0,1 1 1,0-1-1,-1 0 0,1 0 1,-1 1-1,0-1 0,0 0 0,1 1 1,-2-1-1,1 0 0,0 1 1,0-1-1,-1 0 0,0 4 1,-3 5 117,0 0 1,-7 13-1,-2 4-52,6-7-84,-9 24 111,2 2-1,-14 75 1,20-71-39,3-20-13,-1 54 0,6-81-205,0-2 86,0 0 1,0-1-1,0 1 0,0 0 1,0-1-1,-1 1 1,1 0-1,0-1 1,-1 1-1,0 2 1,0-3 120,1-1-127,0 1 0,0-1 1,0 0-1,1 1 0,-1-1 0,0 0 0,0 1 0,0-1 0,-1 1 0,1-1 0,0 0 1,0 1-1,0-1 0,0 1 0,0-1 0,0 0 0,0 1 0,-1-1 0,1 0 1,0 1-1,0-1 0,-1 0 0,1 1 0,0-1 0,-1 1 0,1-2 22,0 1 0,-1 0 0,1-1 0,0 1 0,0 0 0,-1 0 0,1-1 0,0 1-1,0 0 1,0-1 0,0 1 0,0 0 0,-1-1 0,1 1 0,0 0 0,0-1 0,0 1 0,0 0 0,0-1-1,0 1 1,0-1 0,0 1 0,0 0 0,0-1 0,0 1 0,0 0 0,1-1 0,-1 1 0,0 0-1,0-1 1,0 1 0,0 0 0,1-1 0,24-198 779,1 1-1043,-23 181 244,1-1 34,7-26 0,-8 37-10,-2 1-1,1-1 0,-1 1 1,0-1-1,0-10 1,-1 17-203,8-3-478,-8 3 631,1-1 0,-1 1 0,1 0 0,-1-1 0,1 1 0,-1 0 0,1 0 0,-1-1 0,1 1 0,-1 0 0,1 0 0,0 0 0,-1 0 0,1 0 0,-1 0 0,1 0 0,-1 0 0,1 0 0,-1 0 0,1 0 0,0 0 0,-1 0 0,1 1 0,-1-1 0,1 0 0,-1 0 0,1 1 0,-1-1 0,1 1 0,16 11-54,0 0 0,-1 2-1,0 0 1,-1 0 0,-1 2 0,22 29 0,-20-21 61,-2 0-1,0 1 1,-1 0 0,13 40 0,26 75 32,-19-61 230,-23-59-229,-9-19 114,0 1 0,0-1 0,0 1 0,0-1 0,-1 1 0,1-1-1,0 1 1,-1-1 0,1 1 0,-1 0 0,0-1 0,1 1 0,-1 3 0,0-4 291,-16-1 75,-25 9 37,-28-6-192,-7 6-416,29-12-448,33 1-1173,0 1 0,0 1-1,0 0 1,-14 3-1,26-3 1199,-1 1 1,1-1-1,-1 0 0,1 0 0,-1 0 0,-4-1 0,-2 0-2691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2:46.1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0 3072,'-4'2'5920,"11"9"-5658,0 1 1,-2 0-1,1 0 1,-1 1-1,-1 0 1,0-1-1,-1 1 1,3 24-1,16 220 1605,-20-218-1719,-2-24 53,3 23-1,-2-9 2227,-1-34-1521,0-79-241,1-99-770,0 166-12,0-1 0,2 0 0,0 1 0,7-23 0,-9 35 93,1 0 1,-1 1-1,1-1 0,0 0 0,1 1 0,-1 0 1,1 0-1,0 0 0,0 0 0,0 0 0,1 0 1,-1 1-1,1-1 0,0 1 0,0 0 0,0 0 1,0 1-1,0-1 0,9-3 0,-9 5-8,0 1 0,-1-1 0,1 1 1,0 0-1,0 0 0,-1 0 0,1 1 0,0-1 0,-1 1 0,1 0 0,0 0 0,-1 0 0,1 0 0,-1 1 1,1-1-1,-1 1 0,5 3 0,2 2 7,-1 0 0,0 0 0,0 1 0,10 11 1,-5-2 66,-1 1 0,15 25 0,15 21 194,-41-62-164,5 11 576,-7-11-205,0-5-379,-1 0 0,1 0 0,0 0 0,0 1 0,1-1 0,-1 0 0,1-3 0,23-134-448,-21 124 417,2-17 152,-5 31-219,0 0-1,0-1 0,1 1 1,-1 0-1,0-1 0,1 1 1,0 0-1,0 0 0,-1-1 1,1 1-1,1 0 0,-1 0 1,0 0-1,0 0 0,4-3 1,-5 4-201,1 1 220,-1 0 0,0 0 0,0-1 0,0 1-1,0 0 1,0 0 0,0 0 0,0 0 0,1 0 0,-1-1 0,0 1-1,0 0 1,0 0 0,0 0 0,0 0 0,1 0 0,-1 0 0,0 0-1,0-1 1,0 1 0,1 0 0,-1 0 0,0 0 0,0 0 0,0 0 0,1 0-1,-1 0 1,0 0 0,0 0 0,1 0 0,0 1-16,0 0 1,1-1-1,-1 1 1,0 0-1,0 0 1,0 0-1,0 0 1,0 0-1,0 0 1,0 0-1,0 0 1,0 1-1,1 1 1,10 22-250,-4-8 224,1 3 144,-1 1 0,0 1 0,8 40 0,-14-46 91,2 22-1,1 10 14,-1-32-145,0 4 50,2 22-1,-4-26 10,1 0-1,0 0 0,7 21 1,-7-30-128,-3-6 26,1 0 0,-1 0 0,1-1 0,-1 1 0,0 0 1,1 0-1,-1 0 0,0 0 0,0-1 0,0 1 0,0 0 1,0 0-1,0 0 0,0 0 0,0 0 0,0 0 0,0 0 0,0-1 1,0 1-1,-1 0 0,1 1 0,-1-1 316,1 6-2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2:29.88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71 15 1664,'0'-1'43,"-1"1"1,1-1-1,0 0 0,0 0 1,-1 1-1,1-1 0,0 0 0,0 1 1,0-1-1,0 0 0,0 0 1,0 0-1,0 1 0,0-1 1,3-3 770,-5 14-321,-1-3-391,-5 5 63,1-1 0,-16 17 1,20-24-133,0 0 0,0 0 0,1 0 0,-1 0 0,1 0 1,0 0-1,1 0 0,-4 10 0,3-8 665,2-6-683,-1 0-1,1 0 0,0 1 1,0-1-1,0 0 0,0 0 1,-1 0-1,1 1 0,0-1 0,0 0 1,0 0-1,0 1 0,0-1 1,0 0-1,0 1 0,0-1 1,0 0-1,0 0 0,0 1 0,0-1 1,0 0-1,0 0 0,0 1 1,0-1-1,0 0 0,0 1 1,0-1-1,1 1 64,0 1 1,-1-1-1,1 0 1,0 1-1,0-1 1,0 0 0,0 0-1,0 0 1,0 0-1,1 0 1,-1 0-1,0 0 1,0-1-1,1 1 1,-1 0-1,0-1 1,1 1-1,-1-1 1,4 1-1,0 1 70,1-1 0,-1 0 0,1 0-1,7-1 1,309 19 414,-81-3-132,-135-11-117,93 2 425,-108-7-599,233 3 527,-152-4-308,-59-1-140,-33 1-168,133 6 71,-110 0 198,-32-3-148,-52-1-99,-1-1-1,1-1 1,0 0-1,18-5 1,-26 4-8,-1 1 1,0 0-1,20 2 1,10-2-291,-23 1 314,24 2 0,-4-1 98,5-4 1073,-42 3-1252,0 0 1,0 0-1,0 0 1,0 0-1,0 0 0,0 0 1,0 1-1,0-1 1,0 0-1,-1 0 0,1 0 1,0 0-1,0 0 1,0 0-1,0 0 0,0 0 1,0 0-1,0 0 1,0 0-1,-1 0 0,1 0 1,0 0-1,0 0 1,0 0-1,0 0 0,0 0 1,0 0-1,0 0 1,0 0-1,-1 0 0,1 0 1,0 0-1,0 0 1,0 0-1,0 0 0,0 0 1,0 0-1,0 0 1,0 0-1,-1-1 1,1 1-1,0 0 0,0 0 1,0 0-1,0 0 1,0 0-1,0 0 0,0 0 1,0 0-1,0 0 1,0 0-1,0-1 0,-5-3 70,4 3-58,0 0 0,-1 0 0,1 0 0,0 1 0,-1-1 0,1 0 0,0 1 0,-1-1 0,1 1 0,0-1 0,-1 1 0,1 0 0,-1-1 0,1 1 0,-3 0 0,-10-3 29,-43-14-128,40 11 46,-1 1-1,0 1 0,0 1 1,0 0-1,0 2 0,0 0 1,-29 2-1,-52-1 238,-47 3-332,-65 4 466,-38 1-349,0-15 201,115 2-297,99 4 205,-177 1 9,23 18-454,127-11 173,30-4 93,15-2 117,0 1-1,-21 6 0,-129 25-807,162-29 707,5-4 62,0 0 0,0 1-1,-1-1 1,1 0 0,0 1 0,0-1-1,-1 0 1,1 0 0,0 1 0,-1-1-1,1 0 1,0 0 0,-1 0 0,1 1 0,-1-1-1,1 0 1,0 0 0,-1 0 0,1 0-1,-1 0 1,1 0 0,0 0 0,-1 0-1,1 0 1,-1 0 0,0 0 41,4 3-26,0 0-1,1-1 1,-1 0-1,1 1 1,0-1-1,6 2 1,-7-3-2,0 0 0,0 0 0,0 1 1,-1-1-1,1 1 0,0 0 0,-1 0 1,1 0-1,-1 0 0,1 0 0,-1 0 0,0 1 1,3 4-1,2 5-2,-4-8 13,0 0-1,-1 1 1,1-1 0,-1 0-1,-1 1 1,1-1-1,-1 1 1,1 0-1,0 8 1,-2-11-63,-5 9 907,3-10-804,0 0 1,0-1-1,0 1 0,0-1 1,0 1-1,0-1 1,-1 0-1,1 0 0,0 0 1,0 0-1,0-1 1,0 1-1,0 0 1,0-1-1,-1 0 0,1 1 1,0-1-1,0 0 1,-2-2-1,-1 1-72,1-1 1,0-1-1,0 1 0,1 0 1,-1-1-1,0 0 0,-3-6 1,-2-4 72,0-2 0,1 1 1,1-1-1,1 0 0,-5-18 0,-9-20-135,19 52 33,0 0 0,-1 0 1,1 0-1,-1 0 0,1 0 0,-1 0 0,-2-1 1,0-1-189,9 16-1205,4 3 1407,1 1 0,0-2 1,1 0-1,0 0 0,2-1 1,-1 0-1,1-1 0,1-1 1,0 0-1,1 0 0,0-2 1,24 12-1,36 20 106,14 6-14,-52-28 21,-26-13-29,0 0-1,24 8 1,-14-7-1,1-2 1,0 0-1,0-1 1,36 1 0,720-5 55,-718 1-98,104 18 1,55 27-50,-189-39 43,-11-2 13,-1-1 0,1 0 0,0-2-1,22 1 1,196-3 875,-237 0-879,0-1 1,0 1-1,0-1 0,0 1 1,0-1-1,0 1 0,0 0 0,-1-1 1,1 1-1,0-1 0,0 1 0,0 0 1,-1-1-1,1 1 0,0 0 0,-1-1 1,1 1-1,0 0 0,-1-1 1,1 1-1,-21-8-10,1 1 0,-1 1 0,-1 0 1,1 2-1,-23-2 0,34 5-7,-27-2-1,-62 1 1,52 3-15,-14 1-166,-89 14 0,-58 22 237,2 0 244,145-31-310,-69-2 0,45-3 164,40 0-90,-221-1-192,207-5 104,-84 4 0,111 1-44,0 3 0,1 1 0,-55 14 0,33-3-115,31-11 111,-39 16 1,55-19 135,0 0 0,0 0-1,1-1 1,-1 1 0,0-1-1,0-1 1,-7 1 0,-46-4 231,13 0-380,-20-2-37,44 5-332,23 8-20,0-7 457,0 1 1,1-1 0,-1 0 0,1 0 0,-1 0 0,0 0-1,1 0 1,0 0 0,-1 0 0,1 0 0,3 0 0,20 6 100,-24-6-81,39 5-6,1-2 1,0-1-1,53-3 1,-42-1-79,27 5 66,80 13-1,-51-3 21,69-5 111,-36-2 13,-50-2-155,94 11-204,336 34 422,-312-37-316,115 2 419,-212-6-226,-85-8-258,52 10-1,-25-2 94,-42-4 396,-8-3-82,-7-1 390,3-1-599,0 0 1,0 0 0,0 0 0,0-1 0,0 1 0,0 0 0,0 0-1,-1 0 1,1-1 0,0 1 0,0 0 0,0 0 0,0 0 0,0 0-1,0-1 1,-1 1 0,1 0 0,0 0 0,0 0 0,0 0 0,0 0-1,-1 0 1,1-1 0,0 1 0,0 0 0,0 0 0,-1 0 0,1 0-1,0 0 1,0 0 0,-1 0 0,1 0 0,-6-1-49,-1 0 0,1 0 0,-12 1 0,-1-1 8,-214 0 298,174 2-378,-20 2 30,-42 5 78,21-3 59,-199 15-178,-83-11 329,139-4-116,235-5-98,-53-1-107,-113 15 1,62 2-31,83-14 92,23-3 24,0 1 0,1 1 0,-1-1 0,-8 3 0,-23 5 225,33-7-253,-1 0 0,0 0 1,1 0-1,0 1 0,-1-1 1,1 1-1,0 1 0,-8 4 1,12-5-343,1-1 396,0 0-1,0 0 1,0 0-1,0 0 1,0-1-1,1 1 1,-1 0-1,0 0 1,0-1 0,1 1-1,-1-1 1,0 1-1,3-1 1,0 2 39,11 5-5,-6-3-17,0 0 0,0 0 1,1-1-1,-1 0 0,1-1 0,13 2 1,100 4-11,113 10-16,-138-6-126,523 75 146,-516-66-84,-18-3 190,166 13 0,215 5-64,-438-33-65,-11-1 67,22 4 0,-35-4-66,0 0 1,0 0-1,0 0 1,-1 0-1,1 1 1,-1 0-1,8 5 1,3 3 3,19 9 0,-3-1-32,16 6 36,-42-23 33,-1 0 1,1 0 0,0-1 0,0 0 0,0 0 0,8 0 0,40-2 316,-23 0-231,134 1-269,-159 1 94,0 1-1,0-1 1,0 1 0,0 0-1,-1 0 1,1 1 0,6 4-1,8 2-39,-17-8 110,1 1-2,0-1 1,0 1-1,0 0 1,0 1-1,6 3 1,-9-5-179,0 0 166,0 2-3,1 0 1,-1 0 0,0 0 0,0-1 0,0 1 0,0 0 0,0 1 0,-1-1 0,1 0 0,-1 0 0,0 0 0,0 0 0,0 0 0,-1 6 0,-1 4 22,2-11-7,0 0-1,0-1 1,-1 1-1,1 0 1,-1 0 0,1-1-1,-1 1 1,0 0 0,0-1-1,0 1 1,0-1-1,0 1 1,0-1 0,0 1-1,0-1 1,0 0 0,-1 1-1,-2 1 1,-10 13 71,12-15-46,0 1-1,0 0 1,-1-1 0,1 1-1,0-1 1,-1 0 0,1 0-1,-1 0 1,1 0 0,-1 0-1,-4 0 1,-7 4 7,3-3 35,0-1 1,0 1-1,0-2 1,0 1-1,0-2 0,-16-1 1,-38-10 76,48 8-107,-2-1 6,1-1 0,-1-1 0,2-1-1,-1 0 1,-29-20 0,25 15-41,14 6 29,0 1 0,0-1 0,1-1 0,0 0 0,-11-14 0,3 2-187,-22-26 430,-30-20-424,56 57 136,1 1 0,-2 0 1,1 1-1,-24-11 0,-11 0 15,-2 2-1,1 2 1,-2 2 0,0 2-1,0 2 1,0 3 0,-61 0-1,-182 25-30,2 22 199,214-30-86,-172 43-109,198-42-12,10-3 60,-252 59-130,194-47-30,-141 48-1,208-58 200,-2-2 1,1-1-1,-1-1 0,0-2 1,0-1-1,-1-1 0,-46-2 1,73-3-18,0 1 0,0-1 0,0-1 0,1 1 0,-1-1 1,0 0-1,0-1 0,1 1 0,-1-1 0,1-1 0,0 1 0,0-1 0,0 0 0,1 0 1,-1-1-1,1 0 0,0 0 0,0 0 0,1 0 0,0-1 0,-5-7 0,-2-8 5,0-1 0,1-1-1,-8-30 1,-15-75-12,9 32-162,10 36 146,-11-88-1,7-63-288,14 150 250,-4-109-337,7 142 340,2 24-68,-1-1 0,0 0 0,0 1 0,-1-1 0,0 0-1,1 1 1,-3-8 0,2 12 48,1 0 0,0 0 0,0 0 0,0-1 1,0 1-1,0 0 0,0 0 0,0 0 0,0 0 0,0-1 0,0 1 0,0 0 0,0 0 0,0 0 0,0 0 0,0-1 0,0 1 1,0 0-1,0 0 0,0 0 0,0-1 0,0 1 0,0 0 0,0 0 0,0 0 0,0 0 0,0-1 0,0 1 0,0 0 0,1 0 1,-1 0-1,0 0 0,0-1 0,0 1 11,1 1 0,-1-1 1,0 0-1,0 0 0,1 0 0,-1 0 1,0 0-1,0 0 0,0 1 1,1-1-1,-1 0 0,0 0 0,0 0 1,0 0-1,1 1 0,-1-1 1,0 0-1,0 0 0,0 0 0,0 1 1,0-1-1,0 0 0,0 0 1,1 1-1,-1-1 0,0 0 0,0 0 1,0 1-1,0-1 0,0 1 1,7 21-272,-5-15 247,0 1 0,0-1 1,0 0-1,0 10 0,5 67-31,4 0 0,37 138 0,-37-187 42,2-1 1,24 46-1,43 59 51,-70-122 30,2 0 0,0-1 0,0 0 0,2-1 0,0-1 0,1 0 0,0 0 0,1-2 0,0 0 0,1-1 0,26 13 0,-16-11-3,1-2 0,0-1 0,0-1 0,37 7 0,27 8-290,-43-10 237,-37-11-21,-8-2 41,0-1 0,0 1 0,-1 0-1,1 0 1,0 1 0,-1-1 0,1 1 0,-1 0 0,0 0-1,4 2 1,-1-1 204,-6-2-71,-5 3-193,-6 4 64,1-1-1,-1 0 0,0-1 1,0 0-1,-15 5 0,17-7-12,-22 8 34,-1-2 1,-65 13-1,29-8 0,-151 25-94,191-36-16,27-4 26,1 3-514,0-3 550,0 1 0,0 0 0,0-1 0,0 1 0,0-1 1,0 1-1,1-1 0,-1 1 0,0-1 0,0 1 0,1 0 0,9 4 15,0 0 0,0-1 0,1 0 0,-1-1 0,19 4 0,59 5-336,-84-11 310,38 3-74,168 12 450,84-10-206,-2 0-138,339-13 2,-303 14 341,-316-7-324,106 5-162,-34-2 214,63-1-62,-79-3-115,-29 6-20,-29-5 122,-1 0 0,1 0 0,-1 1-1,0 1 1,1 0 0,16 5 0,-6-3 22,16 2-72,6 1-53,-30-4 120,1-1-1,0 0 1,-1-1 0,26-2 0,-19 1 63,12-3 59,-29 3-101,2 0 41,3 0-28,-7 0-52,1 0 0,-1 0 0,0 0-1,0 0 1,0 0 0,0 0 0,0 0-1,0 0 1,0 0 0,0 0 0,0 0-1,0 0 1,1 0 0,-1 0-1,0 0 1,0-1 0,0 1 0,0 0-1,0 0 1,0 0 0,0 0 0,0 0-1,0 0 1,0 0 0,0 0 0,0 0-1,0 0 1,0 0 0,0-1 0,0 1-1,1 0 1,-1 0 0,0 0 0,0 0-1,0 0 1,0 0 0,0 0 0,0 0-1,0-1 1,0 1 0,-1 0 0,1 0-1,0 0 1,0 0 0,0 0 0,0 0-1,0 0 1,0 0 0,0 0 0,0 0-1,0-1 1,0 1 0,0 0 0,0 0-1,0 0 1,-1-1-12,0 0 1,0 1-1,0-1 0,0 0 0,0 1 0,0-1 0,0 0 1,0 1-1,0-1 0,0 1 0,-2-1 0,-10-5-91,1-1 144,0 0 0,0 0 0,-13-4 0,-27-14-37,28 12-46,-1 1 0,-1 1-1,0 2 1,0 0 0,0 2-1,-49-8 1,-166-4-86,236 19 114,-359-10-75,313 10 13,-320-15 593,304 6-340,-101-29 1,80 11-94,2-4-1,-93-48 0,131 52-104,1-2 0,-77-64-1,-3-14 184,104 89-162,1-1 0,1-1 1,0-1-1,2-1 0,0 0 1,2-2-1,-18-30 0,25 29-207,9 21-85,0 0 0,-1 0-1,1 0 1,-1 0 0,0 1 0,0-1 0,-5-6 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2:47.1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1728,'11'5'12346,"-4"9"-10202,-5-11-2290,-1 1 0,0-1 1,0 1-1,-1 0 0,1 6 1,-1 27 560,-1-16-270,1 1 0,1-1 0,0 0 0,2 0 0,7 30 0,8 7-321,-17-54 1258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2:49.13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7 992,'3'-6'-73,"-3"6"387,1 0 1,0 0 0,-1 0 0,1 0 0,0 0 0,-1-1 0,1 1 0,0 1 0,0-1 0,-1 0-1,1 0 1,0 0 0,-1 0 0,1 0 0,0 1 0,2 0 2432,3 9 298,-5-8-2887,0 1 0,0-1 1,-1 0-1,1 0 0,0 1 0,-1-1 0,0 0 1,1 1-1,-1-1 0,0 1 0,-1-1 0,1 4 1,-8 34 111,1-10 80,-12 154 394,10-84-528,4-29-72,7 114 0,2-137-149,1 1 0,3-1-1,2 0 1,1-1 0,21 50-1,-23-76 51,1 0 1,1 0-1,1-1 0,1 0 0,1-1 0,1-1 0,16 17 1,-8-14 82,0 0 0,1-1 0,1-1 1,49 27-1,-46-32-60,1-1 0,1-2 0,-1-1-1,38 8 1,125 16 319,-154-28-260,537 57 1126,-504-59-1182,129 11 61,-5 14 231,-128-12-2001,-59-18-159,-9-4-937,-14-6-462,-19-4-2052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2:50.5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304 46 832,'-16'-11'931,"15"11"-857,0-1 1,0 1-1,0-1 1,0 0-1,1 1 1,-1-1-1,0 0 1,1 0-1,-1 0 1,0 0-1,1 1 1,-1-1-1,1 0 1,0 0-1,-1 0 1,1-2-1,-1 3-31,1 0-1,0-1 0,0 1 1,0 0-1,0-1 0,0 1 1,0-1-1,0 1 1,-1 0-1,1 0 0,0-1 1,0 1-1,0 0 0,-1-1 1,1 1-1,0 0 1,-1 0-1,1-1 0,0 1 1,0 0-1,-1 0 0,1 0 1,0-1-1,-1 1 1,1 0-1,0 0 0,-1 0 1,1 0-1,-1 0 0,0 0-5,1 0-1,0 0 1,-1-1-1,1 1 0,0 0 1,-1 0-1,1 0 0,0 0 1,-1 0-1,1-1 1,0 1-1,-1 0 0,1 0 1,0 0-1,-1-1 1,1 1-1,0 0 0,0-1 1,0 1-1,-1 0 0,1 0 1,0-1-1,0 1 1,0 0-1,-1-1 0,1 1 1,0-1-1,0 1 0,0-1 1,-3-3 3173,4 28-1381,0 18-778,-6-9-540,-1 0 0,-16 48 1,5-22-206,-29 95 254,41-140-467,-1 1-1,0-1 1,-12 18 0,-8 18 464,23-42-558,3-8-10,0 0 1,0 1 0,0-1 0,0 1-1,0-1 1,0 0 0,0 1 0,0-1-1,0 0 1,-1 1 0,1-1 0,0 1 0,0-1-1,0 0 1,0 1 0,-1-1 0,1 0-1,0 0 1,0 1 0,-1-1 0,1 0 0,0 1-1,-1-1 1,1 0 0,0 0 0,-1 0-1,0 1 1,1-1-102,0 0 48,0 4 54,0 2 42,0-4 586,9-11 817,-7 5-1241,2-1-132,-1-1 0,0 1 0,0-1 0,0 0 0,-1 0 0,1 0 0,-2 0 0,3-11 0,3-22 51,4-34-24,0-8 67,1-18 126,-7 55-261,0-22-250,0 4 10,-5 62 200,0-1 1,0 1-1,-1-1 1,1 1-1,0-1 0,0 1 1,0-1-1,1 1 0,-1-1 1,0 1-1,0 0 0,0-1 1,0 1-1,0-1 0,0 1 1,1-1-1,-1 1 0,0 0 1,0-1-1,1 1 0,-1 0 1,1-1-1,6 5-559,7 17 199,-13-19 491,16 32-154,-2 1 0,21 68 0,-8-21 130,-7-16 40,10 24 150,-30-87-229,14 40 241,-14-39-165,0-1 1,0 1-1,0 0 0,-1 0 0,0-1 1,0 1-1,0 0 0,0 0 0,-1 0 1,-1 4-1,2-7-60,-1 0 1,1 0-1,-1 0 1,0 0-1,1 0 1,-1 0-1,0 0 1,0 0-1,0 0 1,0-1-1,0 1 1,0 0 0,0-1-1,0 1 1,0-1-1,-2 2 1,-22 6 603,20-7-570,-78 16 269,30-10-727,40-6-335,-1 1-1,-23 6 1,2-1-1708,26-6 493,-1 1 1,-15 5-1,0 4-1104,-2-3-875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2:52.2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300 12 1984,'3'-3'-868,"8"-6"5139,-11 10-4121,0-1-1,1 0 0,-1 1 1,0-1-1,1 0 1,-1 1-1,0-1 1,0 0-1,1 1 1,-1-1-1,0 0 1,0 1-1,0-1 1,0 1-1,1-1 1,-1 0-1,0 1 1,0-1-1,0 1 1,0-1-1,0 1 1,0-1-1,0 0 1,0 1-1,0-1 1,0 1-1,-1-1 1,1 1-1,0-1 1,0 11 172,1-3 35,-1 1 1,0-1 0,-1 0-1,0 1 1,0-1 0,-1 0-1,0 0 1,0 0 0,-4 8-1,-3 2-287,-1-1-1,0 0 0,-25 30 1,22-29 127,1-1 0,0 1 0,2 1 0,-15 35 0,17-34-148,-15 37 188,-19 75 0,5-11 36,23-74-235,12-35 131,-2 1 0,1-1 0,-2 0 0,1 0 0,-2-1 0,-7 14 0,12-24 124,1-1-257,0 0 0,-1 0-1,1 0 1,0 0 0,0 0-1,0 0 1,0 0 0,0 0-1,0 0 1,0 0 0,0 0-1,0 0 1,-1 0 0,1 0-1,0 0 1,0 0 0,0 0-1,0 0 1,0 0 0,0 0-1,0 0 1,0 0 0,-1 0-1,1 0 1,0 0 0,0 0-1,0 0 1,0 0 0,0 0-1,0 0 1,0 0 0,0 0-1,0 0 1,0 0 0,0 0-1,-1 0 1,1 0 0,0 1-1,0-1 1,0 0-1,0 0 1,0 0 0,0 0-1,0 0 1,0 0 0,0 0-1,0 0 1,0 0-21,0-1 1,0 1-1,-1-1 1,1 1-1,0-1 1,0 1-1,0-1 0,0 1 1,0-1-1,0 1 1,0-1-1,1 1 1,-1-1-1,0 1 0,0-1 1,0 1-1,0 0 1,1-1-1,-1 1 0,0-1 1,0 1-1,1-1 1,-1 1-1,0 0 1,1-1-1,0 0 0,9-7-144,1 0-1,1 1 0,0 0 0,-1 1 1,2 0-1,-1 1 0,1 1 0,0 0 0,0 0 1,0 1-1,18-1 0,209-33-121,18 4 417,-226 33-209,-31 0 107,18-1 1067,-25-103 175,4 82-1202,-8-32-1,5 28-6,-3-3 55,0 0-1,-17-36 1,11 29-191,8 21 22,-1 0-1,-1 1 0,1 0 0,-2 0 0,-11-13 1,12 17 2,-2 1 1,1 0-1,-1 0 1,0 1-1,-12-7 0,-2 0-208,-33-14 0,31 17-51,-41-19-1987,21 16-3497,32 10 1588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2:54.3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22 4736,'0'0'75,"0"0"0,0 0-1,0-1 1,0 1 0,0 0 0,0 0 0,0 0 0,0 0-1,0-1 1,0 1 0,1 0 0,-1 0 0,0 0 0,0 0 0,0 0-1,0-1 1,0 1 0,0 0 0,0 0 0,1 0 0,-1 0-1,0 0 1,0 0 0,0 0 0,0 0 0,1 0 0,-1 0 0,0-1-1,0 1 1,0 0 0,0 0 0,1 0 0,-1 0 0,0 0-1,0 0 1,0 0 0,0 0 0,1 0 0,-1 1 0,12 1 3848,8 8-1432,-18-7-2382,0 0 1,0 0 0,0 0-1,0 0 1,0 0 0,-1 1-1,1-1 1,1 5 0,6 31 115,-8-32-253,18 125 141,-11-62-72,-3-32-37,-2-11 56,9 37-1,-3-24 216,4 41-1,-7-53 1929,-15-45-774,2-8-1437,1-1 0,2 0 0,0 0 0,2 0 0,1-27 0,2 21-69,1 0-1,1 0 1,14-54 0,-14 75-18,0-4-18,2-1-1,0 1 1,0 0 0,12-21-1,-15 31 106,-2 5-17,0-1 0,0 1 0,0-1 0,0 0 0,1 1 0,-1-1 0,0 1 0,0-1 0,1 1 0,-1-1 0,0 1 0,1-1 0,-1 1 0,0-1 0,1 1 0,-1 0 0,1-1 0,-1 1 0,1-1 0,-1 1 0,1 0 0,-1 0 0,1-1 0,-1 1 0,1 0 0,-1 0 0,1-1 0,0 1 0,-1 0 0,1 0 0,-1 0 0,1 0 0,-1 0 0,1 0 0,0 0 0,-1 0 0,1 0 0,-1 0 0,2 1 0,3 1-6,0 1-1,0-1 0,0 1 0,-1 1 0,1-1 0,-1 1 0,0-1 0,0 1 0,0 0 0,-1 1 0,1-1 0,-1 1 0,0-1 0,0 1 0,0 0 0,2 7 0,3 7 87,-1 0-1,-1 0 1,5 26-1,-1-2 147,-5-25-167,0 1 0,-2 0-1,2 31 1,1-29 958,-3-36 21,-1-16-906,2-1-1,14-56 0,-18 87-105,9-43 4,-3 15-106,12-37 0,-10 39 202,-4 16-219,-1 0 0,2 0 0,-1 0-1,1 1 1,12-18 0,-17 27 85,0 0 1,1 1-1,-1-1 0,1 0 1,-1 0-1,1 1 0,0-1 0,-1 0 1,1 1-1,0-1 0,-1 0 1,1 1-1,0-1 0,0 1 0,0-1 1,-1 1-1,1 0 0,0-1 1,0 1-1,0 0 0,0-1 0,0 1 1,0 0-1,0 0 0,-1 0 1,3 0-1,-1 1-14,0 0 1,0 1-1,0-1 0,1 1 1,-2 0-1,1-1 1,0 1-1,0 0 0,1 2 1,4 5-22,-1 1 1,-1-1 0,0 1-1,0 0 1,-1 0-1,3 12 1,-4-15 48,3 13-2,4 25-1,3 9 22,-8-40 13,9 34 69,27 56-1,-33-84 346,-7-19 149,0 18-795,0-18 223,0 1 0,1 0 1,-1 0-1,0 0 0,0 0 0,0 1 0,0-1 0,1 5 0,0 0-62,1 0 264,-3-6-473,0-1 0,0 0 1,0 1-1,0-1 0,0 1 0,0-1 1,-1 0-1,1 1 0,0-1 0,0 0 1,0 1-1,0-1 0,0 0 0,0 1 0,-1-1 1,1 0-1,-5 4-3734,0-4-191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2:55.3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0 122 4224,'0'0'12399,"10"-12"-11535,-9 8-828,0 1 0,0-1 0,0 0 0,0 1 0,0-1-1,3-4 1,13-16 47,-14 19-74,0 1 0,0-1 0,0 1 0,0-1 0,1 1 0,0 0 0,0 1 0,0-1 0,0 0-1,8-4 1,-11 8-28,0-1-1,0 0 0,1 1 0,-1-1 0,0 1 0,0-1 0,1 1 0,-1 0 0,0-1 0,0 1 0,3 0 1,-3 0 9,0 1 0,0-1 0,-1 1 1,1-1-1,0 1 0,-1-1 1,1 1-1,-1-1 0,1 1 1,0 0-1,-1-1 0,1 1 0,-1 0 1,0 0-1,1-1 0,-1 1 1,0 0-1,1 0 0,-1 0 1,1 1-1,5 16-13,-1 0 0,0 0 0,-1 0 0,-1 0 1,1 36-1,-4-41 122,-1 0 0,0-1 0,-1 1 0,-1-1 0,0 1 0,0-1 0,-1 0 0,-1 0 0,-9 17 0,9-18 70,1-4-86,1 0 0,-1 0 0,-1-1 0,1 1 0,-11 11 0,4-7 278,11-10-258,-1 0 0,-1 1 0,1-1 0,0 0 0,0 0 0,0 0 1,-1 0-1,1 0 0,-3 1 0,24-9-141,-1 1 0,1 1 0,0 1 0,40-4 0,85 6 102,19-2-3106,-139 3 1802,-15 1-615,0 0-1,18-4 1,-26 3 1559,1 1 0,-1-1 0,0 0-1,0 1 1,0-1 0,0 0 0,0 0 0,0 0 0,0-1 0,-1 1 0,1 0 0,0-1 0,-1 1 0,1-1 0,-1 0-1,1 1 1,-1-1 0,2-2 0,-1-3-322,1 0-1,-1 0 0,0 0 1,0-11-1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3:07.15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99 60 736,'-5'0'4277,"11"5"-4159,-1 0 2,1 0 0,0-1 0,9 5 1658,-5-21-461,-10 10-1289,1 1-1,0-1 0,-1 0 0,1 0 0,-1 0 0,1 1 0,-1-1 1,0 0-1,0 0 0,0-4 747,0-2-326,0 7-102,0 1-308,0-3-49,0 3 486,-5-4-513,4 4 49,1-1 0,-1 1 1,1 0-1,0-1 0,-1 1 0,1-1 1,-1 1-1,1 0 0,-1 0 1,1-1-1,-1 1 0,1 0 1,-1 0-1,1-1 0,-1 1 0,1 0 1,-2 0-1,-21-11 32,21 10-102,1 0 0,-1 0 0,1 0 0,-1 0 0,0 0 0,1 0 0,0 0 0,-1 0 0,1 0 0,-2-2 0,-1-2-23,3 5 562,-5 4-128,5-3-291,-1 1 0,0-1 0,0 0 0,1 1-1,-1-1 1,0 0 0,0 0 0,0-1 0,0 1 0,-1 0 0,-1 0 0,-4 0-95,9 1-342,12 2-169,-12-4 526,0 1-1,0-1 1,0 0-1,0 1 1,0-1-1,0 1 1,0 0 0,0-1-1,0 1 1,0 0-1,0 0 1,1 0 0,4 4-6,9 1-66,-13-5 106,0-1-1,1 1 1,-1 0-1,0 0 1,0 0-1,0 0 1,0 0-1,0 1 1,0-1-1,3 4 1,-3-4 28,33 13 127,-33-13-122,0-1-61,7 7 93,2 2-61,-9-8-19,1 7 1733,-3-8-1753,0-1 14,0 1 0,0 0 1,1 0-1,-1-1 0,0 1 1,0 0-1,0 0 0,0-1 0,0 1 1,-1 0-1,1 0 0,0-1 1,0 1-1,0 0 0,0 0 1,0-1-1,0 1 0,0 0 1,0 0-1,-1-1 0,1 1 1,0 0-1,0 0 0,0 0 1,0-1-1,-1 1 0,1 0 1,0 0-1,0 0 0,-1 0 1,1-1-1,0 1 0,0 0 0,0 0 1,-1 0-1,1 0 0,0 0 1,-1 0-1,1 0 0,0 0 1,0 0-1,-1 0 0,1 0 1,0 0-1,0 0 0,-1 0 1,1 0-1,0 0 0,-3-1 95,0 0 1,1 0-1,0-1 0,-1 1 0,1-1 0,-3-2 0,-8-13 247,7 4-421,-12-11 133,9 20 27,7 1-392,-5 2-54,6 1 429,-14-9 556,14 8-605,-1 0 1,0 0-1,0 0 1,1 0-1,-1 0 0,0 0 1,0 1-1,0-1 1,0 1-1,0-1 1,0 1-1,0 0 1,0-1-1,0 1 1,0 0-1,0 1 1,-2-1-1,-9 2-45,12-2 43,0 0 0,0 0 0,0 0 0,-1 0 0,1 0 0,0 0 0,0 0 0,0 1 0,0-1 0,0 1 0,-2 0 0,-21 7-801,24-7 633,0-1 0,0 1 1,0 0-1,0 0 0,0-1 1,0 1-1,0 0 0,0 0 1,0-1-1,0 1 0,0 0 1,1-1-1,-1 1 0,0 0 0,0-1 1,1 1-1,-1 0 0,1-1 1,0 2-1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3:11.16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64 802 4736,'-4'-80'1927,"5"70"-1869,0 0 1,0 1-1,1-1 0,0 1 1,1-1-1,4-11 1,79-236 2309,-54 151-1318,-30 96-1042,-2 9-27,0-1 0,0 1 1,1 0-1,-1-1 1,1 1-1,-1 0 0,1 0 1,-1-1-1,1 1 1,1-2-1,-1 5-66,6 27 196,-2 0-1,-1 1 1,0 37 0,-2-31-32,4 44-16,7 197 1128,-8-179 1070,5-120-1045,41-157-939,69-271-104,-104 385-255,-9 32-217,2 1 1,25-58-1,-32 86 229,0 0 1,0 1-1,1-1 1,-1 0-1,4-3 0,-5 6 56,-1 1 0,1 0 1,-1-1-1,0 1 0,1 0 0,-1-1 0,1 1 0,-1 0 0,1-1 0,-1 1 0,1 0 0,-1 0 0,1 0 0,-1-1 0,1 1 0,-1 0 0,1 0 0,-1 0 1,1 0-1,0 0 0,0 1 1,0-1 1,-1 0 0,1 1 0,0-1 0,-1 1 0,1-1 0,-1 1-1,1-1 1,-1 1 0,1-1 0,-1 1 0,0-1 0,1 1 0,-1 0-1,1-1 1,-1 1 0,0 0 0,0 0 0,1-1 0,-1 2 0,3 12-15,-1 0 0,0 0 0,-1 0 0,0 26 1,-1-27 21,-4 208 70,-1-148 468,-14 74 0,15-119-179,-5 23 314,7-46-559,1 0 0,0-1-1,-1 1 1,0-1 0,0 0 0,0 0 0,-5 7 0,7-11-104,0 0 1,0 0-1,0 0 0,0 0 1,0 0-1,0 0 1,0 0-1,0 0 1,0 1-1,0-1 0,0 0 1,0 0-1,0 0 1,0 0-1,0 0 0,-1 0 1,1 0-1,0 0 1,0 0-1,0 0 1,0 0-1,0 0 0,0 1 1,0-1-1,0 0 1,0 0-1,-1 0 0,1 0 1,0 0-1,0 0 1,0 0-1,0 0 1,0 0-1,0 0 0,0 0 1,-1 0-1,1 0 1,0 0-1,0 0 0,0 0 1,0 0-1,0 0 1,0-1-1,0 1 1,0 0-1,-1 0 0,1 0 1,0 0-1,0 0 1,0 0-1,0 0 0,0 0 1,0 0-1,0 0 1,0 0-1,0 0 1,0-1-1,0 1 0,0 0 1,0 0-1,-1 0 1,1 0-1,0 0 0,0 0 1,-1-3-7,0 0 0,0 0 1,1 0-1,-1 0 0,0 0 1,1 0-1,0 0 0,0 0 0,0 0 1,0-5-1,8-34-295,-6 34 280,70-382-606,-62 332 615,1-24-100,-8 68-240,-2 13 123,-1 10-21,-29 198-121,22-172 489,-2 0 1,-1-1-1,-29 63 1,-37 46 870,56-110-650,-2-1 0,-31 35 0,49-63-304,0 1 28,0-1 0,-1 1 1,1-1-1,-9 7 0,12-11-59,0 1-1,0 0 1,0-1-1,-1 1 0,1-1 1,0 1-1,0-1 1,0 0-1,0 1 1,0-1-1,-1 0 0,1 0 1,0 0-1,0 0 1,0 0-1,-1 0 1,1 0-1,0 0 0,0 0 1,0-1-1,-1 1 1,1 0-1,0-1 1,0 1-1,0-1 1,0 1-1,0-1 0,0 0 1,0 1-1,0-1 1,-1-1-1,-1-2-44,0 0 0,0 0 0,0 0 0,0 0 0,1-1 0,0 1 0,0-1 0,0 0 0,1 1 0,-1-1 0,1 0 0,-1-9 0,0-9-246,0-34 0,2 46 221,11-166-457,-11 177 505,0-1 0,0 1-1,0 0 1,-1 0 0,1 0-1,0 0 1,0 0 0,0 0-1,0 0 1,0 0-1,0 0 1,0 0 0,0 0-1,0 0 1,0 0 0,0 0-1,0 0 1,0-1 0,0 1-1,0 0 1,0 0-1,0 0 1,0 0 0,0 0-1,-1 0 1,1 0 0,0 0-1,0 0 1,0 0 0,0 0-1,0 0 1,0 0-1,0 0 1,0 0 0,0 0-1,0 0 1,0 0 0,0 0-1,-1 0 1,1 0-1,0 0 1,0 0 0,0 0-1,0 0 1,0 0 0,0 0-1,0 0 1,0 0 0,0 0-1,0 1 1,0-1-1,0 0 1,0 0 0,0 0-1,0 0 1,0 0 0,-1 0-1,1 0 1,0 0 0,-7 6-247,-7 10 170,-44 55 418,-74 100 741,125-163-1010,6-15-109,10-18-103,-3 15 82,1 1 1,0-1-1,1 2 1,0-1-1,0 1 0,1 0 1,0 1-1,19-12 1,-10 8-39,0 2 0,1 0 1,0 1-1,25-7 0,-37 14 79,0-1 0,1 1 0,-1 1 0,12 0 0,-11 0 100,-7 0 970,0-1-1016,-1 1 0,0-1 1,1 1-1,-1-1 0,0 1 0,1-1 0,-1 1 1,1-1-1,-1 1 0,1 0 0,-1-1 0,1 1 0,-1 0 1,1-1-1,-1 1 0,1 0 0,0-1 0,-1 1 0,1 0 0,3-2 0,4-3-38,-1-1-1,0-1 1,0 1 0,6-9-1,14-12-478,-25 25 444,1 0 0,-1 0 0,0 0 0,1 0 0,0 0 0,-1 1 0,1 0 0,0-1 0,0 1 0,0 0 0,0 0 0,0 0 0,4 0 0,-4 1 21,-1 0-1,1 1 1,-1-1-1,1 1 1,-1-1-1,0 1 1,0 0-1,1 0 1,-1 0-1,0 0 1,0 1-1,0-1 1,0 0-1,0 1 1,0-1-1,0 1 1,-1 0-1,3 2 1,1 2 43,0 0 1,-1 0-1,1 1 0,-1-1 1,-1 1-1,1 0 1,-1 1-1,0-1 0,-1 0 1,3 11-1,-2 1 38,0-1-1,-2 1 0,0 22 1,3 4 970,-21-29-740,17-15-267,2-81 395,0 42-310,-2-1 0,-2 0 1,-6-44-1,-19-77 176,25 150-375,0-1-1,0 1 0,-6-18 1,8 28 86,0 0-1,0 0 1,0-1 0,0 1 0,0 0 0,0 0 0,0 0 0,0-1-1,0 1 1,0 0 0,-1 0 0,1 0 0,0-1 0,0 1-1,0 0 1,0 0 0,0 0 0,0-1 0,0 1 0,-1 0-1,1 0 1,0 0 0,0 0 0,0 0 0,0-1 0,-1 1 0,1 0-1,0 0 1,0 0 0,0 0 0,-1 0 0,1 0 0,0 0-1,0 0 1,-1 0 0,1 0 0,0 0 0,0 0 0,0 0-1,-1 0 1,1 0 0,0 0 0,0 0 0,-1 0 0,1 0 0,0 0-1,0 0 1,0 0 0,-1 0 0,1 0 0,0 0 0,0 0-1,0 1 1,-1-1 0,1 0 0,-6 14-406,-17 110-536,3-16 943,-30 176-106,17-51 874,32-222-324,2-12 7,5-21-103,19-56-510,62-132 0,-83 201 189,13-26-97,29-42 0,-30 53-66,-16 22 98,1 1 0,0 0 1,0-1-1,0 1 0,0 0 1,0 0-1,0 0 0,0 0 1,1 0-1,-1 0 0,0 0 1,3-1-1,-3 1 22,0 1 0,0 0 0,-1 0 0,1 0 0,0 0 0,0 0 0,0-1-1,0 2 1,-1-1 0,1 0 0,0 0 0,0 0 0,0 0 0,-1 0 0,1 1 0,0-1 0,0 0 0,0 1 0,2 1-7,-1 0 0,0-1 0,0 1 1,0 0-1,0 1 0,0-1 0,0 0 1,-1 1-1,1-1 0,-1 0 0,3 6 1,1 7 31,0 1 1,-1 0-1,0 0 1,1 21-1,4 15 52,-5-33 102,-2 0 0,0 1 0,0 24 0,-1-24 231,-1-20-369,0 0-1,0 0 1,0 0 0,0 0-1,0 0 1,0 0 0,0 0-1,0 0 1,0 0 0,0 0-1,0 0 1,0 0 0,0 0-1,0 0 1,0 0 0,0 0-1,0 0 1,0 0 0,1 0-1,-1 0 1,0 0 0,0 0-1,0 0 1,0 0 0,0 0-1,0 0 1,0 0 0,0 0-1,0 0 1,0 0 0,0 0-1,0 0 1,0 0 0,0 0-1,0 0 1,0 1-1,5-32 637,-4 24-679,7-115 224,-3 23-38,-4 40-573,-1 59 408,0 0-1,0 0 0,0 0 0,0 0 0,0 0 0,0 0 0,0 0 0,0 0 1,0 0-1,0 0 0,0 0 0,0 0 0,0 0 0,0 0 0,0 0 0,0 0 0,0 1 1,0-1-1,0 0 0,0 0 0,0 0 0,0 0 0,0 0 0,0 0 0,0 0 0,0 0 1,0 0-1,0 0 0,-1 0 0,1 0 0,0 0 0,0 0 0,0 0 0,0 0 1,0 0-1,0 0 0,0 0 0,0 0 0,0 0 0,0 0 0,0 0 0,0 0 0,0 0 1,0 0-1,0 0 0,0 0 0,-1 0 0,1 0 0,0 0 0,0 0 0,0 0 0,0 0 1,0 0-1,0 0 0,0 0 0,0 0 0,0 0 0,0 0 0,0 0 0,0-1 1,0 1-1,0 0 0,0 0 0,0 0 0,0 0 0,0 0 0,-6 8-240,-4 9 91,9-14 221,0 1 1,-1 0-1,0-1 1,0 1-1,0-1 1,0 0-1,0 0 1,-1 0-1,1 0 1,-1 0-1,0 0 1,0-1-1,0 1 1,0-1-1,-1 0 1,1 0-1,-1 0 1,1 0-1,-1 0 0,1-1 1,-1 0-1,0 0 1,0 0-1,0 0 1,0 0-1,0-1 1,1 0-1,-1 0 1,0 0-1,-6-1 1,-53-6-66,1-4 0,-100-29 0,161 40-34,0 0 1,0 0-1,0-1 0,0 1 0,0 0 0,0-1 0,0 1 0,0-1 0,0 0 0,0 1 0,1-1 0,-1 0 0,-1 0 0,2 0 16,0 1-1,0 0 1,-1 0-1,1-1 1,0 1-1,0 0 1,0-1-1,0 1 1,0 0-1,0 0 1,0-1-1,0 1 1,0 0-1,0-1 1,0 1-1,0 0 1,1 0-1,-1-1 1,0 1-1,0 0 1,0-1-1,0 1 1,0 0-1,0 0 1,1-1-1,-1 1 1,0 0-1,0 0 1,0 0-1,1-1 1,3-2-155,-1 0 1,1 1 0,0-1 0,9-3-1,-5 2 201,22-12 19,-1-2 0,0-1 0,-2-1 0,0-2 0,-1 0 0,23-27 0,2-4-279,-50 52 100,0 2 106,-1 0 0,1 0 0,-1 0 0,0 0 0,1 0 0,-1 0 0,0 0 0,0 0 0,0 0 0,1 0 0,-1 1 0,-1 4 32,0 0 0,0 0-1,0 0 1,-1 0 0,1 0-1,-2 0 1,-3 8 0,-2 0 29,-14 23 0,-3-2-7,2-3-50,-21 38 1,44-69-19,-1-1 0,1 1 0,-1 0 1,1-1-1,0 1 0,-1 0 0,1-1 0,0 1 1,0 0-1,-1-1 0,1 1 0,0 0 0,0-1 0,0 1 1,0 0-1,0 0 0,0-1 0,0 1 0,0 0 1,0 0-1,0-1 0,1 1 0,-1 0 0,0-1 1,0 1-1,1 0 0,-1-1 0,0 1 0,1 0 0,0 0-90,1 0-1,-1-1 1,0 1-1,0-1 0,1 1 1,-1-1-1,0 0 0,0 1 1,1-1-1,-1 0 0,0 0 1,1 0-1,-1 0 1,0 0-1,1 0 0,1-1 1,4 0-552,0-1 1,0 0-1,0 0 0,0-1 1,0 0-1,11-7 1,39-28-1947,-44 29 2162,6-5-62,-1-1 0,0-1 0,-2 0 0,23-29 0,-21 22 1251,-2-1 1,0-1-1,14-32 0,-27 50-42,0 0 1,-1 0-1,1-1 1,1-9-1,-4 16-582,0 0 0,0 1 0,0-1 0,0 0 0,0 0 0,0 1 0,0-1 0,0 0 0,0 1 0,0-1 0,0 0 0,0 1 0,-1-1 0,1 0 0,-1 0 0,1 1-57,0-1 0,0 1-1,-1 0 1,1 0 0,0 0-1,0-1 1,0 1 0,-1 0-1,1 0 1,0 0 0,-1 0-1,1 0 1,0 0 0,0 0-1,-1 0 1,1-1 0,0 1 0,-1 0-1,1 0 1,0 0 0,0 0-1,-1 1 1,1-1 0,-1 0-1,-1 0 51,0 1 0,0 0 0,1 0 0,-1 0 0,0 0 1,0 0-1,1 0 0,-3 2 0,-33 33 630,24-22-483,-17 14 0,-6-1-31,0-2 0,-1-1-1,-2-2 1,0-2 0,-1-1 0,-45 13-1,67-26-105,11-3-76,-1 0 1,0-1 0,1 0-1,-1 0 1,0-1 0,-13 1-1,116-44 814,85-64-801,-175 104 675,-15 10-525,-18 13-67,4-6 84,0-1 0,-29 12 1,47-23-154,-1 0-4,7-3-47,0 0 0,0 0-1,0 0 1,0 0 0,1 0 0,-1 0 0,0 0-1,0 0 1,0 0 0,0 0 0,0 0 0,0 0-1,0 0 1,0 0 0,0 0 0,0 0 0,0 0-1,0 0 1,0 0 0,0 0 0,0 0 0,0-1 0,0 1-1,0 0 1,0 0 0,0 0 0,0 0 0,0 0-1,0 0 1,0 0 0,0 0 0,0 0 0,0 0-1,0 0 1,0 0 0,0 0 0,0-1 0,0 1-1,0 0 1,0 0 0,0 0 0,0 0 0,0 0-1,0 0 1,0 0 0,0 0 0,0 0 0,0 0-1,0 0 1,0 0 0,0 0 0,0 0 0,0 0 0,0-1-1,0 1 1,0 0 0,0 0 0,0 0 0,-1 0-1,1 0 1,0 0 0,0 0 0,0 0 0,0 0-1,0 0 1,3-4-53,0 1-1,0-1 1,1 1 0,-1-1 0,1 1-1,4-3 1,14-13-17,40-59-72,-12 12-174,-42 55 263,0 2 76,-11 23 55,-3-2-32,0 0 0,0 0 1,-1-1-1,0 0 0,-1-1 1,-10 12-1,-59 55 168,-123 101-230,102-90 203,90-83-151,14-11-24,12-8-56,1 1 0,24-14 0,-10 7 5,167-102-227,-194 117 173,1 1 1,0 0 0,0 1-1,1-1 1,8-2-1,-15 6 88,-1 0-1,1 0 1,0-1 0,-1 1-1,1 0 1,0 0 0,-1 0-1,1 0 1,0 0 0,-1 0-1,1 0 1,0 0 0,-1 0-1,1 0 1,0 0 0,-1 0-1,1 1 1,0-1 0,-1 0-1,1 0 1,-1 1-1,1-1 1,0 0 0,-1 1-1,1-1 1,-1 1 0,1-1-1,-1 0 1,1 1 0,-1-1-1,0 1 1,1 0 0,-1-1-1,1 1 1,-1-1 0,0 1-1,0 0 1,1 0 0,-1 1 16,0 0 1,1 0-1,-1 1 1,0-1 0,-1 0-1,1 0 1,0 0-1,-1 0 1,1 0 0,-1 0-1,-1 3 1,-5 10 91,-1-1 1,-12 18-1,3-7-34,-104 183 467,50-82-273,-26 58-279,93-168-19,4-15 34,0-1 1,0 0-1,0 1 1,0-1-1,0 0 1,0 1-1,0-1 0,0 0 1,1 1-1,-1-1 1,0 1-1,0-1 1,0 0-1,0 0 1,1 1-1,-1-1 1,0 0-1,0 1 1,1-1-1,-1 0 1,0 0-1,0 1 1,1-1-1,0 0 1,0 0 4,0 0 0,1 0 0,-1 0 0,1 0 0,-1 0 0,1 0 0,-1-1 1,0 1-1,1 0 0,-1-1 0,0 0 0,1 1 0,-1-1 0,0 0 0,0 1 0,1-1 0,-1 0 1,0 0-1,0 0 0,1-1 0,24-22 2,-1-2-1,-1 0 1,25-36 0,-18 22-24,146-183 82,-157 194-23,-17 23-64,1 0 0,1 0 0,-1 0 0,8-7-1,-7 10-56,-6 6 17,-9 14-8,4-7 67,-59 106 179,-39 66 82,94-167-269,-2 2-74,1 1 0,1 1-1,0 0 1,-6 21 0,15-40 84,1 0-1,0 0 1,0 0 0,0 0-1,0 1 1,0-1 0,-1 0-1,1 0 1,0 1 0,0-1-1,0 0 1,0 0 0,0 0-1,0 1 1,0-1 0,0 0-1,0 0 1,0 1 0,0-1-1,0 0 1,0 0 0,0 1-1,0-1 1,0 0 0,0 0-1,0 0 1,0 1 0,1-1-1,-1 0 1,0 0 0,0 1-1,0-1 1,0 0 0,0 0-1,1 0 1,-1 0 0,0 1-1,0-1 1,0 0 0,1 0-1,-1 0 1,0 0 0,0 0-1,0 0 1,1 1 0,12-6-24,-4 0 25,-1-1 0,0 0 0,-1 0 1,1 0-1,-1-1 0,0 0 0,10-14 1,40-66 21,-26 39 17,30-48-1,36-50 161,-64 100-422,-28 40 195,-7 6 78,-9 12 114,5-6-133,-8 8 61,6-5 15,0 0-1,-1-1 1,0 0-1,-16 10 1,23-17-143,-3 1 65,1 1 0,0-1 0,-1 0 0,1 0 1,-9 1-1,12-2-29,0-1 1,0 0-1,0 0 1,0 0-1,0 0 1,0 0-1,0 0 1,0 0-1,0-1 0,0 1 1,0 0-1,0 0 1,0-1-1,0 1 1,0-1-1,0 1 1,0-1-1,1 1 1,-1-1-1,0 1 1,0-1-1,1 0 1,-1 1-1,0-1 1,1 0-1,-1 0 1,0 1-1,1-1 0,-1 0 1,1 0-1,0 0 1,-1 0-1,1 0 1,0 0-1,-1 0 1,1 0-1,0-1 1,-10-55 80,9 46-59,0-1 1,-1 1-1,0 0 0,-1 1 0,0-1 1,-1 0-1,0 1 0,-9-16 1,1 6 9,7 11-140,0 0 0,-1 0 0,-12-13-1,12 17-491,6 8-762,7 12-688,14 21-3357,-10-11 1024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3:15.798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104 316 6144,'-2'-3'285,"1"2"-169,0 1 0,0-1 0,1 0 0,-1 0 0,0 0 0,0 0 0,1 0 0,-1 0 0,1 0 0,-1 0 0,1 0 0,-1-1 0,1 1 0,0 0 0,-1 0 0,1 0 0,0-1 0,0 1 0,0 0 0,0 0 0,0 0 0,0-1 0,0 1 0,0 0 0,1-2 0,1-3-588,-4 10 173,-6 12 259,-8 34 408,3 1 0,-13 93 0,19-91-145,3-32 77,-1 35-1,3-45 829,2-24 160,3-16-1074,2 2 0,0-1 1,11-28-1,33-82-260,-45 128 56,39-104-255,-21 72-433,-16 54 145,-5-5 523,1 1-1,-1-1 1,-1 1 0,1-1 0,-1 1-1,0-1 1,-2 8 0,-1 5 195,-7 28 0,6-38 39,1 0 0,-9 14 0,0 3 576,14-28-806,0 0 1,0 0-1,0 0 1,0 0-1,0 1 1,0-1-1,0 1 0,0-1 1,0 1-1,1 0 1,2 0-1,3-1-199,1 1 0,15 1-1,-19 0 165,0 0-1,0 0 1,-1 1 0,1 0-1,0 0 1,-1 0-1,1 0 1,-1 0-1,5 4 1,1 3 112,20 19 0,-18-16 255,-4-18 303,-6 3-527,0 0 0,-1 0 1,1-1-1,-1 1 0,1-1 0,-1 1 0,0-1 1,0-4-1,4-31 285,1-61-201,-5 51-96,1-12-286,1 45-454,-4 32-266,0 9 775,1 20 64,2-13 180,-3 1 0,-1-1 1,-6 35-1,3-21 1124,5-48-1182,1-1 0,-1 1 0,0-1 0,1 1 0,0 0 0,0-1 0,1-2 0,2-7-21,8-32-73,-3-1 1,6-66-1,-4 28 136,-4 19-103,-4 33-408,10-46 0,-11 70 221,1 6 13,2 13-158,1 10 274,-1 0 1,3 39 0,-2 51 180,-4-64-90,-4 72 175,-1-37-11,3 6 699,0-84-338,-1-11-296,0-14-143,6-5-96,-1 7-46,3-29 1,-2 6 203,-3 29-225,0 1-1,-1-13 1,0 15-73,0 0 0,0 0-1,4-14 1,-3 14-58,-1 4-234,1 12 134,-2-4 300,0 1-1,0 0 1,0-1-1,-1 1 1,0-1-1,1 0 1,-2 1-1,1-1 1,-2 6-1,-2 3 201,5-10-126,-1 0 0,1 0 1,-1 0-1,0 0 0,0 0 1,0 0-1,0-1 0,0 1 1,0 0-1,0 0 0,0-1 1,-3 3-1,4-4-47,-1 0 1,1 0-1,-1 1 1,1-1-1,0 0 0,-1 0 1,1 0-1,-1 0 1,1 0-1,-1 0 0,1 0 1,-1 1-1,1-1 1,0 0-1,-1-1 0,1 1 1,-1 0-1,1 0 1,-1 0-1,1 0 0,-1 0 1,-1-1-1,1 0 1,0 0 0,0 0-1,-1 0 1,1 0 0,0 0-1,0 0 1,0 0 0,-1-2-1,-4-6-31,0-1 1,1 0-1,0 0 0,1 0 0,-5-19 1,3 9-38,-15-61-123,18 63 160,0 1 0,-2 0-1,0 0 1,0 1-1,-2 0 1,-11-21-1,18 36-20,-1 0 0,1 1-1,0-1 1,-1 0-1,1 0 1,-1 0-1,0 1 1,1-1-1,-1 0 1,0 1-1,1-1 1,-1 1-1,0-1 1,0 1-1,1-1 1,-1 1-1,0-1 1,0 1 0,0 0-1,0 0 1,0-1-1,0 1 1,1 0-1,-1 0 1,0 0-1,0 0 1,0 0-1,0 0 1,0 0-1,0 0 1,0 0-1,0 0 1,0 1-1,1-1 1,-1 0-1,0 1 1,0-1 0,0 0-1,0 1 1,1-1-1,-1 1 1,0 0-1,0-1 1,0 2-1,-5 3-74,1 1 1,0 0-1,0 0 0,-6 11 0,3-5 23,-103 154-273,92-132 292,1 0-1,2 1 0,-14 43 1,24-55 13,1 0 1,-4 34-1,9-55 39,0 0-1,0 0 1,-1 0-1,1 0 1,0 0-1,0 0 1,1-1-1,-1 1 1,0 0-1,1 0 1,-1 0-1,1 0 1,-1-1-1,1 1 1,0 0-1,0 0 1,2 2-1,-3-3 0,1-1 1,0 0-1,-1 1 0,1-1 0,-1 1 1,1-1-1,0 0 0,-1 0 0,1 1 1,0-1-1,0 0 0,-1 0 0,1 0 1,0 0-1,0 0 0,-1 0 0,2 0 0,1 0 21,-1-1-1,0 1 0,0-1 0,1 0 0,-1 0 0,0 0 0,4-2 0,10-8 110,0 0 0,-1-1 0,-1-1 0,17-17 0,48-64 216,-57 64-222,-2-2 0,27-54 0,-42 75-79,-9 14-329,-11 18-166,15-21 454,-11 15-145,-19 28 238,-46 83 0,-15 94-33,10-21 779,72-183-560,3-10-143,6-6-139,0 0 0,0 0 0,0 0 1,0 0-1,-1 0 0,1 0 0,0 0 0,0 0 0,0 0 0,0 0 0,0 0 0,-1 0 0,1 0 0,0 0 0,0 0 0,0 0 1,0 0-1,0 0 0,0-1 0,-1 1 0,1 0 0,0 0 0,0 0 0,0 0 0,0 0 0,0 0 0,0 0 0,0-1 1,0 1-1,0 0 0,0 0 0,-1 0 0,1 0 0,0 0 0,0-1 0,0 1 0,0 0 0,0 0 0,0 0 0,0 0 0,0 0 1,0-1-1,0 1 0,0 0 0,0-11-17,0-1 1,0 1-1,1-1 0,0 1 1,1-1-1,0 1 1,5-14-1,-1 4-11,45-155-353,-49 172 305,-1 0 1,1 0-1,0 0 1,0 0-1,1 0 1,-1 0-1,1 1 1,0-1-1,4-3 1,-7 7 52,1 1 1,-1-1 0,1 0 0,0 0 0,-1 0 0,1 1-1,-1-1 1,1 0 0,0 1 0,-1-1 0,1 0 0,-1 1-1,1-1 1,-1 1 0,1-1 0,-1 1 0,0-1 0,1 1 0,-1-1-1,1 1 1,-1 0 0,3 3 7,-1 0 0,0 0 0,0 1-1,0-1 1,-1 1 0,1 0 0,-1-1-1,0 1 1,-1 0 0,1 8 0,5 22-51,-2-22-409,0-1 0,1 0 0,0-1 0,1 1 0,7 11 0,-5-15-2596,-12-31-4733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3:1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0 1984,'0'1'23,"0"-1"-1,6 8 6466,-7-8-6077,-18 0 730,-103-9 998,104 11-2087,-1 0 1,-21 5-1,7-1 57,20-4-73,0 1-1,-23 8 1,24-7-169,7-2 71,1-1 0,-1 1-1,1 0 1,0 0 0,-7 3 0,10-4 43,0 0 0,0 0 0,0 1 0,-1-1 0,1 0 0,0 0 0,1 1 0,-1-1-1,0 0 1,0 1 0,0-1 0,1 1 0,-1-1 0,1 1 0,-1-1 0,1 1 0,0-1 0,0 1 0,-1 0-1,1 2 1,0-2 37,0 1 0,1-1 0,-1 0-1,0 1 1,1-1 0,-1 0 0,1 0 0,0 1-1,-1-1 1,1 0 0,0 0 0,1 0-1,-1 0 1,0 0 0,0 0 0,1 0 0,1 1-1,-2-2 20,0-1-1,0 1 1,-1-1-1,1 0 1,0 1-1,0-1 1,0 0 0,0 0-1,0 1 1,0-1-1,-1 0 1,3 0-1,5 1 113,48 20 241,-51-19-322,0-1 0,1 1 0,-1-1 0,0 0 0,0 0 1,7-1-1,20 5 297,10 6-531,-23-7 200,34 12 1,-48-13-60,1 0 1,-1-1 0,1 2-1,-1-1 1,0 1-1,0-1 1,0 1 0,0 1-1,7 8 1,-8-8 121,0 0 0,0 0 0,-1 1 0,0-1 0,1 1 0,-2 0 0,1 0 0,-1 0 0,0 0 0,0 0 0,-1 1 0,1-1 0,-2 1 0,1-1 0,-1 13 0,0-14 47,0 1 0,0-1 0,-1 1 0,0-1 0,0 0 0,-1 0 0,1 1 0,-1-1 0,0 0 0,-1 0 0,1-1 0,-1 1 0,-4 5 0,2-4 12,0 0 1,-1 0-1,0-1 0,0 0 0,0 0 1,0-1-1,-1 0 0,-9 5 1,-9 2-11,-1-2 0,0-1 1,0 0-1,-32 3 0,5 0-679,-69 12-4544,90-18-710,32-5 5584,0 0 0,-1 0 0,1 0 0,0 0 0,-1 0-1,1-1 1,0 1 0,-1 0 0,1 0 0,0 0 0,-1 0-1,1-1 1,0 1 0,-1 0 0,1 0 0,0-1 0,0 1-1,0 0 1,-1-1 0,1 1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2:34.54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2630 5 576,'0'0'1,"0"0"0,0 0 0,0 0 1,0 0-1,0 0 0,0 0 0,0 0 0,0-1 0,0 1 0,0 0 1,0 0-1,-1 0 0,1 0 0,0 0 0,0 0 0,0 0 1,0-1-1,0 1 0,0 0 0,0 0 0,0 0 0,0 0 0,0 0 1,0 0-1,0 0 0,0-1 0,0 1 0,0 0 0,1 0 0,-1 0 1,0 0-1,0 0 0,0 0 0,0 0 0,0 0 0,0-1 1,0 1-1,0 0 0,0 0 0,0 0 0,0 0 0,0 0 0,1 0 1,-1 0-1,0 0 0,0 0 0,0 0 0,0 0 0,0 0 0,0 0 1,0 0-1,1 0 0,-1 0 0,0 0 0,0 0 0,0 0 0,0 0 1,0 0-1,0 0 0,0 0 0,1 0 0,-1 0 0,0 0 1,0 0-1,0 0 0,0 0 0,0 0 0,0 0 0,0 0 0,16 2 1620,0 0-293,-14-1-1196,-1 0 0,1 0 0,-1 1 1,1-1-1,-1 0 0,0 1 0,1-1 0,-1 0 0,1 3 0,4 2-45,-4-4-53,-1 0 1,1 1-1,0-1 0,-1 0 0,1 1 0,-1-1 1,1 1-1,-1-1 0,0 1 0,1 3 0,5 31 645,-4-20-571,5 32 308,2 57 0,-5-34-64,-2-32-226,-3-28-68,1 0 0,0 0 0,1 0 0,0 0 0,4 13 0,-4-20 70,0-1 129,-1-1 0,0 0 0,0 1 0,0-1 0,0 5 0,9-21 1097,-6 0-1011,-1 1 1,3-24-1,0-35-226,-3 23-164,-3 38 59,0-1-1,1 1 1,4-20 0,-2 22-8,-1-1 40,1 0 0,-1 0 0,-1 0 0,2-18 0,-3 19-18,1 0 1,0 0-1,3-11 1,-2 12-95,0-1 0,0 0 0,-1-11 1,5 17-835,-6 1 891,0 1 0,0 0 0,1 0-1,-1 0 1,0 0 0,1 0-1,-1 0 1,0 0 0,0 0 0,1 0-1,-1 0 1,0 0 0,0 0-1,1 0 1,-1 0 0,0 0-1,1 0 1,-1 0 0,0 0 0,0 0-1,1 0 1,-1 0 0,0 0-1,0 1 1,1-1 0,-1 0-1,0 0 1,0 0 0,0 1 0,1-1-1,-1 0 1,0 0 0,0 1-1,3 1-26,0 1 0,0 0 1,-1 0-1,1 0 0,-1 0 0,0 0 0,0 1 0,0-1 0,2 6 0,11 35-66,-14-41 113,24 101-38,-2-6 356,-21-82-234,-2-14-73,1 0-1,-1-1 1,0 1-1,1 0 1,-1 0-1,1 0 1,-1-1-1,1 1 1,1 3 938,5-22-110,-3-15-752,-2 0 0,-1-35 0,-1-4-1685,-1 133 1397,-4 0 0,-21 112 0,24-160 220,0 0 0,2 26 0,0-26 10,-5 8 965,-9-14-203,13-8-783,-1 0 0,0 0 0,1 0 0,-1 0 0,1-1 0,-1 1 0,1 0 0,-1-1 0,1 1 0,0-1 0,-1 0 0,1 0 0,0 1 0,-1-1 0,1 0 0,0 0 0,-2-1 0,1-2 29,-1 1 0,0-1 1,1 0-1,-3-6 1,3 7-24,0-1 0,0 0 0,0 1 1,-1 0-1,-5-7 0,-5-2 38,-10-9-118,-1 0 0,-35-22-1,50 37 64,0 1 1,-1 0-1,0 1 0,1 0 0,-1 0 1,-1 1-1,1 1 0,0 0 0,-1 0 0,-20 0 1,11 3 158,-1 1 0,2 1 1,-1 1-1,-31 9 0,39-10-35,-1-1 0,0-1 0,0 0 0,0-1 0,-15-1 0,-5 0-99,-228-6 657,10-2-320,-404 12 597,234 6-624,414-9-338,-158-2 67,114-2 161,-62-11-1,100 12-224,0-1 0,-20-8 0,18 6 57,-22-6 0,-55-15-483,48 13 338,7 10 141,16 4-334,20 0 297,0 0-1,-1 0 1,1 0-1,-1 1 1,1-1-1,0-1 1,-1 1-1,1 0 1,-1 0-1,1 0 1,0-1-1,-1 1 1,1-1-1,0 1 1,-1-1-1,1 1 1,-2-2-1,-16-13 185,16 13-202,-1-1-1,0 1 1,1-1 0,-6-6-1,1 0 18,6 7-72,0 0-1,-1-1 0,1 1 0,0-1 0,0 1 1,1-1-1,-1 0 0,0 1 0,1-1 0,0 0 1,0 0-1,0 0 0,-2-6 0,13 9-380,1 2 326,0 1 0,-1 1 0,1 0 0,13 7 0,-6-2 44,40 17-204,96 40 206,-126-56 115,0-1 0,1-2 0,51 7 0,195 19 291,-145-12-527,-84-8-136,-38-10 207,1 0 0,-1 0-1,1-1 1,-1 0 0,1-1 0,9 1 0,-5-1 59,0 0 0,0 2 0,0-1 0,19 8 0,-5-2 82,-9-3 65,33 15 0,-42-18-62,0 1 0,0-2 0,0 1 0,0-1-1,0-1 1,0 0 0,10-1 0,-3 1 63,100-1-73,175 5-69,-265-3 43,-16-1 5,0 0 0,1 1 0,15 3 0,-10 0 22,0-2 0,0 0 1,28 0-1,10 0-94,-25 1 50,105 6 236,19 0-406,-105-5 228,86 12-177,-105-11 372,-23-4-158,0 0 0,0 0 0,9 0 0,82 2-257,-95-3 208,15 0-49,46 9 60,253-9 100,-253 1-30,-18 0-245,75-7 1,-80-1 333,-26 3-33,0 2-1,27-2 1,85 1-751,9-2 849,32-4-129,-24 6-80,-141 3 139,0 0-85,5 0-38,-5-1 144,0-1-122,-3 2-86,0 0 0,0 0 0,0 0 0,1 0 0,-1-1 0,0 1 0,0 0 0,0 0 0,0-1 0,0 1 0,0 0 0,0-1 0,0 0 0,-3 0-16,-2 0-10,0 0 0,0 0 1,-1 1-1,1 0 0,-9 1 0,-5 0 18,-320-1-259,237 6 175,0 0-17,11 3 221,40-4-128,54-3-409,0-1 357,0-1-1,0 1 1,-1-1 0,1 1-1,0-1 1,3 1 0,1 0 25,4 1 87,0-1 0,0 0 1,0-1-1,0 0 0,0 0 1,17-4-1,8 0 65,129-16 272,-3-1-783,-137 18-1228,29-7 1,-33 6-1388,-19 4 2882,0 0-52,0 0 0,0-1 0,0 1 0,0 0 0,0 0 0,0-1 0,0 1 1,0 0-1,0-1 0,0 1 0,-1-1 0,1 0 0,2-1-182,-1-3-706,-1 3 713,-1 0 1,0 1-1,1-1 0,-1 0 1,0 1-1,0-1 0,0-2 1,0 4 338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5:0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373 337 896,'0'0'20,"0"0"0,0 0 0,1 0 0,-1 0 0,0 0 0,0 0 0,0 1 0,0-1 0,1 0 0,-1 0 0,0 0 0,0 0 0,0 0 0,1 0 0,-1 0 0,0 0 0,0 0 0,0 0 0,0 0 0,1 0 0,-1 0 0,0 0 0,0-1 0,0 1 0,0 0 0,1 0 0,-1 0 0,0 0 0,0 0 0,0 0 0,0 0 0,0 0 0,1-1 0,-1 1 0,0 0 0,0 0 0,6-3 317,-4 3-470,-5 19 144,-8 58 453,8-58 954,6-38-639,8-58 394,-8 58 7152,-3 18-8259,0-1 0,0 1-1,0-1 1,0 1-1,0-1 1,-1 1 0,1-1-1,0 1 1,-1-1 0,1 1-1,-1 0 1,-1-3 0,2 2-98,-1 0 1,1 0 0,0 0-1,0-1 1,0 1 0,0 0-1,0 0 1,0-3 0,1-1-114,-5-7 278,4 12-156,0 0 26,0 1 1,0 0 0,0 0 0,1 0 0,-1-1 0,0 1-1,0 0 1,0 0 0,0 0 0,0-1 0,0 1 0,0 0 0,0 0-1,0 0 1,0-1 0,0 1 0,-1 0 0,1 0 0,0 0-1,0-1 1,0 1 0,0 0 0,0 0 0,0 0 0,0-1-1,0 1 1,-1 0 0,1 0 0,0 0 0,0 0 0,0 0 0,0-1-1,-1 1 1,1 0 0,0 0 0,0 0 0,0 0 0,-1 0-1,1 0 1,0 0 0,0 0 0,0 0 0,-1 0 0,1 0 0,-6-17 849,6 12-822,-1 0 0,1 0 0,-1 0 1,0 1-1,0-1 0,-1 0 0,1 1 0,-1-1 0,0 1 1,0 0-1,0-1 0,-6-5 0,7 6 27,-1 1-1,1 0 1,-1 0 0,1-1-1,-1-4 1,-8-17 60,8 20-99,0 1-1,0-1 1,1 1-1,-2-7 1,2 6 9,-1 1 0,1 0 0,0 0-1,-1 0 1,0 0 0,-2-4 0,-10-13 127,12 19-113,0 0-1,0 0 1,0 1 0,0-1-1,0 1 1,0 0 0,-1 0 0,1-1-1,0 1 1,-1 1 0,1-1 0,-1 0-1,-4 0 1,-8-3-13,-3-5 103,16 8-122,0 0-1,0-1 0,0 1 1,0 0-1,0 0 1,0 1-1,0-1 1,0 0-1,0 1 1,-1-1-1,-3 1 0,-36-6-179,39 7 170,-1-1 0,0 1 0,0-1 1,0 1-1,0 0 0,0 1 0,0-1 0,1 1 1,-1 0-1,1 0 0,-1 0 0,1 0 0,-3 3 1,1-1-22,0 0 0,0 1 0,1-1 0,0 1 0,0 0-1,0 1 1,-4 6 0,2 2 68,0-1 0,2 1 0,-1 0 0,-3 23 0,4-21 42,2-11-40,1 0 1,0-1-1,1 1 1,-2 9-1,2-6-14,0 1 0,1-1 0,0 1 0,0-1 0,0 0 0,1 0-1,0 1 1,1-1 0,0 0 0,7 12 0,-9-18-33,1 0-1,-1 0 0,1-1 1,0 1-1,0-1 0,0 1 1,0-1-1,3 2 1,9 7 124,-13-9-109,1 0 0,-1 1 0,1-1-1,0 0 1,-1 0 0,1 0 0,0 0 0,0-1 0,0 1 0,0 0 0,0-1 0,0 1 0,0-1 0,2 0 0,-1 1-10,0-1 1,0 1-1,0 0 1,0 0 0,0 0-1,0 0 1,3 2-1,9 6-8,22 9-1,-23-12-85,9 11 49,-20-16 58,0 1-1,1 0 0,-1-1 0,0 1 0,-1 1 0,1-1 0,0 0 0,-1 1 0,1-1 1,-1 1-1,4 6 0,-5-8-16,0 0 0,0 0 1,0 0-1,0 0 0,0 0 1,1 0-1,-1 0 0,0-1 1,1 1-1,-1 0 1,0-1-1,1 1 0,1 0 1,-1-1 22,0 1 1,0 0 0,0 0 0,0 0 0,0 0-1,0 0 1,0 0 0,1 2 0,8 5-78,-10-7 72,0 0 0,0 0 0,0-1 0,0 1 0,0 0 0,0 0 0,0 0 0,0 0 0,0 0 0,0 0 0,-1 0 0,1 1 0,0-1 0,-1 0 0,1 0 0,-1 1 0,1-1 0,-1 0 0,1 0 0,-1 1 0,0-1 0,0 3 0,0-3-64,-4 15 854,2-12-765,-1-1-1,1-1 1,-1 1 0,0 0 0,0-1 0,-1 1-1,1-1 1,-7 3 0,-32 13 456,6-4 82,18-4-501,-1-1 0,-1-1-1,1-1 1,-2 0 0,-23 4-1,41-11-212,-1 1-1,0-2 1,1 1 0,-1 0-1,0-1 1,1 1-1,-1-1 1,-3-1-1,5 1-372,0 0-1,0 1 1,0-1 0,0 0-1,0 0 1,1 0-1,-1 0 1,0-1 0,1 1-1,-1 0 1,0-1-1,1 1 1,0-1 0,-2-1-1,2 2 191,1 1 156,0 0 0,0 0 0,0-1 0,0 1 1,0 0-1,0 0 0,0 0 0,-1-1 0,1 1 0,0 0 1,0 0-1,0-1 0,0 1 0,0 0 0,0 0 1,0-1-1,0 1 0,0 0 0,0 0 0,1 0 0,-1-1 1,0 1-1,0 0 0,0 0 0,0-1 0,0 1 0,0 0 1,0 0-1,0 0 0,1-1 0,0 0-1097,-1 1 1097,0 0 0,1 0 0,-1 0 0,0 0 1,0 0-1,1 0 0,-1 0 0,0 0 0,0 0 0,1 0 1,-1 0-1,0 0 0,4-1-777,9-7-1834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5:0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90 1664,'5'-7'704,"-1"-4"7587,-3 4-6440,-1 6-1740,0 1-1,1-1 1,-1 0 0,0 0-1,0 1 1,0-1 0,0 0-1,0 0 1,0 0 0,0 1 0,0-1-1,-1 0 1,1 0 0,0-1-1,-4-3 224,-1 0 0,1 0-1,-1 0 1,1 0 0,-1 1-1,-6-4 1,7 5-301,0 1 0,0 0-1,0 1 1,0-1 0,-1 0-1,1 1 1,-5-1 0,6 2-12,1 0 1,-1 0 0,0 0-1,0 1 1,1-1 0,-1 1-1,1-1 1,-1 1 0,0 0-1,1 0 1,-1 0 0,1 0-1,0 1 1,-3 1 0,-60 47 287,9-1-266,54-47 4,0 0 0,-1 0 1,1 0-1,1 1 0,-1-1 0,0 1 1,1-1-1,-1 1 0,1-1 0,0 1 1,-1 0-1,0 3 0,2-4-21,0 0 0,0 0 0,0 0 0,0 0 1,0 0-1,0 0 0,0 0 0,1 0 0,-1-1 0,1 1 0,-1 0 0,1 0 1,0 0-1,0-1 0,-1 1 0,1 0 0,1-1 0,-1 1 0,0-1 0,2 3 0,15 18 133,-14-17-108,1 1 1,-1-1-1,1 0 1,0-1-1,0 1 1,0-1 0,10 6-1,-2-1 73,-9-7-80,0 1-1,0-1 0,0 0 0,0 0 0,0 0 0,0 0 0,0-1 0,6 2 0,-4-2-19,1 1-1,-1 0 1,0 0 0,0 1-1,0 0 1,8 5-1,5 9 143,-16-14-137,1-1 0,-1 1 1,0 0-1,0 0 0,5 6 1,-6-5 29,0-1 0,0 1 0,0-1 0,-1 1 0,1 0 0,-1 0 0,0 0 0,0 0 0,1 8 0,-1-4 83,-1 1-1,0 0 1,-2 12 0,1-17-97,0 0-1,0 1 1,0-1 0,-1 0 0,1 0-1,-1-1 1,0 1 0,-1 0-1,1-1 1,0 1 0,-1-1 0,0 0-1,0 1 1,0-1 0,0-1-1,0 1 1,-1 0 0,1-1 0,-1 0-1,0 0 1,0 0 0,1 0 0,-1 0-1,0-1 1,-6 2 0,-14 0 100,13-1-201,-1-1 0,1 0-1,-20-1 1,-33-10-2229,22-1-2363,9 0 1560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5:18.294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432 470 4480,'-17'-1'8870,"10"3"-9474,0 1 762,3-2 19,1 1 1,-1-1-1,1 0 0,-1 0 0,-4 1 1,-11 3-200,16-5 8,0 1 0,0-1 1,0 1-1,0 0 0,0 0 0,-4 2 0,-15 2 1221,23-11-962,-1 1 1,1-1 0,0 0 0,1 0 0,-1 1 0,1-1 0,5-8 0,1-2-280,12-18-1,3 1 51,-8 12-53,-1-1-1,17-37 1,-24 46-135,-19 33-56,-4-1 219,-1 0-1,0-1 1,-22 16-1,-65 45 469,75-58-512,-55 41 592,84-62-529,-1 1-1,1-1 1,0 0 0,0 0 0,0 0 0,0 0-1,0 0 1,0 0 0,0 0 0,0 0-1,-1 0 1,1 0 0,0 0 0,0 1 0,0-1-1,0 0 1,0 0 0,0 0 0,-1 0 0,1 0-1,0 0 1,0 0 0,0 0 0,0 0-1,0 0 1,0 0 0,-1 0 0,1 0 0,0 0-1,0-1 1,0 1 0,0 0 0,0 0 0,0 0-1,0 0 1,-1 0 0,1 0 0,0 0-1,0 0 1,0 0 0,0 0 0,0 0 0,0-1-1,0 1 1,0 0 0,-1-8 101,6-8-262,2 3 126,1 1-1,1 0 0,0 1 0,0 0 0,17-14 0,-24 22 37,-2 3-15,5-5-235,-5 8-27,-4 7 178,4-9 98,0-1-1,-1 1 1,1 0 0,0-1-1,0 1 1,0-1 0,0 1-1,-1 0 1,1-1 0,0 1-1,0-1 1,0 1-1,0 0 1,1-1 0,-1 1-1,0-1 1,0 1 0,0-1-1,0 1 1,1 0 0,-1 0-1,1-1 47,0 0 1,-1 0-1,1-1 0,-1 1 0,1 0 0,-1-1 0,1 1 0,-1 0 0,1-1 0,-1 1 1,0 0-1,1-1 0,-1 1 0,1-1 0,-1 1 0,1-2 0,17-25 762,-10 13-855,-1 0-1,-1-1 1,9-25 0,-23 102-1569,-16 45 1478,24-62 123,0-43 618,5-2-591,0-1-1,0 1 0,1-1 1,-1 0-1,0 0 0,0-1 1,0 1-1,0-1 0,0 0 1,0-1-1,0 1 0,-1-1 1,1 0-1,-1 0 0,6-5 1,9-8 51,0 0 1,-2-1 0,0 0-1,14-21 1,-22 26-121,19-28-127,-26 36 189,0 1 1,0-1 0,-1 0-1,1 1 1,-1-1 0,0 0 0,0 0-1,0 0 1,0-6 0,4-26-118,-5 34 110,0 0-1,0 0 1,0 0-1,-1 0 0,1 0 1,0 0-1,-1 0 0,0 0 1,1 0-1,-1 0 0,0 0 1,0 1-1,0-1 0,0 0 1,0 1-1,-1-1 0,1 0 1,0 1-1,-1 0 1,1-1-1,-1 1 0,1 0 1,-1 0-1,0-1 0,1 1 1,-1 1-1,0-1 0,-3-1 1,-35-21-217,31 18 196,1 0 0,-1 0 0,0 1-1,0 0 1,-14-4 0,-7 3 4,0 1 1,-1 2 0,-40 1-1,46 1 101,12 1-57,12-1-286,3 1-96,22 3-769,-15-3 1366,111 14-286,64 11 88,-177-24-59,5 0 62,0 1 0,-1 0 0,23 9 0,-21-3 720,-26-10 463,4 0-1448,-45-7 270,-58-17-1,46 9-71,65 16 9,-34-9-10,-1 2 0,0 2 1,-48-2-1,77 7 95,-5 0-1021,12 0 925,-1 0 0,1 0 1,0 0-1,0 0 0,0 0 1,0 0-1,0 0 0,-1 1 1,1-1-1,0 0 0,0 0 0,0 0 1,0 0-1,0 0 0,0 1 1,0-1-1,0 0 0,-1 0 1,1 0-1,0 0 0,0 1 1,0-1-1,0 0 0,0 0 1,0 0-1,0 0 0,0 1 1,0-1-1,0 0 0,0 0 1,0 0-1,0 0 0,0 1 1,1-1-1,-1 0 0,0 0 1,0 0-1,0 0 0,0 1 1,0-1-1,0 0 0,0 0 1,0 0-1,0 0 0,1 0 1,-1 1-1,0-1 0,0 0 1,0 0-1,0 0 0,0 0 0,1 0 1,-1 0-1,0 0 0,0 0 1,1 0-1,2 4-17,1-1 0,-1 0 0,1 0-1,0 0 1,0-1 0,1 1 0,-1-1 0,10 3-1,40 11 95,-41-13-53,89 14 30,-34-6 224,-58-9-91,-4-1 502,-9 0 43,-14 0-700,-45 4-53,17-2-42,-11 0-4,36-2 76,-1 0 0,1 1 0,-34 8 0,-26 5-566,71-12 300,8 0-285,16 0 231,10-1 523,42-2 0,-24-1-194,85-6 297,-112 5-317,1-1 1,-1-1 0,1 0-1,-2-1 1,27-12-1,-39 15-132,-1 0 0,1 0 1,0 0-1,-1 0 0,0 0 0,1-1 0,-1 1 0,0-1 0,2-3 0,15-28-1992,-17 31 1861,69-125-7764,-59 103 6539,-5 0-773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5:19.295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536 11 5632,'-1'-1'206,"0"0"0,1 0 0,-1 1 0,0-1 0,0 0 0,0 1 0,0-1 0,0 0 1,0 1-1,0-1 0,0 1 0,-1-1 0,1 1 0,0 0 0,0-1 0,0 1 0,0 0 0,0 0 0,-1 0 0,1 0 0,0 0 1,0 0-1,-2 1 0,-37 6 1178,14-1-456,6-2-116,-38 11 0,40-9-628,0-1 0,-26 3 0,-14 4 1070,45-9-1058,0 0 1,-17 6 0,18-5 166,-1 0 0,-18 2 0,13-3-306,1 1 0,-30 9 0,39-10 11,6-2-5,-1 0-1,0 0 1,0 0 0,0 0-1,0-1 1,-4 1 0,11-1 23,0-1-1,0 0 1,0 0 0,0 0 0,0 0 0,5-3 0,13-4 97,194-43-308,-70 23-3531,-122 25 1000,-4 6 832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5:21.386"/>
    </inkml:context>
    <inkml:brush xml:id="br0">
      <inkml:brushProperty name="width" value="0.1" units="cm"/>
      <inkml:brushProperty name="height" value="0.1" units="cm"/>
      <inkml:brushProperty name="color" value="#FFFFFF"/>
    </inkml:brush>
  </inkml:definitions>
  <inkml:trace contextRef="#ctx0" brushRef="#br0">496 88 2976,'-2'-1'83,"0"0"0,0 0 0,0 0 0,0 0 0,0 0 0,0-1 0,1 1 0,-1-1 0,0 1 0,1-1-1,0 0 1,-1 0 0,1 1 0,0-1 0,0 0 0,0 0 0,-1-2 0,0 0 86,0 0 0,0 0 0,0 1 0,0-1 1,-1 1-1,1-1 0,-1 1 0,0 0 0,0 0 0,0 0 0,0 1 0,-1-1 0,1 1 0,-1-1 0,1 1 0,-1 0 0,0 1 0,0-1 0,-6-1 0,9 3-149,0 0 0,0 0 0,0 0 0,0 0 0,0 0 0,0 0 0,0 0 0,0 0 0,0 0 0,0 1-1,1-1 1,-1 0 0,0 1 0,0-1 0,0 1 0,0-1 0,0 1 0,0-1 0,1 1 0,-1-1 0,0 1-1,1 0 1,-1 0 0,0-1 0,1 1 0,-2 1 0,-13 26 252,12-21-164,-8 12 135,0 0-1,-1-1 1,-17 19 0,-47 47 119,57-63-245,-19 18 351,-33 38 491,58-62-804,1 1 0,1 0 1,-12 24-1,20-34-87,0 2 76,-1 0 1,-1-1-1,0 1 0,-7 9 561,16-26-49,10-10-230,2 1 0,25-25 0,3-4-328,-37 40-154,18-24 591,-24 28-520,1 1 0,-1-1 0,0 0 0,0 0 0,0 1 0,0-1 0,0 0 0,0 0 1,-1 0-1,1-6 0,-1 9-23,0 0 0,0 0 0,0 0 0,0 0-1,0 0 1,0-1 0,0 1 0,0 0 0,0 0 0,0 0 0,0 0 0,0 0 0,0 0 0,0-1 0,-1 1-1,1 0 1,0 0 0,0 0 0,0 0 0,0 0 0,0 0 0,0 0 0,0-1 0,0 1 0,0 0 0,-1 0 0,1 0-1,0 0 1,0 0 0,0 0 0,0 0 0,0 0 0,0 0 0,-1 0 0,1 0 0,0 0 0,0 0 0,0 0 0,0 0-1,0 0 1,0 0 0,-1 0 0,1 0 0,0 0 0,0 0 0,0 0 0,0 0 0,0 0 0,-1 0 0,1 0 0,0 0-1,0 0 1,0 0 0,0 0 0,0 0 0,0 0 0,0 0 0,-1 1 0,1-1 0,0 0 0,0 0 0,-8 6-90,7-5 62,-44 36 106,44-37-15,0 1 1,0 0 0,0-1-1,0 1 1,0-1 0,0 1-1,0-1 1,0 0 0,0 1-1,0-1 1,0 0 0,0 0 0,-2 0-1,2 0-53,0 0-1,0 1 0,0-1 1,-1 0-1,1 0 0,0 1 1,0-1-1,0 0 0,0 1 1,0-1-1,0 1 0,0 0 1,0-1-1,-1 2 1,-1 1-86,1 0 0,-1 1 0,1-1 0,0 1 0,-3 5 0,4-6 93,0-1 0,0 1-1,0-1 1,-1 0 0,1 1 0,-1-1 0,0 0-1,0 0 1,1 0 0,-1 0 0,-1 0-1,-4 3 901,12-9-792,11-5-403,-9 5 31,11-5-1924,33-12 0,-42 18 1501,1 0 1,-1-1 0,11-6-1,-8 2-1022,0-1 1,11-11-1,-22 20 1669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7:37.16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39 47 2976,'-19'-6'2373,"19"79"-1888,0 222-95,0-221 506,0-148-742,-1-221-26,2 281-60,-1 0 0,-1 0 0,-17-26 3898,18 40-3890,0-10 809,-1-11-2198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7:44.51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94 232 1728,'0'0'21,"-1"0"1,1-1-1,0 1 1,-1 0-1,1 0 1,0-1-1,-1 1 1,1 0-1,0 0 0,0-1 1,-1 1-1,1 0 1,0-1-1,0 1 1,0 0-1,-1-1 0,1 1 1,0 0-1,0-1 1,0 1-1,0 0 1,0-1-1,0 1 1,0-1-1,0 1 0,0 0 1,0-1-1,0 1 1,0-1-1,0 1 1,0 0-1,0-1 1,0 1-1,0-1 0,2-7 1288,-18-5 877,11 4-1545,-1 2 1,0-1-1,-13-13 0,6 6-164,11 12-322,0 0 0,0 0 0,0 0 0,0 1 1,-1-1-1,-4-3 0,7 6-150,-1 0 1,1 0-1,0-1 1,-1 1-1,1 0 0,0-1 1,-1 1-1,1 0 1,0 0-1,-1-1 0,1 1 1,0-1-1,0 1 1,0 0-1,-1-1 0,1 1 1,0-1-1,0 1 1,0 0-1,0-1 0,0 1 1,0-1-1,0 1 1,0-1-1,0 1 0,0 0 1,0-1-1,0 0 1,0 1-8,0-1-78,12 1-91,-4 0 390,0 0-1,0-1 1,13-2 0,-17 2-201,1 0-1,0 1 1,0-1 0,7 1 0,13-1 21,-2-1 321,0 1 0,29 2 0,-6 1-38,121-2 356,-160 0-594,0-1 1,0 1-1,0-1 1,0 0-1,0 0 1,8-4 0,29-8 1387,-57 13-1200,-36-14-160,32 9-125,1 0 1,-22-2-1,11 2 69,-15 0-160,42 5-40,0 0 120,0 0-1,1-1 1,-1 1 0,0 0-1,1 0 1,-1-1-1,1 1 1,-1 0-1,1 0 1,-1 0 0,0-1-1,1 1 1,-1 0-1,1 0 1,-1 0-1,1 0 1,-1 0 0,1 0-1,18 0 185,-10 1-125,0-1 0,0 0-1,0-1 1,0 0 0,12-3-1,30-4-7,-24 5 21,-6 2 96,7-4 32,-17 3-174,0 0 0,21-1-1,-12 4-57,23 4 0,-23-2 70,24 0-1,104 0 632,-58 2-629,-61-3 108,31 4 1,-31-2-68,30 0 0,-53-4-69,1 0 37,1 0 0,-1 0 0,0 1 0,0 0 0,8 2 0,-8-2 12,0 1 0,0-1 0,13 0 0,8 2-158,57 5 318,-56-5-46,0-1-1,54-5 0,-8 1-185,-15 2 126,107-3 0,-156 2-151,0 1 0,0 1 0,16 2 0,20 2 188,43 3-368,-77-7 304,0 0 1,19 5-1,-19-3 16,0-1-1,20 1 1,-7-2-32,35 7 0,-35-5-94,37 2 1,60 4 58,-63-3 161,18 0 82,-12 3-342,-58-9 180,-1 0 0,1-1 0,0 0 0,8-2 0,-7 2-21,0-1 1,1 1-1,14 1 1,-22 0-75,0 0 92,-1 0-54,3 0-53,0-1-1,0 0 0,-1 1 1,1-1-1,3-2 1,-3 2 48,0-1 1,0 1-1,0 1 1,0-1 0,5 0-1,-3 0-55,-1 1 1,1-1-1,-1 0 0,1-1 0,6-2 1,-6 2 5,-1 1 1,0-1-1,0 1 1,1 0 0,7 0-1,53-3 177,-15-1-80,-15 5-225,0 1 100,41-5 1,-23 2 112,-38 2 37,25-3-1,-20 1 104,9-3-240,-28 4-229,-15 10-2245,10-7 2232,0-1-1,-1 1 1,1-1-1,0 0 1,-1 0 0,1 0-1,-6 0 1,0 1-332,-207 40-2589,84-19 3622,110-18-64,0-2 0,-1 0-1,1-2 1,-1 0 0,0-1-1,1-2 1,-1 0 0,-28-7-1,-13-5-136,-2 4 1,-85-4-1,-38-6 450,169 18-437,12 1-121,-1 0-1,0-1 1,1 0-1,-17-6 1,15 5 157,-2-2 31,12 5-321,0 0 0,0-1 1,1 1-1,-1 0 0,0-1 0,0 1 0,1 0 1,-1 0-1,0-1 0,1 1 0,-1 0 1,1 0-1,-1-1 0,0 1 0,1 0 1,-1 0-1,0 0 0,1 0 0,-1 0 1,1 0-1,-1 0 0,0-1 0,2 1 1,11-3-139,53-1-65,-25-1 284,0 3 1,53 2-1,-28 2-217,-48-2 129,146-4 433,-132 0-308,20 0 162,69 0-255,20-5 97,172 6-70,-192-6 251,-51 4-213,-51 5-118,-13 1 43,-1 0-1,0 0 1,1 0-1,-1 0 1,0 1-1,1 0 1,-1 0-1,0 1 1,6 4-1,18 6-47,-21-9 95,1 1-1,11 7 0,-12-7-103,1 0 0,12 6 0,9 1 146,0 2 0,41 27 0,-39-21-233,-16-9 128,9 3 384,-19-12-351,0 0 1,-1 1 0,0-1-1,1 1 1,-1 0-1,0 0 1,-1 1 0,1 0-1,6 6 1,-10-9-13,-1 0 0,1 0-1,0 0 1,-1 0 0,1 0 0,0-1 0,0 1 0,0 0 0,0 0 0,0-1 0,0 1-1,0 0 1,0-1 0,2 1 0,4 4 18,8 6 115,-14-9-138,1-1-1,-1 1 1,1-1-1,-1 0 0,1 0 1,-1 0-1,4 1 0,-3 0-47,11 12 681,-5-5 419,-14-18-497,4 5-554,0 2-2,0 0-1,1 0 1,-1 0 0,1 0-1,0 0 1,0 0 0,0-1 0,0 1-1,0 0 1,0-1 0,1 1-1,-1-5 1,1 7-84,17 16-1222,-15-14 1293,1 0-1,-1 1 1,0-1-1,-1 1 1,1-1-1,0 1 1,-1 0-1,0 0 1,2 4-1,-1-3 10,-1 0 0,1 0 0,0 0 0,4 5-1,-1-1 16,0 0 0,0 0 0,-1 1 0,-1 0 0,5 16 0,-4-15-32,6 40 43,-6-26-32,-4-20 3,0-1 0,0 0 0,1 1 0,0-1 0,2 6 0,7 33 190,-6-18-338,-4-21 137,0 0 0,0 0 0,1 0 0,-1 0 0,1 1 1,1 2-1,3 8 164,-1 6-61,7 38-196,-1-38 115,-9-17-23,1-1-1,-1 1 1,0-1 0,0 1 0,0-1 0,1 5-1,-1-3 45,1 0 0,0 1 0,0-1 0,0 0-1,5 7 1,-2-3-135,1 10 303,4 1-289,-8-14 116,0-1 0,1 0 0,-1 0 0,1 0 0,0 0 0,0 0 0,0 0 0,1-1 0,-1 1 0,1-1 0,0 0 0,6 3 0,18 22-73,-17-20 90,-1 0 0,1-1-1,1 0 1,-1-1-1,22 8 1,69 31-20,-99-43-45,0 0 0,0 0 1,-1 0-1,1 0 0,-1 0 1,0 0-1,4 5 0,-5-6 62,0 0-1,0 0 0,1 0 0,-1 0 0,0 0 1,1 0-1,-1 0 0,3 1 0,1 1 20,47 42-143,-44-37 78,-6-5 37,1 0-1,-1-1 1,1 1-1,0-1 1,3 3-1,25 15-19,-26-15 3,1-1 1,1 0 0,-1 0 0,8 3 0,-12-5 13,1 1 16,0-1 12,0 0-1,0-1 1,0 1-1,0-1 0,0 0 1,4 2-1,-3-2-35,9 3 23,0 0 0,0-1 0,0-1 0,0 0-1,0-1 1,18 0 0,-4 0 31,-15 0-87,1-1 0,0 0-1,-1-1 1,1-1 0,0 0 0,14-4-1,-16 4 55,0 0 1,0 0-1,0 1 0,0 1 0,0 0 0,13 1 0,7 0-59,273-4-103,-287 3 138,0 1 1,0 0 0,0 2-1,-1 0 1,21 6 0,-30-7-39,0-1 1,0 0 0,0 0-1,10 0 1,-10-2 38,-1 2 0,1-1 1,0 1-1,-1 0 0,9 3 0,42 8-149,-53-10 195,0-1 0,1 0 0,-1-1 0,9 1 0,13 2-140,128 39 89,-98-33-1,18-1-16,112 38-53,-160-41 100,-1 2-1,47 18 1,7 8-132,-46-20 137,0-1 0,1-1 0,0-3 1,0 0-1,1-3 0,52 3 0,-49-5-31,-8 0 33,-1-2 0,0-1 0,54-6-1,-55 3-74,57-1 0,-9 4 128,-3-5 38,-54 5 28,37 4 1,-39-2-278,26-1-1,-5 0 80,172 1 155,-111-4-243,-25-1 396,-63 2-213,0 0 0,0-1-1,15-4 1,7-1 138,-3 10-192,-26-4-8,3 0-14,1 0 0,0 0 1,-1 1-1,1 0 0,0 0 0,-1 1 0,10 2 0,-16-3-39,0 0 0,0 0 0,0 0 0,0 0 0,0 0 0,0 0 1,-1 1-1,1-1 0,0 0 0,0 1 0,0-1 0,-1 1 0,1-1 0,1 2 1,-59 9-11469,53-11 10963,-1 1 0,1-1 0,-1 0 0,1 0 0,-8-1 0,4-1-240,1 0 0,0-1-1,-11-6 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7:48.29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0 237 1472,'10'-3'170,"1"-1"1,-1 1-1,1 1 0,15-2 1,18-4-10,-36 6 297,1 1 0,0 0 0,0 0 0,12 1-1,-11 0 60,18 5 4901,-24 2-5265,2 3 659,-2-6-664,0-1-1,0 0 0,1 0 1,-1 0-1,1-1 0,0 0 1,5 2-1,13 4 409,-12-4-286,1-1 0,17 3-1,78 11 622,428-3 844,-384-15-1593,-76 4-217,-15 2 1046,-65-5-662,-50-5-479,-80 10-44,-89-9 198,115 6-57,36 0-35,-39 2 295,98-3-198,0 0-1,0 1 1,-21 5 0,14-2-83,-23-1 62,-6-4 549,49 0-447,17-3-252,24-10 100,30-12 196,-42 12-4,-11 4-29,0 2 0,33-10-1,110-28 102,61-24 501,-154 46-780,-37 14 100,1 2 0,0 1-1,0 1 1,0 2 0,45 0-1,-35 1 99,45-8 0,-18 1 108,218-24-102,-230 24-80,-38 5 25,1 1-1,29-1 0,27-1-174,-26 8 99,86 15 0,-57-6 8,85 18 272,-109-19-496,-23-4 313,-1 1 0,55 23 0,-73-27-54,1 0-1,-1-1 1,1 0 0,0-1 0,0-1-1,0 0 1,18-1 0,36 3 108,5 3-207,15 1 70,-55-2-127,6 1 78,-1 1-1,47 15 1,-54-13-40,-22-7 103,-1 0 0,1 0 1,-1 1-1,1 0 0,-1 1 0,11 6 1,9 5-156,-22-12 157,0-1 0,0 0 0,-1 1 0,0 0 1,1 0-1,-1 0 0,0 1 0,4 3 0,-2 1 25,1 0-1,0 0 1,1-1 0,-1 0 0,2-1 0,-1 0-1,1 0 1,9 4 0,-2 1-23,-14-9-19,1 0-1,-1 0 0,1-1 1,0 1-1,0-1 0,0 1 0,4 1 1,103 33 108,-34-9 19,31 17-85,-60-23-105,-26-11 133,-1 1 0,-1 1-1,29 22 1,-34-22-93,-2 0 0,1 1-1,16 21 1,-17-18 16,0-2 85,0-1-1,0-1 1,1 0-1,1-1 0,0 0 1,0-1-1,1 0 1,0-1-1,1-1 1,28 11-1,-11-7-30,0-1-1,56 11 1,37 3 156,42 11-344,-164-35 154,21 4-76,-19-4 78,0 0 0,0 0 0,0 0 1,7 3-1,-2 0 44,1-1 1,0 0-1,0-1 1,19 2-1,8 1 121,304 27 44,-273-31-218,-28 0 8,58 6-1,21 9 142,-63-8-46,114 0 0,-79-6-150,0 3 275,55 1-334,54 3 308,-56-6-159,119 6 228,-112-4-383,63-1 256,-143 1-561,-136 5-12260,54-9 11886,1-1 1,0 0-1,-1 0 0,-15-4 1,-59-20-2576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7:49.70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9 361 2656,'-1'-1'83,"0"1"0,1 0 1,-1-1-1,1 1 0,-1-1 0,1 1 0,-1-1 1,1 1-1,0-1 0,-1 0 0,1 1 0,0-1 1,-1 1-1,1-1 0,0 0 0,0 1 1,-1-1-1,1 0 0,0 1 0,0-1 0,0 0 1,0 1-1,0-1 0,0 0 0,0 1 0,0-1 1,0 0-1,0 1 0,1-1 0,-1 0 1,0 1-1,0-1 0,0 0 0,1 1 0,-1-1 1,1 0-1,-1 1 0,0-1 0,1 1 0,-1-1 1,1 1-1,-1-1 0,1 1 0,0-1 1,1-1 94,0 0 0,1 0 0,-1 1 0,0-1 0,0 1 0,1-1 1,-1 1-1,1 0 0,-1 0 0,1 0 0,4-1 0,-1 2-4,0 1-1,-1-1 0,1 1 1,0 0-1,0 0 0,0 0 1,-1 1-1,10 4 1,8 2 399,76 17 1288,114 15 0,-174-37-1520,-1-2 0,1-1 0,47-6 0,-63 4-163,44-5 385,108-24 0,-132 19-382,0-1 0,-1-2 0,59-31 0,181-86 254,-222 109-274,2 2 0,112-23-1,52 16-245,-156 27 186,33-3 49,-66 1-76,261-15 364,-233 23-465,-26-1 0,30 5 27,32 4-78,-32-2 242,190 18-116,-232-25-113,36 10 0,-17-3 104,-36-9 26,1 0 0,-1 0 0,1-1 0,0-1 0,0 0 0,-1 0 1,1-1-1,0 0 0,14-4 0,-14 2-146,1 0 0,0 1 0,0 0-1,15 0 1,-26 2-9,-1 0 0,1 0-1,-1 0 1,1 0 0,0 0-1,-1 0 1,1 0 0,-1 0-1,1 0 1,-1 0 0,1 1-1,-1-1 1,1 0 0,-1 0-1,1 1 1,-1-1 0,1 0-1,-1 1 1,1-1 0,1 3-542,-2-3 541,1 1 1,-1-1 0,0 1-1,0-1 1,0 1 0,1-1-1,-1 1 1,0-1 0,0 1-1,0-1 1,0 1 0,0 0-1,0-1 1,0 1 0,-7 25-5497,6-21 4904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7:50.92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200 56 1408,'-16'-4'304,"8"2"-2,0 0 1,0 0 0,-9-5 0,-1-7 1598,16 12-1709,0 0 1,0 0-1,0 0 0,0 1 0,0-1 0,0 1 1,-1 0-1,1-1 0,-1 1 0,-4-2 0,-3 1 120,1 1 0,-1-1-1,0 2 1,1-1 0,-1 1-1,-19 3 1,29-3-297,0 0 1,-1 0 0,1 0-1,0 0 1,-1 0 0,1 0-1,0 0 1,-1 0-1,1 0 1,0 0 0,0 0-1,-1 0 1,1 0 0,0 0-1,-1 0 1,1 1 0,0-1-1,-1 0 1,1 0 0,0 0-1,0 1 1,-1-1-1,1 0 1,0 0 0,0 1-1,0-1 1,-1 0 0,1 0-1,0 1 1,0-1 0,0 0-1,0 1 1,0-1 0,0 0-1,-1 0 1,1 1-1,0-1 1,0 0 0,0 1-1,0-1 1,0 0 0,0 1-1,0-1 1,0 0 0,0 1-1,1-1 1,-1 0-1,0 1 1,0-1 0,0 0-1,0 1 1,0-1 0,0 0-1,1 1 1,0 0 49,0 0 0,1 0-1,-1 0 1,0 0 0,0 0 0,1 0 0,-1 0 0,1 0-1,-1 0 1,3 0 0,12 3 379,1 0 1,-1-2-1,19 1 1,5 2 28,73 10 660,150 2 0,386-32 1960,-195 8-2798,-270 9 141,69-11 247,147 31-427,-311-14-120,-46-5-16,0 2 0,49 12 0,64 19 172,-94-24-327,-1 3 0,93 35-1,-121-34 76,61 39-1,-64-36-38,38 18-1,-58-32 45,0 0 0,0 0 0,17 5 0,15 6 207,-40-15-284,1 0-1,0 0 1,-1 0 0,1 0-1,0-1 1,0 1-1,-1-1 1,1 0-1,0 0 1,0 0-1,5 0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2:37.65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384 20 2400,'-1'0'37,"1"-1"-1,0 1 1,-1 0 0,1-1-1,0 1 1,-1 0 0,1-1-1,0 1 1,-1-1 0,1 1 0,0-1-1,0 1 1,-1-1 0,1 1-1,0-1 1,0 1 0,0-1-1,0 0 1,0 1-2,0 0-1,-1-1 1,1 1 0,0-1 0,0 1-1,0 0 1,0-1 0,0 1 0,0 0-1,-1-1 1,1 1 0,0-1 0,0 1-1,-1 0 1,1 0 0,0-1 0,-1 1-1,1 0 1,0-1 0,-1 1-1,0 0 1,0-1 99,-1 0 0,1 1 0,-1 0-1,0-1 1,1 1 0,-1 0 0,0 0 0,1 0-1,-1 0 1,0 0 0,1 0 0,-1 0 0,0 1-1,1-1 1,-1 0 0,1 1 0,-1 0-1,0-1 1,1 1 0,-3 1 0,-4 3 324,0 0-1,-11 11 1,2-3 20,-19 20 818,16-13-784,13-13-435,1-1-1,0 1 0,1 0 0,0 0 1,0 1-1,0-1 0,1 1 0,0 0 1,-5 15-1,3-9 77,5-13-9,0 1 0,0 0-1,0 0 1,0 0-1,1 0 1,-1 0 0,1-1-1,-1 1 1,0 5 901,1-5-1004,0 0 1,-1 0-1,1 0 1,0 0-1,0 0 1,0 0-1,1 4 1,-1 0-28,-1 10-99,-1 1 0,-1-1-1,-1 0 1,-1 0 0,-8 20 0,-1 8 36,10-34 53,1 1-1,1-1 1,0 1-1,0-1 1,1 17 0,3 23 155,16 85 0,-1-14 141,-12-42-374,-1-4 122,-4-37-105,0-18 2801,-8-52-2466,3 0 0,0-1 0,1-45 0,-1-2-414,-3-49-71,3 37 174,2 43 21,2 19-139,-6-36 0,4 38 121,3 23-15,0 0 1,0 0-1,-1 0 1,0 0-1,0 0 1,-1-5-1,1-5-509,1 34-698,-1-3 1168,-1 0 0,-4 24 0,3-26-14,0 0 144,0-1 0,-1 0 1,0 0-1,-8 15 0,5-12-117,1 1 0,1-1 0,1 1 0,-4 24 0,5-27 90,-3 21 102,1 0 0,-1 51 0,6 13 316,0-98-362,0 5 75,-1-4-149,1 1 0,0-1 0,0 1 1,1-1-1,-1 1 0,0 0 0,1-1 0,1 4 0,-2-5 24,1 0 1,-1-1-1,1 1 1,0 0-1,-1-1 0,1 1 1,0-1-1,0 1 1,0 0-1,-1-1 1,1 0-1,0 1 0,0-1 1,0 1-1,0-1 1,0 0-1,0 0 1,0 0-1,0 1 0,0-1 1,0 0-1,0 0 1,1 0-1,21-5 783,-4-3-653,0-1-1,23-15 0,7-5-131,86-37 78,-102 52-159,1 0 0,1 3 0,0 1 0,0 1 0,69-7 0,182 6-46,-240 10 151,-8 1-98,63 7 0,-92-6 54,28-1 90,-35-1-55,-2 1-36,0-1 0,0 0 0,0 0 0,0 0 1,0 0-1,0 1 0,0-1 0,0 0 0,0 0 0,0 0 0,1 0 1,-1 0-1,0 0 0,0 1 0,0-1 0,0 0 0,0 0 1,0 0-1,0 0 0,1 0 0,-1 0 0,0 0 0,0 0 0,0 0 1,0 1-1,0-1 0,1 0 0,-1 0 0,0 0 0,0 0 1,0 0-1,0 0 0,1 0 0,-1 0 0,0 0-3,0 0 0,0 0-1,1 0 1,-1 0 0,0 0 0,0 0-1,0 0 1,0 0 0,0 0 0,0 0-1,1 0 1,-1 0 0,0 0 0,0 0-1,0 0 1,0 0 0,0 0 0,0 1-1,0-1 1,1 0 0,-1 0 0,0 0-1,0 0 1,0 0 0,0 0 0,0 0-1,0 0 1,0 1 0,0-1 0,0 0-1,0 0 1,0 0 0,0 0 0,0 0 0,0 1-1,0-1 1,0 0 0,0 0 0,0 0-1,0 0 1,0 0 0,0 1 0,0-1-1,0 0 1,0 0 0,0 0 0,0 0-1,0 0 1,0 0 0,0 1 0,0-1-1,0 0 1,0 0 0,0 0 0,0 0-1,-1 0 1,1 0 0,0 0 0,0 0-1,0 1 1,0-1 0,0 0 0,0 0-1,0 0 1,-1 0 0,1 0 0,0 0-1,0 0 1,-3 3-14,0 0 0,0 0 0,0 0 0,0 0-1,0 0 1,-1-1 0,1 1 0,-1-1 0,-4 2 0,-38 14-117,25-11 52,-65 23-134,-66 27 258,-30 38-24,53-25 66,48-37 17,58-24 24,10-2-85,-2 0-31,11-6-100,1 1 0,0-1 0,0 1 1,-1-1-1,1 1 0,0 0 0,1 1 0,-5 2 0,7-4 92,0-1 0,-1 1 0,1-1 0,0 1 0,0-1 0,0 1 0,0-1 0,0 1 1,0-1-1,0 1 0,0-1 0,0 1 0,0-1 0,0 1 0,0-1 0,0 1 0,0-1 0,0 1 0,1-1 0,-1 0 0,0 1 0,0-1 0,0 1 0,1-1 0,0 1 0,7 11-43,-8-12 28,4 5 31,0-1 0,0 0 0,0 0 0,1-1 0,-1 1 0,1-1 0,8 4 0,38 14 94,-5-2-37,-34-14-22,0-1-1,0 0 0,1 0 1,23 2-1,0 1-27,14 1 102,65 3-1,-6-1-19,165 11 8,0-21 12,-19 1-57,83-6 169,-56 1-246,-62 3 236,-47-11-62,50 0-182,68 20 68,-123-6 163,2 0-285,150 28 31,-258-23 297,81 1 0,60-13-238,-180 4-52,204-1 553,-124 3-1894,-170-15-8666,2 0 6965,46 8 1624,-19-10 1,38 16 1446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7:51.38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41 640,'9'-20'256,"0"11"-192,1 1-32,-6 4-352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7:53.52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20 10 3648,'-19'-8'5461,"19"8"-5442,1-1 0,0 1-1,0 0 1,0 0 0,-1 0 0,1-1-1,0 1 1,0 0 0,0 0 0,0 0 0,-1 0-1,1 1 1,1-1 0,1 0-10,9 1-43,0 0 1,18 5-1,-9-2 60,56 15 405,9 1 696,-59-15-795,6 1-7,48 2-1,224 2 641,-244-6-950,-32-1 188,46-3 1,34 0 495,-50 1-444,120 5 255,-2 0-305,28 9-77,-107-10 171,77 0 194,-117-6-74,54-2 348,-9-2-431,0-2-298,-92 6 111,-1-1 0,1 0 1,0 0-1,-1-1 0,1 0 1,18-10-1,13 5-42,-16-1 73,-16 5-66,0 1-1,0-1 1,15-9-1,-22 12-162,0 0 0,0 0-1,0 0 1,0 0-1,0 1 1,0-1 0,0 1-1,0 0 1,0 0 0,0 0-1,0 0 1,3 1-1,-1 0 40,0-1 0,-1 1 0,1-1-1,9-2 1,6-1 3,0 1 0,0 1 0,1 1 0,-1 1 0,26 3 0,6 1-298,39 5 271,118 27-1,-175-26 23,-24-7 13,0-1-1,15 3 0,-13-3 0,24 8 0,10 4 0,33 1 89,61 11 36,24 10-104,-156-35-35,0 1 0,0 0-1,0 0 1,0 1 0,0 0 0,-1 0 0,0 1-1,1 0 1,-2 0 0,1 1 0,-1 0-1,0 0 1,0 1 0,9 13 0,-7-9-36,-1 1 1,-1 1 0,0 0-1,7 22 1,10 56 280,-16-60 9,-6-27-190,-1-1 18,0 0 1,0-1-1,1 1 1,-1-1 0,1 1-1,0-1 1,0 1 0,0-1-1,2 5 1,-4-21 843,-17-100-635,13 79-143,-7-41-168,9 66-46,0 0 1,0 0-1,-1 0 0,0 1 0,-8-13 0,11 21 50,1 0-1,-1 0 1,1 1-1,0-1 1,-1 0-1,1 1 1,-1-1-1,0 0 1,1 1-1,-1-1 1,1 1-1,-1-1 1,0 1-1,0-1 1,1 1-1,-1 0 1,0-1-1,0 1 1,1 0-1,-1 0 1,0-1-1,0 1 1,0 0-1,0 0 1,0 0-1,-1 0-4,1 1-1,0-1 0,0 1 1,-1-1-1,1 1 0,0-1 1,0 1-1,0 0 0,0 0 1,0-1-1,0 1 1,0 0-1,0 0 0,-1 1 1,-3 5-68,1 0 0,-1 0 0,-5 13 1,-24 64-51,-2 7 151,28-75 31,-14 27 198,-31 48 1,45-79-188,-1 0 1,0 0-1,-1-1 1,0-1-1,-1 1 1,0-2-1,-1 0 1,-17 11-1,23-16 18,0-1 0,-1-1 0,1 1-1,-1-1 1,0 0 0,0-1 0,1 0 0,-1 0-1,0 0 1,0-1 0,0 0 0,0 0 0,0-1-1,0 0 1,0 0 0,0 0 0,0-1 0,1 0 0,-1 0-1,1-1 1,-1 0 0,1 0 0,0-1 0,-7-4-1,4 0-19,1 2-19,-1 0-1,1-1 1,1 0-1,0-1 1,-10-12 0,7 9-40,9 10 5,0-1-1,-1 1 0,1 0 0,0 0 0,0-1 0,0 1 1,0-1-1,0 1 0,0-1 0,0 0 0,1 1 0,-1-1 1,0-2-1,17 9-378,190 77-82,-162-62 354,-1 3-1,62 43 0,-92-57 125,-1 1-1,-1 0 1,0 0 0,0 2-1,-1-1 1,0 1 0,-1 1-1,-1 0 1,12 22 0,-13-17-1,0 0 1,-1 0-1,0 1 1,-2-1-1,0 1 1,-2 0-1,2 24 1,-3-13-411,-4 41 1,2-60-117,0-1 1,-1 1-1,-1 0 1,0-1-1,0 1 0,-1-1 1,-6 12-1,8-19 225,0 1 0,0-1 0,0 0 0,0 0 0,-1 0 0,1 0 0,-1-1 0,0 1 0,0-1 0,0 1 1,0-1-1,-1 0 0,1 0 0,0-1 0,-1 1 0,1-1 0,-1 1 0,0-1 0,1 0 0,-1-1 0,0 1 0,0 0 0,0-1 0,1 0 0,-1 0 0,0 0 0,0-1 1,0 1-1,1-1 0,-1 0 0,0 0 0,1 0 0,-1-1 0,-5-2 0,-33-19-1635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8:07.21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387 236 1728,'22'-121'949,"-20"113"-656,-1 1 0,0-1 0,0 0 0,-1 1 0,0-1 0,-1 0 0,0 1 0,0-1-1,0 1 1,-1-1 0,0 1 0,-3-8 0,5 14-274,0 1 0,0 0-1,-1-1 1,1 1 0,0 0 0,0-1 0,0 1-1,0 0 1,0-1 0,-1 1 0,1 0 0,0-1-1,0 1 1,0 0 0,-1-1 0,1 1-1,0 0 1,0 0 0,-1 0 0,1-1 0,0 1-1,-1 0 1,1 0 0,0 0 0,-1-1-1,1 1 1,0 0 0,-1 0 0,1 0 0,-1 0-1,1 0 1,0 0 0,-1 0 0,1 0-1,0 0 1,-1 0 0,1 0 0,0 0 0,-1 0-1,1 0 1,0 0 0,-1 1 0,1-1 0,-1 0-1,1 0 1,0 0 0,0 0 0,-1 1-1,1-1 1,0 0 0,-1 0 0,1 1 0,0-1-1,0 0 1,-1 0 0,1 1 0,0-1-1,0 0 1,0 1 0,-1 0 0,-1 2-3,0 0 0,1 1 0,-1-1 0,1 1 1,-2 4-1,-10 55 476,2 0 1,-1 70 0,11-131-483,-3 326 814,4-312-784,14 261 2322,-14-273-2173,1 0-1,-1-1 1,1 1-1,1 7 1,-1-10-160,-1-1 1,0 1 0,0-1 0,0 1 0,1-1 0,-1 0 0,0 1-1,0-1 1,1 0 0,-1 1 0,0-1 0,1 0 0,-1 0-1,0 1 1,1-1 0,-1 0 0,0 0 0,1 1 0,-1-1-1,1 0 1,-1 0 0,1 0 0,-1 0 0,0 0 0,1 0-1,-1 1 1,1-1 0,-1 0 0,1 0 0,-1 0 0,0-1-1,1 1 1,-1 0 0,1 0 0,-1 0 0,1 0 0,-1 0-1,0 0 1,1-1 0,-1 1 0,1 0 0,-1 0 0,0-1-1,1 1 1,-1 0 0,0 0 0,1-1 0,-1 1 0,0 0-1,1-1 1,5-5 102,-1 0 0,0 0 0,0 0 0,0-1-1,-1 0 1,1 0 0,3-11 0,15-21-35,-4 13-37,1 1-1,1 0 0,1 2 1,2 1-1,0 0 1,32-21-1,-12 12-128,0 2 0,2 3-1,62-28 1,-102 52 7,0 0 0,-1 0 0,1 1 0,0-1 0,0 1 0,0 1 0,0-1 0,12 1 0,-15 1 42,1-1-1,-1 1 0,0 0 0,1 0 0,-1 0 0,0 0 0,0 1 1,1-1-1,-1 1 0,0 0 0,-1 0 0,1 0 0,0 0 0,0 0 1,-1 1-1,5 5 0,-3-2 6,0 0 1,0 1-1,-1 0 0,0 0 0,0 0 1,0 0-1,-1 0 0,0 0 1,-1 1-1,1-1 0,-1 1 1,0 10-1,-2 12 192,-7 55 0,3-43 60,4-24-181,0-1 81,-1 1 0,-1-1 0,0 0 0,-10 30 0,13-47-118,0 0 1,0 1-1,0-1 0,-1 1 0,1-1 1,0 0-1,-1 1 0,1-1 0,0 1 1,0-1-1,-1 0 0,1 1 0,-1-1 1,1 0-1,0 0 0,-1 1 0,1-1 1,-1 0-1,1 0 0,0 0 0,-1 0 1,1 1-1,-1-1 0,1 0 0,-1 0 1,1 0-1,-1 0 0,1 0 0,-1 0 1,1 0-1,-1 0 0,1 0 0,0 0 1,-1 0-1,1-1 0,-1 1 0,1 0 1,-1 0-1,1 0 0,-1-1 0,1 1 1,0 0-1,-1 0 0,1-1 0,0 1 1,-1 0-1,1-1 0,0 1 0,-1 0 1,1-1-1,0 0 0,-21-22 310,19 19-278,-12-15 65,-19-41-1,21 37-142,-18-24-1,11 22 10,-2 0 0,-38-35-1,-54-35 25,75 64 38,16 13-39,13 9-137,-1 0 0,-1 1 0,-17-10 0,27 18 102,0-1 0,1 1 0,-1-1-1,0 1 1,0 0 0,1-1-1,-1 1 1,0 0 0,0 0-1,1-1 1,-1 1 0,0 0-1,0 0 1,0 0 0,1 0 0,-1 0-1,0 0 1,0 1 0,0-1-1,1 0 1,-1 0 0,0 0-1,0 1 1,1-1 0,-1 0-1,0 1 1,1-1 0,-1 1-1,0-1 1,1 1 0,-1-1 0,0 1-1,1-1 1,-1 1 0,1-1-1,-1 1 1,1 0 0,0-1-1,-1 1 1,1 0 0,0 0-1,-1-1 1,1 1 0,0 0 0,0 0-1,-1 1 1,0 4-57,0 1 1,0-1-1,0 1 1,1 10-1,0-14 51,2 62-94,19 117-1,28 57 290,-19-101-126,-22-105-40,-3-12 37,-1 0-1,-1 1 1,1 27 0,-4-42-10,0 14 197,-4 38-1,3-45-204,1-12 58,0-1-1,0 1 1,0 0 0,0 0-1,-1 0 1,1 0 0,0 0-1,-2 3 1,1-5-52,1 1 1,-1-1 0,1 1 0,-1-1-1,1 1 1,-1-1 0,1 0-1,-1 1 1,0-1 0,1 0 0,-1 1-1,0-1 1,1 0 0,-1 0-1,0 1 1,1-1 0,-1 0 0,0 0-1,1 0 1,-1 0 0,0 0-1,0 0 1,1 0 0,-1 0 0,0-1-1,1 1 1,-1 0 0,0 0-1,0-1 1,-8-2 3,0-1 0,0 0 0,1 0 0,0-1 0,0 0 0,0-1 0,-7-6 0,11 9-25,0-1-15,-1 0 0,1 0 0,-1 1 0,0 0 0,0-1 0,0 2 0,-1-1 0,-7-3 0,-5 2-282,12 2 342,-1 0-1,1 0 0,-1 0 1,1-1-1,0 0 1,0 0-1,-7-5 1,6 5 77,0-3-40,7 6-90,0-1 0,0 1 1,0-1-1,0 0 0,0 1 1,1-1-1,-1 1 0,0-1 0,0 1 1,0-1-1,0 1 0,1-1 1,-1 0-1,0 1 0,1 0 1,-1-1-1,0 1 0,1-1 1,-1 1-1,1-1 0,32-29-69,-24 20 52,0 0 1,1 1-1,1-1 0,19-12 0,-28 21-17,-1 0-1,1 1 0,0-1 0,0 0 0,1 1 1,-1 0-1,0-1 0,0 1 0,0 0 0,0 0 1,0 0-1,0 0 0,0 0 0,4 1 0,28 12-30,-18-6 162,30 10-152,82 17-1,-114-31 127,157 27 493,-124-24-190,80-1-1,-21-8 31,133-2 100,89-4-93,212-14-448,43 14 608,-480 7-512,114-5 69,422-14 160,-599 22-176,-20 0 9,27-2-1,-30 0-157,-1 0 0,0 1 0,0 1 0,18 3 0,-32-3 68,1-1 0,-1 0 0,0 0 0,1 0 0,-1 0 0,1-1 0,-1 1-1,3-2 1,11 0 287,-15 2-371,-6-11-667,-1 4 606,0 0 0,-1 1 1,0 0-1,-1 0 0,1 1 0,-1 0 0,0 0 0,-1 0 1,-10-3-1,5 1-24,-4-1 102,-1 0 0,-1 1 0,1 1 0,-30-5 0,-81-5 168,100 14-119,-83-6-85,-174 12 0,-326 41-50,109-9 325,431-31-160,67-5-30,-487 17 332,72-16-414,331 1-172,0 4-1,-135 27 1,222-33 227,1 1 0,0 0 0,0-1 0,0 1 0,0 0 0,0 0 0,1 0 0,-1 0 1,-3 3-1,-1 0 124,15 5-24,1-2-48,1-1-1,0-1 0,0 0 1,1 0-1,19 5 1,-5-2 6,10 2-18,-22-6-76,28 11 0,2 3-3,21 10 256,-44-17-158,0 0 0,1-2 0,0 0 0,1-2-1,39 8 1,-29-9 16,-21-4 77,1 0 1,17 0-1,-28-2-79,-13 1-272,-28 4 104,-1-1-1,-63-4 1,-45 3-207,1 18 305,42-5 28,33 0 45,51-10-161,18-5 82,1 0 0,0 1 0,0 0-1,-1-1 1,1 1 0,0 0-1,0 0 1,1 0 0,-1 0-1,0 0 1,1 1 0,-3 3-1,2 5-34,0 0 0,0 0 0,1 0 0,1 19 0,0-19 101,0 0-1,0 0 0,-2 0 1,1-1-1,-4 12 1,2 7-169,4-26 150,-1 0-1,-1 0 1,1 1 0,0-1-1,-1 0 1,1 0 0,-1 0-1,-2 6 374,5-9-365,0 0-1,0 0 0,0 1 0,0-1 0,0 1 0,0 0 0,3 1 0,14 4 32,4-4 130,42-2 0,-22-1-105,175-5 178,-189 5-217,241-4 77,178-21 541,-256 7-276,263-32-292,49 13 163,-265 25 35,-108 5-271,249-20 28,-1-22 110,-95 2-5,-170 29-142,111-14 36,406-9 0,-513 40 203,-36 0-425,110 11 1,-172-9-34,-6 0-249,-26 4 271,-97 19-257,-87 12 334,137-28 140,-406 53-192,298-36 49,-220 39-92,-76 13 192,132-25 75,4-13 146,1-23-183,168-9 24,-114 3-21,-218 12 20,467-20-90,-349 31-101,0 18 114,301-36 49,-50 7 15,80-20 293,40-1-452,16 9-732,-2-4 885,-1 0-1,1-1 1,0-1-1,0 0 1,26 3-1,71-3 295,-81-3-321,217 4 277,97 0-263,160-18 253,63-1-110,-227 7-102,-283 7-122,-1 0-84,63 7-1,-72-2 7,-27-3 57,33 6 0,-164-6 388,-107-12-557,33 2 170,-700 24-120,682-9 394,-274 17-243,154-9-97,-96 2 191,265 3-21,82-9 17,61-8-31,-22 7 0,-1 0-101,21-9 176,4 1-107,10-1 25,0 1 1,0-1 0,0 1-1,0-1 1,0 0-1,1 1 1,-1-1 0,0 0-1,0 1 1,0-1 0,0 0-1,1 1 1,-1-1-1,0 0 1,0 0 0,1 1-1,-1-1 1,0 0 0,0 0-1,1 1 1,-1-1-1,0 0 1,1 0 0,-1 0-1,0 1 1,1-1 0,-1 0-1,1 0 1,8 5 61,1 0 1,0 0 0,0-1-1,1-1 1,-1 1 0,1-2-1,14 3 1,105 10-16,-67-10-35,447 20 313,12-62 422,-76-5-481,-40 13-132,292 6-145,-654 22 3,154 0 109,-141 3-179,80 13-1,14 14-348,-119-17-58,-30-12 613,-3 1-165,1 0 43,-1 0 0,0-1 0,1 1 0,-1 0 0,0-1 0,0 1 0,0-1 0,0 1 0,0-1 0,1 1 0,-1-1 0,0 0 0,0 0 0,0 1 0,-1-1 0,-30 6-82,1-1 0,-33 0 0,8 0-32,-417 53-126,404-48 222,-248 41 9,111-16-79,-205 31 301,255-37-285,0 0-60,-383 28 190,268-49 96,135-7-107,-308 24-208,360-15 83,-116 15 46,140-15-53,-76 24 0,135-34 69,1 0-1,-1 1 1,0-1-1,0 0 1,0 1-1,1-1 1,-1 0-1,0 1 1,0-1-1,1 1 1,-1-1-1,0 1 1,1 0-1,-1-1 1,0 1-1,1-1 1,-1 1-1,0 1 1,1-1 2,0-1 1,0 1 0,0-1-1,0 1 1,0 0 0,0-1-1,0 1 1,0-1 0,0 1-1,0-1 1,0 1-1,0-1 1,1 1 0,-1-1-1,0 1 1,0-1 0,1 1-1,-1-1 1,0 1 0,1-1-1,-1 1 1,3 2-1,-1-1 0,1 0-1,0 1 1,-1-1 0,1 0 0,0-1 0,7 4 0,31 10 124,60 13 0,-62-18-103,-8-2 43,-6-2 23,-1 1 0,26 10 0,-33-10-176,1-1 1,19 4-1,-1 0 83,-34-9 3,1 0 0,-1 0 0,1 0 0,-1 0 0,1 0 0,-1 1-1,0-1 1,0 1 0,0-1 0,0 1 0,0 0 0,0 0-1,0 0 1,0 0 0,-1 0 0,1 1 0,-1-1 0,1 0 0,-1 1-1,0-1 1,1 3 0,2 6 65,-3-9-57,0-1 0,-1 1 0,1-1 0,0 1 0,-1 0 0,0 0 0,1-1 0,-1 5 0,2 29 65,-1-21-59,-1-1 0,0 1 0,-4 22 0,1-21-104,1-9 96,1 0 1,0 0 0,0 0 0,0 8 0,1-8 64,-1-1 0,1 1-1,-1-1 1,-1 1 0,-1 6 0,2-10-41,0 4 52,0-5-55,1 0 0,0 0-1,0-1 1,0 1 0,-1 0-1,1 0 1,0-1 0,-1 1-1,1 0 1,0-1 0,-1 1-1,1 0 1,-1-1-1,1 1 1,-1-1 0,1 1-1,-1-1 1,0 1 0,0 0-1,0 0 12,-1-1 0,1 1-1,0-1 1,-1 1 0,1-1-1,-1 0 1,1 0 0,0 1-1,-1-1 1,1 0 0,-1 0-1,1 0 1,0-1 0,-1 1-1,1 0 1,-1-1 0,1 1-1,0 0 1,-1-1 0,1 1-1,0-1 1,0 0 0,-1 0-1,1 1 1,-1-2 0,-13-5-65,2-1 33,12 7 0,0 0 1,0 0-1,-1 0 1,1 0-1,0 0 1,0 1-1,0-1 0,-1 0 1,1 1-1,0 0 1,-1-1-1,1 1 1,-2-1-1,2 1 42,2 0-42,-1-1 0,1 1 0,-1-1 0,1 1 0,-1-1-1,1 1 1,0-1 0,-1 1 0,1-1 0,0 1 0,-1 0-1,1 0 1,0-1 0,1 1 0,1-1 13,31-15 46,1 2 0,47-13 0,75-10 78,-42 10-95,144-43 27,-205 56-87,1 2 0,0 3 0,66-3 0,167 12 232,108-11 278,-171 1-217,77-22-110,-243 23-229,211-23 170,-74 10-250,-140 14 176,-45 5-489,-18 7-426,2-2 896,0 1-1,0-1 0,0 0 1,-1-1-1,1 1 0,0-1 0,-1 0 1,-8 0-1,-4 1-9,-140 19-130,-62 10 56,-112 12-240,40-6 238,193-23 165,-2-3 0,-181-7 0,-156-21-268,433 17 152,3 0-23,1 0 0,-1 0 1,0 0-1,1 0 0,-1 0 1,1 0-1,-1 1 1,1-1-1,-1 1 0,-1 0 1,2-1 26,1 1 0,-1 0 0,0-1 1,1 1-1,-1 0 0,1 0 1,0-1-1,-1 1 0,1 0 0,0 0 1,-1 0-1,1 0 0,0-1 0,0 1 1,0 0-1,-1 0 0,1 0 0,0 0 1,0 0-1,1 0 0,-1 0 0,0 2 18,0 0-1,1-1 0,-1 1 0,1-1 0,0 1 0,0-1 0,0 0 1,0 1-1,0-1 0,2 3 0,18 23 21,-13-19-20,1 2 48,0-1 0,1 0-1,1-1 1,0 0-1,0-1 1,17 10-1,-3-5-15,0 0-1,32 10 1,-18-10 90,0-2 0,1-1 0,0-3 1,76 5-1,-89-11 13,0-2-1,0-1 1,35-8 0,81-24-265,-49 10 424,226-37-351,-215 47 173,114-22 177,-177 28-158,1 2 1,47 0-1,-55 4-161,151-19 70,-167 19 17,0-2 1,-1 0-1,1-1 1,19-8-1,-18 7 15,10-4-181,-27 8 117,19-10 15,1 1 0,32-11-1,38-14 120,-68 27 28,24-11 1,-38 15-178,78-23 245,-53 12-210,0-1 0,48-31-1,-71 39 16,-1 0 0,0-1 0,0-1 0,-1 1 1,-1-2-1,1 0 0,-2 0 0,0 0 0,10-20 0,52-126 5,-48 101-32,16-33-146,-34 78 108,1 0 0,0 1-1,1 0 1,0 0 0,0 0 0,2 1 0,-1 1-1,1-1 1,0 1 0,15-10 0,13-5-12,22-14 117,92-45-1,-114 66-147,-1-1-1,-1-2 1,-1-2 0,0-1-1,33-31 1,45-37-220,-106 86 281,4-3-30,0 1-1,0 0 0,0 0 0,1 1 0,1 0 0,-1 1 0,22-7 0,-23 10-70,-5 0 49,0 1 0,0-1 0,0 1 0,0 0 0,0 1 0,0 0 0,1-1 0,-1 2 0,8 0 0,-28 11-149,-4 3 53,-1 0-1,2 1 1,-25 28 0,23-22 104,-1-2 0,-25 19 0,15-18-10,0-1 0,-44 20 0,-70 22 185,-38 20-331,-60 68 41,125-73 209,-161 92 37,112-70 59,129-76-75,0-2 0,-59 24 0,56-29 77,27-10-13,-1 1 0,-1-2-1,1 0 1,-1-1-1,0-1 1,-30 3-1,45-5-106,0-1-1,0 0 1,0 0-1,0 0 1,0 0-1,0 0 1,0-1-1,0 1 1,0 0-1,0 0 0,0-1 1,0 1-1,1 0 1,-1-1-1,0 1 1,0-1-1,0 1 1,0-1-1,1 0 1,-1 1-1,0-1 1,0 0-1,0-1 1,0 1-25,1 0 1,0 0 0,0 0-1,-1 0 1,1-1 0,0 1 0,0 0-1,0 0 1,0 0 0,0-1-1,1 1 1,-1 0 0,0 0 0,0 0-1,1 0 1,0-2 0,2-4-85,1 0-1,0 0 1,0 1 0,8-10 0,21-29-123,35-64-1,4-6 283,-58 97-115,-1 1 0,2 0 0,0 1 0,34-27 0,-22 24 11,0 1-1,52-25 1,377-178-415,-5 35 635,-382 163-218,0 3 0,1 3 0,1 3 0,120-8 0,200-16 468,-331 28-471,407-54 122,-361 56-103,59-1 152,92 2-105,50 13 128,26 0 38,-292-6-223,-1 1 1,0 2-1,1 2 1,39 10-1,-39-5-49,-24-6 61,-1 0 1,18 8-1,-4-2 66,-23-8-104,0 1 0,0-1 0,0 1 0,0 0 0,0 1 0,10 6 0,-2 2 61,-11-10-12,0 0 0,-1 1 0,1-1 0,-1 1 0,0 0 0,0 0-1,0 0 1,0 0 0,3 7 0,11 13 4,-13-19-18,0 1-1,0 0 1,-1 0 0,0 0 0,0 0 0,0 1 0,2 6-1,-5-11 15,4 12 12,-4-12-14,0-1 0,0 1-1,0 0 1,0-1 0,0 1 0,1-1 0,-1 1-1,0-1 1,1 1 0,-1-1 0,0 0-1,0 1 1,1-1 0,-1 1 0,1-1-1,-1 1 1,0-1 0,1 0 0,-1 1 0,1-1-1,0 0 1,3 18 52,-3-16-1,0 0-9,-1-1 0,1 1 0,0-1-1,-1 1 1,1-1 0,0 0 0,0 0 0,0 1 0,0-1 0,0 0 0,0 0 0,0 0 0,0 0 0,1 0 0,-1 0 0,0 0 0,1-1 0,-1 1-1,3 1 1,-4-3-27,-1 1 0,1 0-1,0 0 1,0 0-1,0 0 1,0-1 0,0 1-1,0 0 1,0 0 0,0 0-1,0 0 1,0-1-1,0 1 1,0 0 0,0 0-1,0 0 1,0 0 0,0-1-1,0 1 1,0 0-1,0 0 1,1 0 0,-1 0-1,0 0 1,0-1 0,0 1-1,0 0 1,0 0-1,0 0 1,0 0 0,1 0-1,-1 0 1,0-1-1,0 1 1,0 0 0,0 0-1,1 0-20,-1 0-1,0 0 1,0-1 0,1 1-1,-1 0 1,0 0-1,0-1 1,0 1-1,1 0 1,-1 0 0,0-1-1,0 1 1,0 0-1,0-1 1,0 1-1,0 0 1,0 0-1,1-1 1,-1 1 0,0 0-1,0-1 1,0 1-1,0 0 1,0-1-1,0 1 1,-1 0-1,1 0 1,0-1 0,0 1-1,0-1 1,-2-1-8,1 0 0,-1 1 0,1-2 1,-1 1-1,1 0 0,0 0 0,0 0 1,-2-5-1,-8-14 50,8 18-62,0 0 0,0 0 0,0 0 0,-1 1 0,1-1 0,-1 1 0,0 0 0,-7-3 0,-1 0-86,-23-6 0,-10 4 60,-1 1-1,-75-1 0,72 8 10,-71 8 0,-49 18-185,-8 1 243,58-14 49,-308 43 56,6-10-281,350-41 175,-583 30 556,521-29-585,-30 1-16,70-3 142,60-4 68,25 0-124,0 0 0,1-1 1,-1 0-1,0-1 0,0 0 0,0 0 0,1 0 0,-11-4 0,17 5-65,1-1-1,-1 1 1,1 0 0,-1-1 0,1 1 0,-1 0 0,0-1-1,1 1 1,0-1 0,-1 1 0,1-1 0,-1 1 0,1-1-1,0 0 1,-1 1 0,1-1 0,0 0 0,-1 1-1,1-1 1,0 1 0,0-1 0,0 0 0,0 1 0,0-1-1,0 0 1,-1 0 0,2 1 0,-1-1 0,0 0 0,0 1-1,0-1 1,0 0 0,0 1 0,0-1 0,1 0 0,-1 1-1,0-1 1,1 1 0,-1-1 0,1 0 0,2-5-144,0 1 0,1-1 0,5-6 0,-6 8 224,27-35-206,-2-1-1,24-48 1,-23 29 98,40-72-274,-56 110 328,0 1 0,1 1 0,1 1-1,20-20 1,-22 27-112,0 2 0,1-1 0,1 1 0,-1 1-1,1 1 1,0 0 0,1 1 0,18-5 0,112-19 47,-50 13 84,-48 8-8,-22 4 56,40-11 1,24-10-135,1 3 0,124-13-1,-133 28 208,104 3-1,-172 5-118,69-8 133,-76 7-162,0 0 1,0 0 0,1 0 0,8-4-1,-9 3 9,0 0-1,0 0 0,0 1 1,10-1-1,77-1 31,-90 3-53,135-4 393,-36 1-456,-13 2 258,-28 0-171,10-2-17,-57 2 34,1 1 0,0 0 0,-1 1 1,1 1-1,0 0 0,17 5 0,-13-4-98,-16-2 61,0-1 0,0 1 1,0 0-1,7 2 0,48 9 54,-54-10-38,0-1 0,1 0-1,-1-1 1,1 1-1,-1-1 1,10-1 0,1 1 413,-16-1-415,0 1 0,-1-1 1,1 0-1,0 1 0,0-1 0,0 0 0,0 1 0,0-1 0,-1 1 0,1-1 1,0 0-1,0 1 0,-1-1 0,1 1 0,-1-1 0,1 1 0,0-1 1,-2 0-1,-6-7 187,8 7-202,-1 0 0,0 1-1,1-1 1,-1 0-1,0 0 1,0 0 0,0 1-1,0-1 1,0 0-1,0 1 1,-2-2-1,-57-23-355,18 6 308,0 2 0,-80-20 0,52 26 152,-118-3 0,186 14-93,-248 10 4,46 0 16,-234-5 82,264 0-156,-210 32-1,193 6-178,152-33 245,-80 31 64,-142 10 5,-62-6-218,237-33 142,-118 13-13,-22-9 60,-211 9 5,71-32 371,328 2-236,1 0 0,1-3 0,-40-13 0,22 1-160,37 12-16,-31-9-1,-68-14 27,-83-20-337,152 39 276,-118-24-281,123 29 252,0 2 0,-46 0 0,-12 9-32,1 4 0,0 5 0,-174 44 0,124-20-150,-195 59 111,299-83 51,32-10 51,1 1 1,-1 0 0,1 1-1,0 0 1,-17 11-1,25-13-79,-1 0 0,0-1 0,-9 5 0,14-5-7,6 0 33,8 2 23,55 1 191,1-3-1,106-12 1,-144 6-91,-1-1 0,0-2 1,53-19-1,-21 2-473,-61 23 133,-2 2 243,0 0 0,0-1 0,0 1 0,0-1 0,0 1 0,1 0 0,-1-1 0,0 1 0,0 0 0,1-1 0,-1 1 0,0-1 0,1 1 0,-1-1 0,1 1 0,-1 0 34,1-1 0,-1 0 0,0 1 1,0-1-1,1 1 0,-1-1 0,0 1 0,0-1 0,1 1 1,-1-1-1,0 0 0,0 1 0,0-1 0,0 1 1,0-1-1,0 1 0,0-1 0,0 1 0,0-1 1,0 1-1,0-1 0,0 1 0,0-1 0,0 1 0,0-1 1,0 1-1,-1-1 0,1 1 0,0-1 0,0 1 1,-1 0-1,-1 3-11,0 0 0,0-1 0,0 1 1,-1 0-1,1 0 0,-1-1 0,0 0 0,0 0 0,0 1 1,-1-2-1,1 1 0,-7 4 0,-90 43 51,3-2-79,54-22 13,1 1 0,2 3 0,0 1 0,3 2 0,0 1 0,2 3 0,-34 45 0,52-60 22,-103 127 394,119-147-333,0-1-1,0 0 1,0 0 0,0 0 0,0 0-1,0 0 1,0 0 0,-1-1 0,1 1-1,0 0 1,0-1 0,-1 1 0,1 0-1,0-1 1,-1 1 0,1-1 0,0 0-1,-1 0 1,1 1 0,-3-1 0,2-1-11,1 1 0,0-1 0,-1 1 0,1-1 0,0 1 0,0-1 0,0 0 0,-1 0 0,1 0 0,0 0 0,0 0 0,0 0 0,0 0 0,1 0 0,-1 0 0,0 0 0,-1-2 0,-3-7 72,1 0 0,0-1 0,0 0 0,-2-14 0,3 14-122,-26-136 272,12 47-135,-38-125 80,-3-12-185,4-18-43,30 126-288,18 96 293,-3-39 1,5 31-8,2 14 5,2-36 0,1 25-271,4 12 321,0 10-853,2 23 75,-2 0 599,-1 1-1,1-1 0,-1 1 0,-1 0 0,0 0 0,0 0 0,3 14 0,5 12-30,3 12 145,-2 1 0,9 69 0,-17-87 25,46 363-120,-49-381 128,18 162 107,-9 111 238,-10-214-258,-13 209-226,7-191 427,5-64-215,0-1-1,2 1 0,4 31 0,1 30 98,-1 36 70,-1-31-277,-4-81 18,1-1-1,0 0 1,2 9 0,2 13 149,-1-13-244,1 8 244,3 25 115,-3-5-138,-5-30-71,-1-1 0,0 0 0,-5 18 0,5-24-21,0-6-23,1 0-1,-1 1 1,1-1-1,-1 0 1,0 0-1,0 0 1,0 0 0,0 0-1,-1 3 1,-21 41 162,21-44-180,-2 4 47,1 0 1,-1 0-1,1 1 0,0-1 1,1 1-1,-1-1 0,-1 9 0,4-14-15,0 0-1,0 0 0,0 1 1,0-1-1,0 0 0,0 0 1,1 1-1,-1-1 0,0 0 1,1 0-1,-1 1 0,0-1 1,1 0-1,0 0 0,-1 0 1,1 0-1,0 0 0,-1 0 1,1 0-1,0 0 0,0 0 1,0 0-1,0 0 0,0-1 1,0 1-1,2 1 0,0-1 32,-1-1-1,1 1 1,0-1-1,-1 0 1,1 1-1,0-1 0,-1 0 1,1-1-1,0 1 1,-1 0-1,5-2 1,8-2 65,1 0 1,-1-1 0,0-1 0,15-9-1,58-35 112,13-8-296,155-53 141,-234 100-187,-1-1 0,0-1 0,-1-1 0,22-19 0,-76 58-2054,-8-6 2148,-55 16-1,46-18-50,13-3-2,0 1 0,-50 30-1,57-28 82,6-3 120,0 1 0,-28 22 0,43-29-26,-20 12-1,-5 2 80,31-19-121,0-1 0,-1 0-1,1 0 1,-1 0 0,1 0 0,-1-1 0,1 0 0,-1 0 0,0 0-1,0 0 1,1-1 0,-1 0 0,-9-1 0,7 1-84,1 0-1,-1 0 1,1 1 0,-1 0 0,1 0-1,0 0 1,-8 3 0,-14 9-94,0 0 1,-51 35-1,58-37 483,9-9-1459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8:12.10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3806 1188 1664,'-2'2'635,"5"3"-610,-3-5-18,1 1-1,-1 0 1,0-1-1,1 1 0,-1 0 1,0 0-1,1-1 0,-1 1 1,0 0-1,0 0 1,0-1-1,0 1 0,0 0 1,1 0-1,-2 1 1,1-1 204,-1 1 1,0 0-1,0-1 1,0 1 0,0-1-1,0 0 1,0 1 0,-1-1-1,1 0 1,0 0-1,-1 0 1,-2 2 0,3-2-127,1-1 0,-1 0 0,1 1-1,-1-1 1,0 0 0,1 0 0,-1 1 0,1-1 0,-1 0 0,0 0 0,1 0 0,-1 0 0,0 0 0,1 0 0,-1 0 0,0 0 0,1 0-1,-1 0 1,0 0 0,1-1 0,-1 1 0,1 0 0,-1 0 0,0-1 0,1 1 0,-1 0 0,1-1 0,-1 1 0,1 0 0,-1-1 0,1 1 0,-1-1-1,1 1 1,-1-1 0,1 1 0,0-1 0,-1 0 0,0 0 18,1 0-1,0 0 1,-1 0-1,1 0 1,0 0-1,0 0 1,0 0-1,0 0 1,0 0-1,0 0 1,0 0-1,0-2 1,0-12 676,-3 7-593,1-1-1,1 0 1,-1 0-1,1-10 1,0 12-79,1 3-57,0 1 0,0-1 0,0 0 0,1 0 0,-1 1 0,1-1 0,2-5 0,-2 6-16,-1-1 0,1 1 0,-1 0 0,0 0 0,0-1 0,0 1 0,-1-4 0,1-4 286,-9-14 656,-2-1-475,9 18-493,0 0 0,-1 0 1,-7-15-1,-4-15-14,11 20 104,1 1 1,1-1-1,2-34 1,-1 20-51,-5-101-197,6 110 206,-1 10 6,0 0 0,0 0 0,-5-24 0,3 14-5,-1-1 130,-3 8-110,0 1 1,-1 0 0,-11-17-1,12 23-10,1 1 0,-1-1 0,0 2-1,-1-1 1,0 1 0,-8-8 0,10 12-30,4 2-22,0 0 1,0 1 0,-1-1 0,1 0 0,0 0-1,0 0 1,0-1 0,0 1 0,0 0-1,0 0 1,0 0 0,1-1 0,-1 1 0,0 0-1,1-1 1,-1 1 0,1-1 0,-1 1-1,0-3 1,1 3 1,0 0-1,0 0 1,0 0-1,0 0 0,0 0 1,-1 0-1,1 0 1,0 0-1,-1 0 1,1 1-1,-1-1 1,-1-2-1,2 2-6,-1 1 0,1-1 0,-1 0 0,1 0-1,-1 0 1,1 0 0,-1 0 0,1 0 0,0-1 0,0 1-1,-1 0 1,1-2 0,0 1 22,0 0-1,-1 1 1,1-1-1,-1 0 0,0 0 1,1 1-1,-1-1 1,-1-2-1,0 3 8,1-1 0,1 0 0,-1 0 0,0 0-1,0 1 1,1-1 0,-1 0 0,0-4 0,1 5-38,0 0 0,-1 0-1,1 0 1,-1 0 0,1 0 0,-1 0 0,1 1 0,-1-1 0,0 0-1,1 0 1,-1 0 0,0 0 0,0 1 0,1-1 0,-1 0 0,0 1-1,0-1 1,0 1 0,0-1 0,0 1 0,0-1 0,0 1 0,0 0-1,-1-1 1,-5-2-203,0-12 1193,4 12-991,0 0-1,0 0 0,1 1 1,-2 0-1,-2-3 1,-5-3 60,9 6-45,0 1 0,0-1 0,0 0 0,-1 1 0,1 0 0,0-1 0,-1 1 0,1 0 0,-1 0 0,-2-1 0,-19-3-37,-133 18-1083,2 0 1562,140-13-377,1 0 0,-1-1 0,1-1 0,-1 0 0,-19-6 0,-24-10-140,0 3 0,-102-14 1,61 26 55,26 1-26,33 0-143,-98-4 392,108 7-263,15 0 45,0-1 0,-18-2-1,24 0 34,0-1-1,1 0 0,-1 0 0,1 0 0,-14-8 0,-2-2 28,-8 2-105,22 10-230,10 1 275,-1 0 1,1 1-1,0-1 0,-1 0 1,1 0-1,0 0 1,-1 0-1,1 0 0,0 0 1,-1 0-1,1 0 0,0 0 1,-1 0-1,1 0 1,0 0-1,0 0 0,-1 0 1,1-1-1,0 1 1,-1 0-1,1 0 0,0 0 1,-1 0-1,1-1 0,0 1 1,0 0-1,-1 0 1,1 0-1,0-1 0,0 1 1,-1-1-1,3 0-146,2-1 132,0 1 0,0-1 0,1 1 0,-1 0 0,7 0 1,6-3 23,50-8 162,-45 9-130,30-8 0,-15 2-63,1 2-1,0 1 1,1 2 0,70 1 0,-92 3 1,1 1 1,-1 1 0,0 0 0,28 8-1,-34-7-26,-1 1 0,0 0-1,1 1 1,-2 0 0,1 0-1,-1 1 1,1 1 0,11 10-1,-19-14 46,15 6 9,-15-7 3,0-2-12,-1 1 0,1-1 0,-1 1 0,0-1 0,1 1-1,-1 0 1,0 0 0,0 0 0,0 0 0,1 0 0,-1 0 0,0 0 0,0 0 0,3 7 1157,-10-8-1270,-13 0 94,-1 1 1,-20 3-1,-45 5 12,-6 6-155,-18 2 50,-39 12 117,90-23 180,16-3-79,-23 3-35,1-3-1,-1-3 0,1-3 1,-102-17-1,49-4 9,91 21-139,-30-5-90,-73-1 0,-159 5 149,258 3 14,-50-10 1,-2 0 324,63 8-383,0 0 0,-30-11 1,29 8 121,-26-10-257,30 10 216,0 1-1,0 0 1,-18-2 0,-95-7-361,98 12 318,0 2 0,-38 4 0,29 1-12,-59 14-1,66-10 77,-38 12-228,47-14 82,17-5 86,1 0 1,0 0-1,-1 1 1,-8 4-1,7-2 51,0-1 0,0 0 0,0-1 0,0 0 0,-1 0 0,1-1 0,-1 0 0,0 0 0,1-1 0,-17 0 0,-26 4-263,48-5 177,-1 0-1,1 0 0,-1 1 0,1-1 0,-1 1 1,1-1-1,-1 1 0,1 0 0,0 0 0,-5 3 0,8-4 38,-1 0 0,1 1 0,0-1 0,-1 0 0,1 1 1,-1-1-1,1 0 0,-1 1 0,0-1 0,1 0 0,-1 0 0,1 0 0,-1 1 0,1-1 0,-1 0 0,0 0 0,1 0 0,-1 0 0,1 0 0,-1 0 0,0 0 0,1 0 0,-2-1 0,-2 1-6,3 0-159,2 1 133,10 3 458,0 0-1314,20 11 1,-29-14 542,1 0-1,-1 1 1,0-1 0,0 1 0,0-1-1,-1 1 1,1 0 0,0 0 0,0 0-1,-1 0 1,0 0 0,1 0 0,-1 0-1,2 5 1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8:30.16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79 1248,'-3'0'571,"-4"-3"4234,6 3-4754,1 0-1,0 0 1,0 0 0,0 0 0,0 0 0,0 0 0,0 0-1,0 0 1,0 0 0,0 0 0,0 0 0,-1 0-1,1 0 1,0 0 0,0 0 0,0 0 0,0 0 0,0 0-1,0 0 1,0 0 0,0 0 0,0 0 0,0 0-1,-1-1 1,1 1 0,0 0 0,0 0 0,0 0 0,0 0-1,0 0 1,0 0 0,0 0 0,0 0 0,0 0-1,0 0 1,0 0 0,0 0 0,0 0 0,0-1 0,0 1-1,0 0 1,0 0 0,0 0 0,0 0 0,0 0-1,0 0 1,0 0 0,0 0 0,0 0 0,0 0 0,0-1-1,0 1 1,0 0 0,0 0 0,0 0 0,0 0-1,0 0 1,0 0 0,0 0 0,0 0 0,0 0-1,0 0 1,0 0 0,0-1 0,0 1 0,0 0 0,0 0-1,0 0 1,1 0 0,77-5 1304,-69 4-1143,1 0 0,16-4 0,3 0 37,84-13 189,43-6-17,-106 18-311,-32 3-79,1 1 0,-1 1 1,1 0-1,25 3 0,-42-2-210,-1 0-1,1 0 1,-1 1 0,1-1-1,-1 0 1,1 1 0,-1-1-1,1 1 1,-1 0-1,2 0 1,-2 5-2777,-9 4-525,-2-2 617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8:30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92 1888,'2'-3'5927,"-4"-1"-3817,0 3-1466,2 1-611,0 0 0,0 0-1,0 0 1,-1 0 0,1 0 0,0 0-1,0 0 1,0 0 0,0-1-1,0 1 1,-1 0 0,1 0 0,0 0-1,0 0 1,0 0 0,0 0 0,0 0-1,0 0 1,-1 0 0,1-1 0,0 1-1,0 0 1,0 0 0,0 0-1,0 0 1,0 0 0,0-1 0,0 1-1,0 0 1,0 0 0,0 0 0,0 0-1,0 0 1,0-1 0,0 1 0,0 0-1,0 0 1,0-1 5,0 1 0,0 0 0,0-1 0,0 1 0,0-1-1,0 1 1,0 0 0,0-1 0,1 1 0,-1 0 0,0-1 0,0 1 0,0 0 0,1-1 0,-1 1 0,0 0-1,0-1 1,1 1 0,-1 0 0,0 0 0,1-1 0,-1 1 0,0 0 0,1 0 0,-1 0 0,0-1 0,1 1 0,-1 0-1,1 0 1,0 0 0,15-2 490,-7 2-354,201-42 1213,13 20-606,-185 19-623,-21 2-190,0 1 0,32 3 1,-40-1 7,0-1 0,-1 1-1,1 1 1,-1 0 0,1 0 0,-1 0 0,8 6 0,5 1-53,-18-10 16,-1 1 1,0 0-1,1 0 0,-1 1 0,0-1 1,0 0-1,0 1 0,0 0 0,0-1 1,0 1-1,3 4 0,5 9-3715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8:36.3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401 751 1984,'0'0'640,"0"5"2592,0-12-2773,-1 0 0,-1 0 0,1 1 0,-1-1 0,0 1 0,0-1 0,-1 1 0,0 0 0,-6-10 0,0 2-194,0 0 1,-1 1 0,-12-12 0,14 18-229,0 0 0,0 0 0,-1 1 0,0 0 0,0 0 0,0 1 0,-1 1 0,1-1 0,-1 2 0,0-1 0,-1 1 0,1 1 0,-1 0 0,1 0 0,-12 0 0,16 3-50,1-1-1,-1 1 1,0 0 0,1 0-1,-1 1 1,1 0 0,0 0 0,-1 0-1,1 1 1,0-1 0,0 1-1,-8 7 1,5-3 44,1-1 0,-1 1-1,2 1 1,-1-1 0,1 1 0,-9 14 0,11-15-17,0 1 1,1-1 0,0 1-1,0-1 1,0 1 0,1 0-1,0 0 1,1 0 0,0 0-1,0 0 1,1 11 0,0-5 48,0 0 0,1 0 1,1 0-1,1 0 0,0 0 1,0 0-1,7 13 0,-9-21-48,2 0-1,-1 0 1,1-1 0,0 1-1,0-1 1,0 0-1,1 1 1,-1-2-1,1 1 1,1 0 0,-1-1-1,1 0 1,-1 0-1,7 4 1,-9-7 13,5 4-15,0 0 1,0-1-1,1 0 0,-1 0 0,1-1 0,-1 0 0,1 0 1,0-1-1,10 2 0,25 3 138,-28-3-100,0-2 0,24 2 0,-14-4 27,6 0 149,49-5 1,-39 1-196,-25 3 29,1-1-1,20-5 1,66-25 253,-99 31-332,0-1 0,1 0 0,-1 0-1,0 0 1,0-1 0,0 1 0,3-4-1,13-8 107,-9 8-18,-1 0 1,0-1 0,0-1 0,0 1 0,-1-2 0,15-17 0,-23 25-73,0 0 0,0 0 0,-1 0 1,1 0-1,0 0 0,-1 0 0,1 0 1,-1 0-1,1 0 0,-1 0 0,0 0 1,1-1-1,-1 1 0,0 0 0,0 0 1,0 0-1,0-1 0,0 1 0,0 0 1,0 0-1,-1-1 0,1 1 0,0 0 1,0 0-1,-1 0 0,1 0 0,-1 0 1,1 0-1,-1-1 0,0 1 0,1 0 1,-1 0-1,0 1 0,0-1 0,0 0 1,0 0-1,0 0 0,1 0 0,-1 1 1,-1-1-1,1 1 0,0-1 0,0 0 1,0 1-1,0 0 0,0-1 0,0 1 1,-1 0-1,1-1 0,0 1 0,0 0 1,0 0-1,-1 0 0,1 0 0,0 0 1,0 1-1,-3-1 0,0 2-26,0 0-1,-1 0 1,1 0-1,0 0 1,0 1 0,0-1-1,1 1 1,-1 0-1,0 1 1,1-1-1,0 0 1,0 1 0,0 0-1,-4 6 1,3-2 4,-1 0 0,1 1 1,0-1-1,1 1 0,0 0 1,-3 15-1,5-19 31,1-1-1,0 1 1,0 0-1,0-1 1,1 0 0,0 1-1,0-1 1,0 1-1,0-1 1,0 0-1,1 1 1,0-1 0,0 0-1,0 0 1,0 0-1,1-1 1,0 1-1,-1-1 1,1 1-1,4 2 1,-4-3 44,0 0 0,0 0 0,0-1-1,1 1 1,-1-1 0,1 0 0,0 0 0,-1 0-1,1-1 1,0 1 0,0-1 0,0 0 0,0 0-1,0 0 1,0-1 0,0 0 0,1 1 0,-1-1 0,0-1-1,0 1 1,0 0 0,5-2 0,2-2 36,0-1 0,0 0 0,19-13-1,-3 3-38,-15 7 32,0 0 1,-1 0 0,0-1 0,0-1 0,10-12 0,-20 21-71,0-1-1,0 1 1,0 0 0,0-1 0,0 1-1,0 0 1,0-1 0,-1 1 0,1-1-1,-1 1 1,1-1 0,-1 1-1,0-1 1,1 0 0,-1 1 0,0-1-1,0 1 1,0-4 0,-1 2-10,0 1 0,1-1 0,-1 0-1,0 1 1,0-1 0,-1 1 0,1 0 0,0-1 0,-1 1 0,-2-3 0,-2-2-86,-1 0 0,0 1 0,0 0 1,-1 0-1,-9-6 0,0 1 46,9 5-56,0 1 1,-1 0 0,-9-4 0,16 8 118,-1 0-11,-1-1 0,0 1 0,0-1 0,0 1 1,-7 0-1,11 1-12,0 0 1,-1-1-1,1 1 0,0 0 1,0 0-1,0 0 1,0 0-1,0 0 0,0 0 1,0 0-1,0-1 0,-1 1 1,1 0-1,0 0 1,0 0-1,0 0 0,0 0 1,0 0-1,0-1 1,0 1-1,0 0 0,0 0 1,0 0-1,0 0 0,0 0 1,0-1-1,0 1 1,0 0-1,0 0 0,0 0 1,0 0-1,0 0 1,0-1-1,0 1 0,0 0 1,0 0-1,1 0 0,-1 0 1,0 0-1,0 0 1,0-1-1,0 1 0,0 0 1,0 0-1,0 0 1,0 0-1,1 0 0,3-7-77,2 4 62,0-1 1,0 1-1,0 0 0,1 0 0,-1 1 1,12-3-1,2-1 17,103-31-113,-99 32 90,0 0-1,1 2 0,30 0 1,-43 2 6,-1 1 0,0 1 0,0 0 0,0 0 0,0 1 0,0 1 0,0 0 0,-1 0 0,17 8 0,-24-9 2,0 0-1,0 0 0,0 0 1,-1 1-1,1 0 0,-1-1 1,0 1-1,0 0 1,1 0-1,-2 0 0,1 0 1,0 0-1,-1 0 1,1 1-1,-1-1 0,0 1 1,1 3-1,-1-1 10,0 1 0,0-1 0,0 1-1,-1-1 1,0 1 0,0-1 0,-1 1 0,-2 10 0,-1 1 61,-14 63 120,18-40 117,0-39 569,1-2-804,1-1 0,-1 1 0,0 0 0,1 0-1,-1-1 1,0 1 0,0-1 0,1 1 0,-1-1-1,0 1 1,0-1 0,0 0 0,1 0-1,-1 1 1,0-1 0,1-2 0,16-15 56,10-22-15,-22 31-128,0 0 0,15-17 0,-7 11-10,-11 11 12,1 0 1,-1 1-1,1-1 0,0 1 1,6-5-1,-10 8 4,1-1 1,-1 1-1,1-1 0,0 1 1,0 0-1,-1-1 0,1 1 0,0 0 1,0-1-1,-1 1 0,1 0 1,0 0-1,0 0 0,0 0 1,0 0-1,-1 0 0,1 0 0,0 0 1,0 0-1,1 0 0,-1 1 14,0 0 0,0 0 0,0 0 0,0-1 0,0 1 0,0 0 0,-1 1 0,1-1 0,0 0 0,0 0 0,-1 0 0,1 0 0,-1 0 0,1 2 0,5 10-15,15 22 1,0-1 35,-19-30 3,1 0-1,0 0 1,0 0 0,0-1-1,1 1 1,-1-1-1,1 0 1,0 0-1,0 0 1,0 0 0,5 1-1,-1 0 15,0 0-1,0 0 0,1-1 0,0-1 1,9 3-1,7-2 85,1-2 1,-1 0 0,34-3-1,-44 0 22,1 1 0,-1-2 0,0 0-1,0-1 1,0-1 0,0 0 0,-1-1-1,0 0 1,0-1 0,25-18 0,-29 17-125,-1 0 0,0-1 0,0-1 0,-1 0 0,0 0 0,0 0 0,-1-1 0,-1 0 0,0 0 0,0-1 0,-1 0 0,-1 0 0,4-13 0,-7 22-46,-1-2-68,2 0-1,-1 0 1,0 1-1,1-1 0,0 1 1,0-1-1,5-6 0,-6 11 46,-1 1-1,1-1 0,0 1 1,0 0-1,0-1 0,-1 1 1,1 0-1,0 0 0,-1 0 1,1-1-1,0 1 0,-1 0 1,1 0-1,0 1 0,7 21-199,0 0-1,-1 0 0,6 37 1,10 72 18,-22-123 953,0 0 0,-3 18-1,-21-64-301,-19-40-960,42 77 453,-5-6 28,5 6 49,-1 0-1,1 0 1,0 0 0,0 0-1,0 0 1,0 0 0,0 0-1,0 0 1,0 0 0,-1 0-1,1 0 1,0 0 0,0 0-1,0 0 1,0 0 0,0 0-1,0 0 1,-1 0 0,1 0-1,0 0 1,0 0-1,0 0 1,0 0 0,0 0-1,-1 0 1,1 0 0,0 0-1,0 0 1,0 0 0,0 0-1,0 0 1,0 0 0,0 0-1,-1 0 1,1 0 0,0 1-1,0-1 1,0 0 0,0 0-1,0 0 1,0 0 0,0 0-1,0 0 1,0 0 0,0 1-1,0-1 1,0 0-1,0 0 1,0 0 0,0 0-1,0 0 1,0 0 0,0 1-1,0-1 1,0 0 0,0 0-1,0 0 1,0 0 0,0 0-1,0 1 1,0-1 0,0 0-1,0 0 1,0 0 0,0 0-1,0 0 1,0 0 0,0 1-1,1 1 19,-1 1 0,1 0-1,0 0 1,-1 0 0,1 0 0,1-1-1,-1 1 1,0 0 0,1-1 0,-1 1-1,1-1 1,0 0 0,-1 1 0,1-1-1,1 0 1,3 3 0,-4-3 46,0-1-1,-1 1 1,1-1 0,0 0-1,0 0 1,0 0 0,0 0-1,0 0 1,0 0 0,0 0-1,1-1 1,-1 1 0,0-1-1,0 1 1,0-1 0,1 0-1,-1 0 1,0 0-1,0 0 1,1-1 0,-1 1-1,0-1 1,3 0 0,9-7 32,-1 0 1,0-1 0,-1 0-1,0-1 1,0 0 0,17-21 0,7-5 146,-15 14-175,-1 0 1,0-2-1,-2 0 1,24-41 0,49-115 142,-46 87-398,-40 82 216,8-13 42,-1-1 1,-2 0-1,0 0 1,9-41-1,-12 27-66,-1-1 0,0-50 0,-6 87 12,1-5-128,-2-1 0,1 0-1,-4-16 1,3 19-20,-2-8-478,-1 12 217,-3 7-21,5-2 387,0 1 1,-1 0 0,1-1-1,1 1 1,-1 0 0,0 0-1,-1 8 1,-5 32-175,5-31 190,-2 29 17,2-1-1,1 44 1,-25 277 97,27-358-95,-8 91 56,8-79-29,0 1-1,1-1 0,6 28 1,-4-33 57,1 0 0,0 1 0,1-1 0,1-1 0,0 1 0,0-1 0,1 0 1,0 0-1,10 10 0,-14-17-53,0 0 1,0 0-1,0-1 0,0 1 1,0-1-1,1 0 1,-1 0-1,1 0 0,-1 0 1,1 0-1,0-1 1,0 0-1,-1 0 0,1 0 1,8 1-1,-1-2 178,0 1 1,0-2-1,0 1 0,13-4 0,-21 4-154,-1-1 0,1 0 0,0 0 0,0 0 0,-1 0 0,1 0-1,-1-1 1,1 1 0,-1-1 0,1 0 0,-1 0 0,0 0-1,0 0 1,0 0 0,0 0 0,2-3 0,2-5 55,1 0 0,7-19 0,-1 3-128,5-8-308,-11 21 218,0 0 1,0 0 0,11-12 0,-17 23 94,1 1 0,-1 0 0,0 0 0,0 0 1,1 0-1,-1 0 0,1 0 0,-1 0 0,1 0 0,-1 0 1,1 1-1,0-1 0,-1 1 0,1-1 0,0 1 0,-1 0 1,1 0-1,0-1 0,-1 1 0,1 0 0,3 1 0,1 0-76,1 0-1,0 1 0,0 0 1,6 3-1,3 1 215,40 15-525,-41-14 547,-15-6-125,1-1-1,0 1 0,0 0 0,0-1 0,0 0 1,0 1-1,0-1 0,0 1 0,0-1 0,0 0 1,1 0-1,0 0 677,-3 0-661,1 0 1,-1 0-1,0 0 0,1 0 1,-1 0-1,0-1 0,1 1 1,-1 0-1,1 0 1,-1-1-1,0 1 0,1 0 1,-1-1-1,0 0 0,-1-2-23,0 1 0,0-1-1,-1 0 1,1 1-1,-1 0 1,1-1-1,-1 1 1,0 0-1,0 1 1,0-1 0,-6-2-1,-6-5-90,13 8 53,0 0-1,0-1 1,0 1-1,0 0 1,-1 0-1,1 0 0,-1 0 1,1 1-1,-1-1 1,1 1-1,-4-1 1,4 1-16,0 0 0,0 0 1,-1 0-1,1 0 1,0 1-1,0-1 0,-1 1 1,1-1-1,0 1 0,0 0 1,0 0-1,0 0 0,0 0 1,-4 2-1,3 1-19,0 0 0,0-1 1,0 1-1,0 0 0,-4 8 0,3-3 65,0-1-1,0 1 0,1 0 0,0 0 1,0 0-1,1 0 0,0 0 0,1 1 1,0-1-1,0 0 0,1 1 0,1-1 0,-1 1 1,1-1-1,1 0 0,0 1 0,0-1 1,5 12-1,-6-19 53,0 0 0,0 0 0,0 0 0,0 1 0,1-1 0,-1 0 0,1-1 0,-1 1 0,1 0 0,0 0 0,0-1 0,0 1 0,-1-1 0,2 1 0,2 1 0,-3-2-9,-1-1-1,1 0 1,-1 0-1,0 1 0,1-1 1,-1 0-1,1 0 1,-1 0-1,0-1 1,1 1-1,-1 0 0,0 0 1,1-1-1,-1 1 1,0-1-1,1 1 0,-1-1 1,0 0-1,0 1 1,1-1-1,-1 0 1,0 0-1,0 0 0,0 0 1,0 0-1,0 0 1,0 0-1,1-2 0,4-3 11,-1-1 0,1 0 0,-1 0 0,-1 0 0,1-1 0,-1 0 0,-1 1 0,1-2-1,-1 1 1,-1 0 0,3-12 0,-2-26-1062,-3 45 623,1 9 156,0-5 191,0-1-1,0 0 1,0 0 0,0 0 0,0 0-1,0 0 1,1-1 0,1 3 0,8 10-128,-7-7 181,1 0 1,0 0 0,0-1-1,0 0 1,1 0 0,0 0-1,0 0 1,0-1 0,1 0-1,0 0 1,0-1 0,0 0-1,11 4 1,5 2 222,-15-7-97,0 0 0,0 0 1,0 0-1,0-1 0,1 0 0,-1-1 1,10 1-1,-12-1-50,1-2 0,0 1 0,0-1 1,-1 0-1,1 0 0,-1 0 0,1-1 1,-1 0-1,1-1 0,-1 0 0,7-3 0,18-11 85,53-32-240,-83 49 39,-1-1 0,1 1 1,-1-1-1,1 1 1,-1 0-1,1-1 0,0 1 1,-1-1-1,1 1 0,-1 0 1,1 0-1,0-1 1,0 1-1,-1 0 0,1 0 1,0 0-1,-1 0 0,1 0 1,0 0-1,0 0 1,-1 0-1,1 0 0,0 0 1,-1 0-1,1 0 0,0 1 1,-1-1-1,1 0 1,0 0-1,-1 1 0,1-1 1,0 0-1,-1 1 0,1-1 1,-1 1-1,1-1 0,-1 1 1,1-1-1,-1 1 1,1-1-1,-1 1 0,1 0 1,-1-1-1,1 2 1,1 3-12,-1 0 0,0 0 1,0 0-1,0 0 0,0 7 1,1 3 27,0 1-37,-2-12 139,0-1 1,0 0-1,1 0 1,-1 1-1,1-1 1,2 4-1,-3-7-62,0 1 0,0-1 0,0 1 0,1-1 0,-1 0 0,0 1-1,0-1 1,1 1 0,-1-1 0,0 0 0,1 1 0,-1-1 0,0 0-1,1 0 1,-1 1 0,1-1 0,-1 0 0,0 0 0,1 1 0,-1-1-1,1 0 1,-1 0 0,1 0 0,-1 0 0,1 0 0,-1 0 0,1 0 0,-1 0-1,1 0 1,1 0 21,0-1 0,0 1 0,0-1-1,0 1 1,0-1 0,0 0 0,3-2 0,29-23 85,-33 26-132,20-20 3,-12 11-291,20-15-1,-28 24 102,0 0 132,1 1 1,-1 0 0,1-1 0,-1 1-1,0 0 1,0 0 0,1 0 0,-1 0-1,0 0 1,0 0 0,0 0-1,0 1 1,0-1 0,0 0 0,0 2-1,12 21 69,-11-20 4,0-1-1,0 1 1,1-1-1,-1 1 1,1-1-1,0 0 1,-1 0-1,1-1 1,1 1-1,5 4 1,-2-1 44,-5-5-21,0 0-1,-1 0 1,1-1-1,0 1 1,0 0-1,0-1 0,0 1 1,0-1-1,0 1 1,0-1-1,0 0 1,0 0-1,0 0 1,0 0-1,0 0 1,1-1-1,2 0 1,4-1 64,0-1 0,12-5 0,-19 8-104,11-5 96,0-1-1,-1 0 1,1-1 0,-1 0 0,14-11-1,-12 7-28,0-1 0,-1-1-1,0 0 1,-1 0-1,-1-1 1,18-29-1,-17 20-137,-1 0-1,-1-1 1,11-41-1,10-78 221,-18 76-237,-9 46 33,24-128 32,-24 121 32,-2 1-1,-1-1 1,-3-39-1,-2 42-132,0-13-1297,-5 71 421,7-4 930,2 1 0,1 0 0,2-1 0,7 39 0,-4-32 46,7 62 33,-4-26 77,29 115-1,-30-156 128,-3-11-5,14 34 0,-7-26-42,-6-14 41,13 23 0,-16-32-150,0 0 1,0-1-1,1 0 0,-1 0 1,1 0-1,0 0 0,0-1 1,8 6-1,-10-8-27,-1 0-24,-1-1-1,1 0 1,0 1-1,0-1 0,0 1 1,0-1-1,-1 0 1,1 0-1,0 0 1,0 0-1,0 1 1,0-1-1,0 0 1,0 0-1,0-1 0,-1 1 1,2 0-1,6 0 19,-6 0-90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8:36.76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210 5 4480,'-21'-3'670,"14"2"-403,0 1 0,0-1 0,0 1 0,-11 2 0,1 0-164,0 2 1,-25 8-1,-6 1 1998,47-12-1737,-1-1 1,0 1 0,0-1-1,1 1 1,-1 0 0,0 0 0,1-1-1,-3 3 1,2-2-223,2 0-73,0-1 1,1 0-1,-1 1 1,0-1-1,0 1 1,0-1-1,0 1 1,0-1 0,1 1-1,-1-1 1,0 0-1,0 1 1,1-1-1,-1 1 1,0-1-1,0 0 1,1 1-1,-1-1 1,1 0 0,-1 1-1,0-1 1,1 0-1,-1 0 1,1 1-1,25 3 453,1-1 0,-1 0 0,1-2 1,27-3-1,-1 1-237,28 1-217,77 0 772,-52 0-7390,-97 0 2854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8:37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18 6720,'14'-5'2496,"13"1"-1952,20 4-128,-14 0 672,5 0-672,17-5 320,24 2-416,20 3 32,8 0-224,-9 0-128,-8 3-32,-21 6-320,-4-4 192,-8-1-1696,-7-1 1024,2 2-3168,9 7 2240,-5 6-768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8:40.1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1071 3072,'0'0'31,"0"0"0,0 0 0,0 0 0,0 0 1,0 0-1,1 0 0,-1 0 0,0 0 0,0 0 0,0 0 0,0 0 1,0 0-1,0 0 0,0 0 0,1 0 0,-1 0 0,0 0 0,0-1 1,0 1-1,0 0 0,0 0 0,0 0 0,0 0 0,0 0 0,0 0 0,0 0 1,1-1-1,-1 1 0,0 0 0,0 0 0,0 0 0,0 0 0,0 0 1,0-1-1,0 1 0,0 0 0,0 0 0,0 0 0,0 0 0,0 0 1,0 0-1,0-1 0,0 1 0,-1 0 0,1 0 0,0 0 0,0 0 1,0 0-1,0 0 0,0-1 0,3 1 2397,6 0-1212,-6 0-983,0-1 1,1 0 0,-1 1-1,0-1 1,1-1 0,-1 1 0,0 0-1,0-1 1,0 0 0,0 1-1,-1-1 1,1 0 0,0-1-1,-1 1 1,1 0 0,3-5-1,4-5 228,-1-1 0,11-17-1,50-111-187,-32 60-338,-9 23 61,147-312 600,-158 326-436,-1-1 0,-2 0 0,15-80 0,-28 104-536,0-30 0,-11 77-242,-7 49 494,-10 36-51,-36 133-153,-17 50 816,57-234-223,-3 0 0,-40 70 0,-8 14 188,68-134-405,-44 114 433,-5 12 62,49-123-409,4-11-124,1-1 0,0 0 0,-1 1 0,1-1 1,-1 0-1,0 1 0,1-1 0,-1 0 0,0 0 0,-2 3 656,3-11-604,1 1-1,0-1 0,0 1 1,0-1-1,1 1 0,4-12 1,21-36 151,-15 31-269,-11 23 55,6-15-29,0 0 0,1 1 0,1 1 0,1-1 0,19-21-1,2 7 74,60-40 0,41-15-62,-19 13 16,-92 56-1,0-1 0,-1-1-1,0 0 1,-2-2-1,18-20 1,-13 9 57,-20 27-96,-1-1 0,0 1 0,-1-1 0,1 0 0,2-5 1,1 0 38,-4 2 143,2 0-17,2 2-177,-6 4-397,-7 13 79,5-4 328,1 0 0,-1 0-1,1 0 1,1 0 0,0 1-1,0 10 1,4 58-86,-2-65 114,0-1-1,2 1 1,-1-1-1,5 12 1,-5-19 96,0 1 0,0-1 0,1 0-1,0 0 1,-1-1 0,2 1 0,-1-1 0,0 1-1,1-1 1,0 0 0,8 6 0,-10-8-39,1-1 0,0 0-1,0 0 1,0 0 0,0 0 0,0 0 0,-1 0 0,1-1 0,0 0 0,1 1-1,-1-1 1,0 0 0,0 0 0,0-1 0,0 1 0,0-1 0,5-1 0,1-1 62,-1 0 1,0 0-1,0 0 1,-1-1 0,10-6-1,8-5-19,-15 9-20,-1 0-1,0 0 1,13-10-1,-20 14-56,0 0-1,0-1 0,0 1 0,0 0 0,-1-1 1,1 1-1,0-1 0,-1 1 0,0-1 0,0 0 0,0 0 1,0 1-1,0-1 0,0 0 0,-1 0 0,1 0 1,-1-4-1,0 1-22,0 1 0,-1-1 0,0 1 1,0 0-1,-1-1 0,1 1 0,-1 0 0,0 0 1,0 0-1,-1 0 0,0 1 0,0-1 0,0 1 1,0-1-1,0 1 0,-1 0 0,-5-5 0,0 2-105,0 0 0,-1 0 0,1 1 0,-1 0-1,-1 1 1,1 0 0,-13-4 0,18 7 140,-1 0 1,1 1 0,-1-1-1,0 1 1,0 1 0,1-1-1,-8 1 1,12 0-6,1-1 0,-1 1 0,1-1-1,0 1 1,-1 0 0,1-1 0,-1 1 0,1-1 0,0 1-1,0-1 1,-1 1 0,1-1 0,0 1 0,0-1 0,-1 1-1,1-1 1,0 0 0,0 1 0,0-1 0,0 1-1,0-1 1,0 1 0,0-1 0,0 0 0,0 0 0,0-23 456,1 17-525,-1 3 25,0 0 1,0 0-1,-1 0 0,1 1 1,-1-1-1,0 0 1,0 0-1,-3-6 1,4 9 2,-1 0 0,0-1 0,0 1 0,0 0 0,0 0 1,0 0-1,0 0 0,0 0 0,0 0 0,0 0 1,-1 0-1,1 1 0,0-1 0,-1 0 0,1 1 0,0-1 1,-1 1-1,1-1 0,-1 1 0,1 0 0,-1-1 1,1 1-1,-1 0 0,-2 0 0,3 0-137,2 1 80,0 1 85,0-1 1,0 0-1,0-1 0,0 1 1,0 0-1,0 0 1,1 0-1,-1-1 0,0 1 1,0 0-1,1-1 1,-1 1-1,3 0 0,-4-1 0,7 2 93,0-1 1,1 1-1,-1-1 1,1 0-1,-1-1 0,1 0 1,8-1-1,55-8 210,-62 7-255,140-31 890,-125 26-792,-1-2-1,1 0 0,-2-2 0,25-14 0,-30 10-96,-16 14-72,1-1 0,-1 0-1,1 1 1,0-1 0,-1 1 0,1 0 0,0-1 0,0 1 0,0 0-1,0 0 1,0 0 0,0 0 0,0 1 0,4-2 0,5 1-18,1-1 1,0 1-1,-1 1 1,1 0-1,-1 1 1,1 0-1,0 1 0,-1 0 1,14 5-1,-22-6 21,0 1-1,0-1 0,0 1 1,0 0-1,0 0 0,-1 0 0,1 0 1,-1 0-1,1 0 0,-1 1 0,0-1 1,0 1-1,0 0 0,0 0 1,-1 0-1,1-1 0,-1 1 0,0 1 1,1-1-1,-2 0 0,2 4 0,1 7-66,-1-1-1,-1 1 0,-1 24 1,0-25 141,-10 129 549,8-117-407,0 1 0,2 0 0,5 36 0,-5-57-176,1-1 1,0 1-1,1-1 0,-1 1 1,1-1-1,0 0 0,0 0 1,0 0-1,1 0 0,-1 0 1,1 0-1,0 0 0,0-1 1,1 0-1,-1 1 0,0-1 1,1 0-1,0-1 0,0 1 1,0-1-1,0 0 0,0 0 1,0 0-1,1 0 0,-1-1 1,1 1-1,-1-1 0,1 0 1,-1-1-1,1 1 0,8-1 1,1-3-2000,-3-7-4949,-6 2 4326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2:38.00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 35 224,'0'-23'96,"-5"11"-64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8:49.7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1380 1888,'-1'0'45,"1"1"0,-1-1 0,0 0 1,1 0-1,-1 1 0,0-1 0,0 0 0,1 0 0,-1 0 0,0 0 1,0 0-1,0 0 0,1 0 0,-1 0 0,0 0 0,-1 0 1,-2 2 535,3-1-469,-4 16 2048,1-10 2800,13-7-3947,-6 0-873,0-1 1,0 1-1,-1-1 0,1 0 0,-1 1 0,1-1 0,0-1 0,-1 1 0,0 0 0,1-1 0,-1 1 0,0-1 1,4-3-1,26-28 752,-23 20-809,-1 0 1,-1-1 0,0 1 0,-1-1 0,0-1 0,6-25 0,1 1-58,0 4-97,-3 0 0,10-52 0,-16 29 433,-4 57-420,0 10-150,0-1 91,-1 0 1,0 0 0,-1 0 0,-3 10 0,-3 15 57,2 1 8,-12 102-114,17-117 234,1 0 0,0 1-1,1-1 1,1 0 0,6 21 0,-6-34-31,0 0 1,0-1-1,1 1 0,-1-1 1,1 1-1,1-1 0,-1 0 1,6 5-1,-1-1 64,0 0-1,1-1 1,11 8 0,-15-12 0,1-1 0,-1 0-1,1 0 1,0-1 0,0 0 0,0 0 0,0 0-1,0-1 1,1 1 0,-1-2 0,1 1 0,-1-1 0,0 0-1,1 0 1,-1 0 0,0-1 0,12-3 0,-1 0-3,0-2 0,-1 1 0,0-2 0,0 0-1,19-12 1,-17 7-76,-1 0-1,0-2 1,-1 1-1,0-2 0,-1 0 1,-1-1-1,0-1 1,-1 0-1,14-26 0,11-19-155,-36 58 111,1 0 0,-1 0 0,1 1-1,0-1 1,0 1 0,0-1 0,0 1 0,5-3-1,-7 5 9,0 0 0,0 0 0,-1 1 0,1-1-1,0 1 1,0-1 0,0 1 0,0-1 0,0 1-1,0 0 1,0-1 0,0 1 0,0 0 0,0 0-1,0 0 1,0 0 0,0 0 0,0 0-1,0 0 1,0 0 0,0 0 0,0 0 0,0 0-1,0 1 1,0-1 0,0 0 0,0 1 0,0-1-1,0 1 1,0-1 0,-1 1 0,1-1 0,0 1-1,0 0 1,0-1 0,-1 1 0,1 0 0,0 0-1,-1-1 1,1 1 0,-1 0 0,2 1-1,3 10-30,-1-1-1,0 1 1,0 0-1,-1 0 0,-1 0 1,0 0-1,0 20 0,4 14-138,-5-30 174,0 0-1,-1 22 1,-1-11 398,1-25-201,0-2-158,0 0 0,0 0 0,0 1 0,0-1 0,-1 0 0,1 0 0,0 0 0,0 1 0,0-1 1,0 0-1,0 0 0,0 1 0,0-1 0,0 0 0,0 0 0,0 0 0,0 1 0,1-1 0,-1 0 0,0 0 0,0 0 0,0 1 0,0-1 0,0 0 0,0 0 0,0 0 0,0 0 0,1 1 0,-1-1 0,0 0 0,0 0 0,0 0 0,0 0 0,1 0 0,-1 1 1,0-1-1,0 0 0,0 0 0,1 0 0,5-7 491,4-14-415,-3 1-105,14-26 0,-2 4-192,-3 10 69,1 1 0,2 0 1,27-35-1,-43 61 58,1 0 0,0 1 0,0-1 0,0 1 0,1 0 0,7-5 0,-11 9 59,0-1 0,0 0 0,0 0 0,0 1 0,1-1 0,-1 1 0,0-1 0,0 1 0,1 0 0,-1-1 0,0 1 0,0 0 0,1 0 0,-1 0 0,0 0 0,0 0 0,1 0 0,-1 0 0,0 0 0,1 0 0,-1 1 0,0-1 0,0 1 0,1-1 0,-1 1 0,0-1 0,0 1 0,0 0 0,0-1 0,0 1 0,0 0 0,0 0 0,0 0 0,0 0 0,0 0 0,1 1 0,1 5-75,1 0 1,-1-1-1,0 2 1,0-1-1,-1 0 1,0 0-1,-1 1 1,2 12-1,-1-9 70,0 1 0,7 20 0,0-10-49,17 32 0,-20-44 97,0-1 0,1 0 0,-1 0 0,2-1 0,12 12 0,-12-13 21,-1-1 1,1 0 0,1 0-1,-1-1 1,1 0 0,0-1-1,0 1 1,18 4 0,-23-8 6,0-1 0,1 1 1,-1-1-1,0 0 0,1 0 1,-1 0-1,1-1 0,-1 1 1,0-1-1,0 0 0,1-1 1,-1 1-1,0-1 0,0 0 1,0 1-1,0-2 0,-1 1 1,1 0-1,5-6 0,0-2 46,-1 0 0,0-1 0,-1 0 0,9-18 0,-6 10-80,-2 3-54,10-28-1,-8 16-384,24-51 0,-34 77 383,1 1 1,0-1-1,0 1 0,0 0 1,0-1-1,0 1 0,0 0 1,0-1-1,0 1 0,0 0 1,1 0-1,-1 0 0,0 0 0,1 0 1,-1 0-1,1 1 0,-1-1 1,1 0-1,0 1 0,2-1 1,-1 1-6,0 0-1,-1 0 1,1 0 0,0 1 0,0-1 0,0 1 0,-1 0 0,1-1 0,0 1-1,-1 1 1,5 1 0,19 11 17,-12-6 105,27 11 0,-39-18 398,3-9 12,-6 3-537,1 0 1,-1 0 0,0 0-1,0 0 1,0 0-1,-1 0 1,1 0 0,-1 1-1,-5-8 1,1 2-72,0 1 0,0 0 0,-11-10 0,17 18 84,-1 0 0,0 0 0,0 0 0,0 0 0,0 0 0,0 0 0,0 0 0,0 1 0,0-1 0,0 0 0,0 1 0,0-1 0,0 1 0,0-1 0,0 1 0,-1-1 0,1 1 0,0 0 0,0 0 0,-1 0 0,1-1 0,0 1 0,0 0 0,-1 1 0,1-1 0,0 0-1,0 0 1,-1 0 0,1 1 0,0-1 0,0 1 0,0-1 0,-1 1 0,1-1 0,0 1 0,0 0 0,0-1 0,0 1 0,0 0 0,0 0 0,-1 1 0,-2 3-22,0 0-1,1 0 1,0 0 0,-1 0-1,2 1 1,-1-1-1,-2 8 1,-3 8-26,2 0 1,-7 31 0,6-17 15,4-24 23,0 1 0,1-1 0,0 1 0,1 0 0,1 16 0,3 5 246,-3-22-179,0 1 0,2-1 1,-1 0-1,2 1 0,-1-1 1,9 21-1,-10-29 10,1-1-1,0 1 1,0 0-1,0-1 1,0 1-1,0-1 0,0 0 1,1 0-1,-1 0 1,1 0-1,0 0 1,-1 0-1,1-1 1,0 0-1,0 1 1,0-1-1,0 0 1,0 0-1,0 0 1,0-1-1,1 1 1,-1-1-1,0 0 1,0 0-1,0 0 0,4 0 1,8-2 24,0 0 1,1-1-1,-1-1 1,15-6-1,-22 8-125,43-14 53,71-24 23,-97 30-73,0-1-1,40-23 1,-55 27 55,-1 2 42,0-1 0,0 0-1,-1-1 1,1 1 0,8-11 0,-5 8-124,-11 9 61,-1-1 1,1 1 0,0 0-1,0-1 1,-1 1 0,1 0-1,0-1 1,-1 1-1,1-1 1,-1 0 0,1 1-1,0-1 1,-1 1-1,1-1 1,-1 0 0,0 1-1,1-1 1,-1 0 0,1-1-1,-1 1-233,-5 7-442,2-3 692,1 0-1,0 1 1,0 0-1,0-1 1,1 1-1,-1 0 1,1 0-1,0-1 1,0 1-1,0 0 1,1 0-1,-1 0 1,1 0-1,0 1 1,0-1-1,0 0 1,1 0-1,-1 0 1,1 0-1,0 0 1,0-1-1,1 1 1,-1 0-1,1 0 1,0-1-1,0 1 1,0-1-1,0 1 1,1-1-1,-1 0 1,1 0-1,0 0 1,0 0-1,0 0 1,0-1-1,0 1 1,1-1-1,4 2 0,9 8 115,-15-10-75,1 0 0,0-1 1,0 1-1,0 0 0,-1-1 0,2 1 1,-1-1-1,0 0 0,0 0 1,6 1-1,-4-2 46,1 1 0,-1-1 1,1 0-1,-1 0 0,1-1 1,-1 1-1,6-2 0,-9 1-54,0 0 1,0 1-1,1-1 0,-1 0 1,0 0-1,0-1 0,0 1 0,-1 0 1,1 0-1,0-1 0,0 1 1,-1-1-1,1 0 0,-1 1 0,1-1 1,-1 0-1,0 0 0,0 0 1,1-2-1,2-3-30,-2 0 0,1 0 0,-1-1 0,0 1 0,0 0 0,-1-1 0,0 1 0,0-1 0,-1 1 0,0-1 0,0 1 0,-1-1 0,-2-8 0,-3-9-92,4 16-78,0 1 1,-1-1-1,0 1 1,0-1-1,-7-10 1,9 17 150,0 1 1,0-1 0,0 0-1,-1 1 1,1-1 0,-1 1-1,1 0 1,-1 0 0,1-1-1,-1 1 1,0 0 0,0 0 0,1 1-1,-1-1 1,0 0 0,0 0-1,0 1 1,0-1 0,0 1-1,0 0 1,0 0 0,0-1-1,0 1 1,0 1 0,0-1-1,0 0 1,0 0 0,0 1-1,-2 0 1,2 0 0,0-1-1,1 1 1,-1 0-1,1 0 0,-1 0 1,1 0-1,-1 0 1,1 1-1,0-1 1,-1 0-1,1 1 1,0-1-1,0 1 1,0-1-1,0 1 0,0 0 1,-1 2-1,2-3 27,-1 0 0,1 1-1,-1-1 1,1 0-1,-1 0 1,0 1 0,0-1-1,0 0 1,0 0-1,0 0 1,0 0-1,0 0 1,0 0 0,0 0-1,0 0 1,0-1-1,-1 1 1,1 0 0,0-1-1,-1 1 1,1-1-1,0 1 1,-1-1 0,-1 1-1,11-2-2,0 0-1,0 0 1,0-1-1,-1 0 1,1 0 0,0 0-1,13-8 1,58-34 599,-38 19-488,7-2-13,2 3 0,0 2-1,72-22 1,-120 44-128,0-1 0,0 1 0,0-1 1,0 1-1,0-1 0,0 1 0,0 0 0,0 0 0,0 0 0,0 0 0,0 1 0,0-1 1,0 0-1,0 1 0,0-1 0,0 1 0,0 0 0,0 0 0,0 0 0,0 0 0,-1 0 1,1 0-1,0 0 0,-1 0 0,1 1 0,-1-1 0,1 1 0,-1-1 0,0 1 0,0-1 1,1 1-1,-1 0 0,0 0 0,-1 0 0,1 0 0,0-1 0,0 1 0,-1 0 0,1 0 1,-1 0-1,1 4 0,0 8 14,0 0 1,-1 0 0,0 0-1,-1-1 1,0 1 0,-1 0-1,-5 16 1,-4 7 38,-19 47 0,18-58 439,-17 31-1,28-56 361,2-2-400,22-14-209,-2-2-1,0 0 1,-1-2 0,24-27 0,-2 3-246,-30 28-9,-10 12-1,-1 0 1,1 1 0,0 0-1,0-1 1,1 1 0,-1 0-1,0 0 1,1 0 0,-1 0-1,4-1 1,-5 3 13,0-1 0,0 1 0,1 0-1,-1 0 1,0 0 0,0 1 0,0-1 0,0 0 0,1 0 0,-1 0-1,0 1 1,0-1 0,0 1 0,0-1 0,0 1 0,0-1-1,0 1 1,0 0 0,0-1 0,0 1 0,-1 0 0,1 0-1,0 0 1,0-1 0,-1 1 0,1 0 0,1 2 0,1 2-34,0-1 0,-1 1 0,1 0 1,2 8-1,1 7-113,-1 1 0,2 24 0,-1-4 358,-1-27-4,-4-12-93,0-1 0,-1 1 0,1 0 0,-1 0 0,1 0 0,-1 0-1,1 0 1,-1 2 0,2-4-7,-1 0-1,1 0 0,0-1 0,-1 1 0,1 0 0,-1-1 0,1 1 0,0-1 1,2-1-1,-1-1-22,0-1-1,0 1 1,-1-1 0,1 0 0,-1 0 0,0 0 0,3-6 0,3-6 63,6-12-87,0-1 0,11-39 0,-7 19-272,-12 32 223,-3 7-82,1 1 0,6-12 0,-9 41-1340,-2-7 1451,1 0 0,1 0 0,0 0 0,1-1 0,0 1 0,1 0 0,6 16 0,-8-27 44,1 0 1,-1-1-1,0 1 0,0 0 0,1-1 0,-1 1 1,1-1-1,-1 0 0,1 1 0,0-1 0,0 0 1,-1 0-1,1 0 0,0 0 0,4 1 1,-2-1-26,1 1 0,0-1-1,-1 0 1,1 0 0,9 0 0,-6-1-99,-6 0-106,-1 1-385,0 2 573,0 0-1,-1-1 1,1 1 0,0 0-1,-1 0 1,0-1-1,1 1 1,-1 0 0,0 0-1,-1 0 1,0 4-1,0 3 71,1-9-53,0 0 1,1 1-1,-1-1 0,0 0 1,0 0-1,0 1 1,1-1-1,-1 0 0,1 1 1,-1-1-1,1 0 1,0 0-1,0 2 0,0-3-28,-1 1-1,1 0 0,-1 0 0,1 0 0,-1 0 0,0 0 0,1 0 0,-1-1 0,0 1 1,0 0-1,1 0 0,-1 0 0,0 1 0,0 0 191,6 8-618,-5-8 465,0 0 0,0 0-1,0 0 1,0 0 0,1 0 0,-1 0 0,1 0-1,0-1 1,0 1 0,-1 0 0,1-1 0,0 1-1,0-1 1,0 0 0,0 0 0,1 0 0,-1 0-1,0 0 1,0 0 0,1-1 0,-1 1 0,0-1-1,1 1 1,-1-1 0,1 0 0,-1 0 0,1 0-1,-1 0 1,0 0 0,1-1 0,-1 1 0,3-2-1,0 1-13,0 0 0,0-1 0,0 0 0,0 0 0,-1 0 0,1-1-1,-1 1 1,1-1 0,4-4 0,13-13 275,-15 14-343,0 0 1,-1-1-1,7-8 1,-6 6 69,8-12 133,25-43 0,-27 37-45,20-54 0,-29 68-284,1 1 0,11-20 0,-7 14-202,-7 30-804,-1 10 905,-5 79-323,-18 99 0,21-194 607,-18 186 231,4-25-151,-7 50 304,19-196 229,1 32 0,2-52-227,1-6 438,14-58-660,15-129 0,-2 4 43,49-122-954,-61 247 650,78-239-828,-87 284 274,14-27 0,-21 45 623,1 0 0,-1 0 0,0 0-1,0 0 1,1 0 0,-1 0 0,0 0 0,1 0 0,-1 0 0,0 0 0,1 0 0,-1 0 0,0 0 0,1 0 0,-1 0 0,0 0 0,0 0 0,1 0 0,-1 0-1,0 0 1,1 0 0,-1 1 0,0-1 0,0 0 0,1 0 0,-1 0 0,0 1 0,0-1 0,1 0 0,-1 0 0,0 1 0,0-1 0,1 1 0,7 8-217,-4-2 183,-1-1-1,1 1 0,-2 0 0,1 0 1,-1 0-1,2 12 0,5 49 33,-7-40-18,7 112-110,-7-124 136,-2 24 0,0-35-1,0-1 1,-1 1-1,1-1 0,-1 0 0,0 0 0,-1 1 0,1-1 1,-1 0-1,0 0 0,-3 5 0,4-8 4,1 0 0,-1 0 0,0 0 0,0-1 0,0 1 0,0 0 0,0-1 0,0 1 0,0-1 0,0 1 0,0-1 0,0 0 0,0 1 0,0-1 0,0 0 0,0 0 0,0 0 0,0 0 0,0 0 0,-1 0 0,1 0 0,0 0 0,0 0 0,0 0 0,0-1 0,0 1 0,0 0 0,0-1 0,0 1 0,-2-1 0,-14-6-357,19 11 382,1-1 0,0 1 0,0-1 0,0 1 0,1-1 0,-1 0 0,1 0 0,0-1-1,0 1 1,0-1 0,0 0 0,0 0 0,0 0 0,1 0 0,-1-1 0,1 0 0,-1 0 0,1 0 0,-1 0 0,1-1 0,7 0 0,4 0 136,0-1 0,0-1 0,-1-1 0,1 0 0,24-8-1,13-5-266,-48 13 111,0 1 0,0 1 1,0-1-1,0 1 0,0 0 1,0 0-1,1 0 0,9 1 1,-11 0 4,0-1 0,-1 1 1,1-1-1,0 0 1,0 0-1,-1 0 0,1-1 1,-1 1-1,5-4 1,-5 4 17,-1 0 1,0-1 0,0 1 0,0-1-1,0 0 1,0 0 0,0 1 0,0-1 0,0-1-1,-1 1 1,1 0 0,-1 0 0,3-5-1,4-24 80,0 0-1,-2 0 1,-1-1 0,-2 0-1,-1-42 1,-1 68-224,-1-1 0,1 1-1,3-13 1,1-2-102,-4 20 196,-1-1-1,1 0 1,-1 1 0,1-1 0,0 1-1,0-1 1,0 0 0,0 1 0,0 0-1,0-1 1,0 1 0,0 0-1,1 0 1,-1-1 0,0 1 0,1 0-1,-1 0 1,1 0 0,-1 1 0,1-1-1,0 0 1,-1 1 0,1-1-1,0 1 1,-1-1 0,1 1 0,0 0-1,0 0 1,-1-1 0,1 1-1,3 1 1,-1-1-23,0 0 0,0 0 0,0 1 0,-1-1 0,1 1 0,0 0 0,0 0 0,0 1-1,-1-1 1,1 1 0,-1-1 0,1 1 0,4 4 0,-3-2 8,-1 1-1,1 1 1,-1-1-1,0 1 1,0-1 0,-1 1-1,1 0 1,-1 0-1,-1 1 1,3 6 0,1 6-39,-2 1 1,3 21-1,-2-7-43,2 26 123,-6-40 16,1-1 0,7 26 0,-6-36 100,0 1 0,0-1 0,1 0 0,0 0 0,11 16 0,-14-23-82,0 0 1,1 0 0,-1 0-1,1 0 1,-1 0 0,1 0-1,0-1 1,0 1 0,0-1-1,0 1 1,0-1 0,0 0-1,0 1 1,0-1 0,1 0-1,-1-1 1,0 1 0,1 0-1,-1-1 1,1 1 0,-1-1-1,1 0 1,-1 0 0,0 0-1,1 0 1,-1 0 0,1 0-1,-1-1 1,1 1 0,-1-1-1,1 1 1,-1-1 0,0 0-1,0 0 1,5-3 0,-2 2-25,0 0 1,0-1 0,0 0-1,0 0 1,0 0 0,0-1-1,-1 1 1,0-1 0,0 0-1,0-1 1,0 1 0,0-1-1,-1 1 1,0-1 0,4-9-1,1-8-27,0 0 0,-2-1 0,-1 0-1,4-38 1,4-22-310,-8 58-73,-2 0-1,2-49 1,-5 73 381,0 1 1,0-1 0,0 1 0,0 0-1,0-1 1,0 1 0,0-1-1,0 1 1,0-1 0,0 1-1,0 0 1,0-1 0,0 1-1,-1-1 1,1 1 0,0 0-1,0-1 1,0 1 0,-1 0 0,1-1-1,0 1 1,0 0 0,-1-1-1,1 1 1,0 0 0,-1-1-1,1 1 1,0 0 0,-1 0-1,1-1 1,0 1 0,-1 0-1,1 0 1,-1 0 0,1 0 0,0 0-1,-1-1 1,1 1 0,-1 0-1,0 0 1,1 0-10,-1 1-1,0-1 1,0 0-1,1 1 1,-1-1-1,0 0 1,1 1-1,-1-1 1,0 1 0,1-1-1,-1 1 1,1-1-1,-1 1 1,0-1-1,1 1 1,0 0 0,-1-1-1,1 1 1,-1 0-1,1-1 1,0 1-1,-1 0 1,1 1-1,-4 12 23,1 1 0,0 1-1,1-1 1,1 0 0,0 1-1,1-1 1,1 0-1,1 1 1,0-1 0,0 0-1,2 0 1,0 0 0,0 0-1,2-1 1,0 0 0,0 0-1,13 19 1,-15-27 102,1 0 0,0 0 0,1 0 0,-1 0 0,1-1 0,10 7 0,-12-10-37,0 1 0,0 0 0,0-1 0,0 0 0,1 0 0,-1-1 0,1 1 0,0-1 0,-1 0 0,1 0 0,6 0 0,-5-1-33,0 0 0,-1 0 0,1-1-1,0 0 1,0 0 0,0 0 0,-1-1 0,1 0 0,-1 0 0,1 0 0,-1-1 0,0 0 0,0 0 0,0 0 0,0 0 0,0-1-1,6-7 1,-3 3 31,-1 0 1,0-1-1,0 0 0,-1 0 0,0 0 0,5-13 0,23-64-316,-21 52 136,2-11 265,-7 21-232,0 0 0,21-37 0,-27 57 6,0 0 0,0 1 1,1-1-1,0 1 0,-1-1 0,7-4 1,-8 7 44,1 0 0,0 0 0,-1 0 0,1 0-1,0 0 1,-1 1 0,1-1 0,0 1 0,0-1 0,0 1 0,0 0 0,-1-1 0,1 1 0,0 0 0,0 0 0,0 1 0,0-1 0,0 0 0,2 1 0,-1 0 14,-1 0 0,0 0 1,1 0-1,-1 0 0,0 1 0,0-1 0,0 1 0,0-1 1,0 1-1,0 0 0,0 0 0,0 0 0,-1 0 1,1 0-1,-1 0 0,0 0 0,1 0 0,0 4 0,3 6-42,0 1 0,4 17 0,-5-16 19,3 12-38,0 0 0,-2 1-1,-1 0 1,0 49 0,-4 3 567,0-79-469,1 0 0,-1 1-1,0-1 1,0 0-1,0 0 1,0 0 0,0 0-1,0 1 1,0-1-1,0 0 1,0 0 0,0 0-1,0 0 1,0 1-1,0-1 1,0 0 0,0 0-1,0 0 1,0 0-1,-1 1 1,1-1 0,0 0-1,0 0 1,0 0-1,0 0 1,0 0 0,0 1-1,0-1 1,0 0-1,-1 0 1,1 0 0,0 0-1,0 0 1,0 0-1,0 0 1,0 1 0,-1-1-1,1 0 1,0 0-1,0 0 1,0 0 0,0 0-1,-1 0 1,1 0-1,0 0 1,0 0 0,0 0-1,-1 0 1,-8-7 305,-8-16-419,16 22 60,-36-45-352,37 46 353,-1-1 0,0 1 0,0 0-1,0-1 1,1 1 0,-1 0 0,0-1-1,0 1 1,0 0 0,1 0 0,-1 0-1,0-1 1,0 1 0,-2 0 0,3 0 24,0 0 0,-1 0 1,1 0-1,-1 0 0,1 0 1,0 0-1,-1 0 1,1 0-1,-1 1 0,1-1 1,0 0-1,-1 0 0,1 0 1,-1 0-1,1 0 1,0 1-1,-1-1 0,1 0 1,0 0-1,-1 1 0,1-1 1,0 0-1,-1 1 1,1-1-1,0 0 0,0 1 1,-1-1-1,1 0 0,0 1 1,0-1-1,0 0 1,0 1-1,0-1 0,-1 1 1,1 0-1,-3 76 653,3-76 219,8 2-358,-5-3-421,-1 1-1,0-1 1,1 0-1,-1-1 0,1 1 1,-1 0-1,0-1 1,0 1-1,1-1 1,-1 1-1,0-1 1,0 0-1,0 0 1,1 0-1,-1-1 1,0 1-1,-1 0 1,4-3-1,3-3 20,0-1-1,11-14 0,-10 11-138,2-1 42,-3 3 44,-1 1 1,0-1-1,11-19 0,16-34-46,49-66 0,-45 63 118,-27 45-129,19-28 0,-27 45-38,-1 0 1,1-1-1,-1 1 1,0-1-1,0 1 0,-1-1 1,1 0-1,1-4 1,-3 7-70,1 3-1316,5 7 1354,-1-1 1,-1 1 0,1 0-1,4 17 1,10 43-7,-8-27 14,-8-31 56,6 18 48,-1 0 0,-2 0 0,-1 1 0,2 45 0,-7-74-20,0 1 0,0-1 0,0 0 0,0 0 0,0 0 0,0 1 0,-1-1 0,1 0 0,0 0 0,-1 0 0,1 1 0,-1-1 0,1 0 0,-1 0 0,0 0 0,1 0 0,-1 0 0,-2 1 0,3-1 3,-1-1 0,0 1 0,0-1 0,0 0 0,0 0 0,0 1-1,1-1 1,-1 0 0,0 0 0,0 0 0,0 0 0,0 0 0,0 0-1,0 0 1,0 0 0,1 0 0,-1 0 0,0-1 0,0 1-1,0 0 1,0-1 0,0 1 0,1 0 0,-1-1 0,0 1 0,-1-2-1,-3-2 16,1 0-1,-1 0 0,1 0 0,0-1 1,0 0-1,1 0 0,-1 0 0,-3-8 0,3 6-104,0 0 0,0 1 0,-1 0 0,-8-10 0,10 14-9,0-1 22,0 0 0,0 1 1,0-1-1,-1 1 1,-4-3-1,8 5 41,-1-1-1,0 1 1,0 0 0,0 0-1,1-1 1,-1 1 0,0 0 0,0 0-1,0 0 1,1 0 0,-1 0-1,0 0 1,0 0 0,0 0-1,0 0 1,1 0 0,-1 0 0,0 1-1,0-1 1,1 0 0,-1 1-1,0-1 1,0 0 0,1 1-1,-1-1 1,0 1 0,1-1 0,-1 1-1,0-1 1,1 1 0,-1 0-1,1-1 1,-1 1 0,0 1-1,1 0 36,-1 0 1,0 0-1,1 0 0,-1 0 0,1 0 0,0 0 0,-1 0 0,1 0 0,0 0 0,1 0 0,-1 1 0,0-1 0,0 0 0,1 0 0,-1 0 0,2 2 0,1 5 60,0-1-1,7 13 0,-6-15-16,0 1 0,1-1-1,0 0 1,0 0 0,0-1 0,1 0-1,0 0 1,8 6 0,-3-4 134,1 0 0,0 0 0,24 9 0,-24-12-111,1-1 0,-1 0 0,1-1 0,0 0 0,0-1 0,0-1 0,0 0 0,0 0 0,-1-2 0,1 1 0,0-2 0,0 1 0,-1-2 0,0 0 0,0 0 0,15-8 0,-20 7-53,0-1 1,0 0 0,-1 0-1,0 0 1,0-1-1,0 0 1,-1 0 0,0-1-1,7-15 1,-8 18-48,1-6 37,1 0 1,-2 0-1,0-1 1,5-17 0,6-49 21,-13 65-70,8-62-236,-4 38-420,-5 29-134,-4 25 292,-1 17 203,-1 50 1,6-38 544,12 78-1,-11-113-83,1 0-1,1 1 1,-1-2-1,9 17 0,-12-27-112,0 1 0,1 0 0,-1-1 0,0 1 0,0-1 0,1 1-1,-1-1 1,0 1 0,1-1 0,-1 1 0,0-1 0,1 1 0,-1-1-1,1 0 1,-1 1 0,1-1 0,-1 0 0,1 1 0,-1-1 0,1 0-1,-1 0 1,1 1 0,0-1 0,-1 0 0,1 0 0,-1 0 0,1 0-1,0 0 1,-1 0 0,1 0 0,-1 0 0,1 0 0,0 0 0,-1 0-1,1 0 1,-1 0 0,1 0 0,0-1 0,-1 1 0,1 0 0,-1 0-1,1-1 1,-1 1 0,1 0 0,-1-1 0,1 1 0,-1-1 0,0 1-1,1 0 1,-1-1 0,1 1 0,-1-1 0,0 1 0,1-1 0,-1 0-1,0 1 1,0-1 0,1 1 0,-1-1 0,0 0 0,14-29-25,-2 0 0,-1-2 0,7-32 0,8-24-119,62-111-217,-22 56-84,-14 11 263,35-81 37,6-4-1125,-93 218 1229,0-1 0,0 0 0,0 0 0,0 0 0,0 0-1,0 0 1,0 0 0,-1 0 0,1 0 0,0 0 0,0 0 0,0 0 0,0 0 0,0 0-1,0 0 1,-1 0 0,1 0 0,0 0 0,0 0 0,0 0 0,0 0 0,0-1 0,0 1-1,0 0 1,0 0 0,-1 0 0,1 0 0,0 0 0,0 0 0,0 0 0,0 0 0,0 0-1,0 0 1,0-1 0,0 1 0,0 0 0,0 0 0,0 0 0,0 0 0,0 0 0,0 0 0,0 0-1,0 0 1,0-1 0,0 1 0,0 0 0,0 0 0,0 0 0,0 0 0,0 0 0,0 0-1,0 0 1,0-1 0,0 1 0,0 0 0,-10 8-266,3 3 235,1 0 0,1 1 0,-1 0 0,2-1 0,-7 25 0,8-25 30,-116 446 335,108-414-171,-3 27 51,2 0-1,3 0 1,1 97 0,8-149-46,2 1 0,0-1 1,1 0-1,10 34 0,-13-51-131,0 0 0,0-1 0,1 1-1,-1-1 1,0 1 0,1 0 0,-1-1 0,1 1-1,-1-1 1,1 0 0,-1 1 0,1-1-1,-1 1 1,1-1 0,-1 0 0,1 1 0,0-1-1,-1 0 1,1 1 0,-1-1 0,1 0-1,0 0 1,-1 0 0,1 0 0,0 0-1,-1 0 1,1 0 0,0 0 0,-1 0 0,1 0-1,0 0 1,-1 0 0,1 0 0,0 0-1,-1-1 1,1 1 0,2-1 43,0 0 1,-1 0-1,1 0 1,-1 0-1,0 0 1,1-1-1,-1 1 1,3-3-1,6-7-3,-1-1 1,0 1-1,-1-2 0,15-25 0,-10 11-83,16-41-1,6-12-299,-35 79 299,-1 0 1,1 0 0,0 1-1,-1-1 1,1 0 0,-1 1-1,1-1 1,0 1 0,0-1-1,-1 0 1,1 1 0,0 0-1,0-1 1,0 1 0,-1 0 0,1-1-1,0 1 1,0 0 0,0 0-1,0-1 1,0 1 0,0 0-1,0 0 1,-1 0 0,1 0-1,0 0 1,0 1 0,0-1-1,0 0 1,0 0 0,0 1-1,-1-1 1,1 0 0,0 1-1,1 0 1,2 1 51,1 0-1,0 0 1,-1 1 0,1-1 0,4 5-1,27 20 13,-32-24 10,0 0 0,0-1 0,1 0 0,-1 0 0,1 0 0,8 3 0,-10-5-7,0 0 0,-1 0 0,1 0-1,0-1 1,-1 1 0,1 0 0,-1-1 0,1 0 0,0 0 0,-1 1 0,0-2 0,1 1 0,-1 0 0,4-3 0,-1 1 17,0-1 1,-1 1-1,1-1 1,-1 0-1,6-7 1,98-119 73,-39 47 104,-54 64-283,-2 0 0,0-1 1,-1-1-1,-1 0 0,14-38 0,26-115-129,-9 23-87,-27 108 208,-2 7-156,-1-1 0,12-68 0,-23 102 149,-1-1 1,1 1-1,-1 0 1,0-1-1,0 1 0,-2-6 1,2 8 32,0 1 1,0-1 0,0 1-1,-1-1 1,1 1-1,0-1 1,0 1-1,-1-1 1,1 1-1,0 0 1,-1-1-1,1 1 1,0 0 0,-1-1-1,1 1 1,-1 0-1,1-1 1,-1 1-1,1 0 1,-1-1-1,0 1-5,0 0 0,0 0 0,0 0 0,0 0 0,0 0-1,0 0 1,0 0 0,0 0 0,0 0 0,0 1-1,1-1 1,-1 0 0,0 1 0,-2 0 0,-7 4-7,1 1 0,-1 0 1,1 0-1,0 1 0,0 1 1,1-1-1,0 1 0,1 1 1,0-1-1,0 1 1,0 0-1,1 1 0,-9 20 1,-1 7-5,2 0 0,-14 59 1,27-89 53,-19 71 62,-11 91 0,27-124 64,1 0 1,2 0-1,7 71 0,-4-102-117,22 139 564,-20-134-383,1 0 1,1 0 0,1 0-1,0-1 1,18 31-1,-20-42-124,0 0 0,0-1-1,1 0 1,0 0-1,0 0 1,0-1-1,0 1 1,1-1 0,0-1-1,0 0 1,1 0-1,-1 0 1,1-1-1,-1 0 1,1 0 0,0-1-1,0 0 1,1 0-1,-1-1 1,12 1-1,-11-2-44,0 0 0,0-1 0,0 0 0,0 0 0,-1-1 0,1 0-1,0 0 1,-1-1 0,1 0 0,-1-1 0,0 0 0,0 0 0,0-1-1,-1 0 1,0 0 0,0-1 0,0 1 0,10-13 0,-8 7-103,-1-1-1,0 0 1,0-1 0,-1 0 0,-1 0 0,0 0 0,-1-1 0,-1 1 0,0-1 0,0-1 0,-2 1 0,0 0-1,0-1 1,-1 1 0,-1-1 0,-2-17 0,2 30 21,0 1 0,-1-1 1,1 1-1,0-1 0,-1 1 0,1-1 1,-1 1-1,0-1 0,1 1 0,-1-1 1,0 1-1,0-1 0,-1-1 0,1 3 24,0-1-1,1 1 0,-1-1 1,0 1-1,0-1 1,1 1-1,-1-1 1,0 1-1,0 0 0,0-1 1,0 1-1,1 0 1,-1 0-1,0 0 0,0 0 1,0 0-1,0 0 1,-1 0-1,0 0 40,0 1 0,0-1 0,0 1 0,0 0-1,0 0 1,0-1 0,0 2 0,0-1 0,1 0 0,-1 0 0,0 0 0,1 1-1,-1-1 1,1 1 0,-1-1 0,1 1 0,0 0 0,-2 2 0,-1 3 50,1 0 1,0 1-1,0-1 1,1 1-1,0-1 1,0 1-1,1 0 1,-1 9-1,2 64 293,0-73-307,1 9 142,1-1-1,1 0 0,0 1 0,1-1 0,1 0 1,0-1-1,1 1 0,12 21 0,-13-28-103,0 1 0,1-1 1,1-1-1,0 1 0,0-1 0,0 0 0,1-1 0,0 1 0,1-2 0,-1 1 0,1-1 0,0 0 0,20 8 1,-27-13-317,0 0 1,0-1 0,0 1 0,1-1-1,-1 1 1,0-1 0,0 0 0,0 0-1,0 0 1,0 0 0,0 0 0,1 0-1,-1 0 1,0-1 0,0 1-1,0-1 1,0 0 0,0 1 0,0-1-1,2-2 1,-2 2-74,-1 0 0,0 0 0,0 0 0,1-1 0,-1 1 0,0-1 0,0 1 0,0-1 0,-1 1 0,1-1 0,0 0-1,0 1 1,-1-1 0,1 0 0,-1 0 0,0 1 0,0-1 0,1 0 0,-1 0 0,0 0 0,0 1 0,0-1 0,-1 0 0,1 0 0,-1-2 0,-2-7-1355,0 0 0,-1 0 1,0 1-1,-10-19 1,-13-13-385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8:50.0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23 187 11968,'0'-26'4416,"0"10"-3425,5-4-287,-5 11-96,5-3-480,-5-5-1152,0 1 512,0-1-2175,-5 0 1503,0 4-2080,-4 1 1856,-5 0-3520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8:50.5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99 10560,'-24'-33'3904,"24"25"-3040,0-4-224,5 3-512,0 2-192,4-7-1792,5 7 992,5-1-3008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8:55.35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1489 3392,'0'0'33,"-1"0"0,1 0 0,0 0 1,0 0-1,-1 0 0,1 0 0,0-1 0,-1 1 0,1 0 0,0 0 1,0 0-1,-1 0 0,1 0 0,0-1 0,0 1 0,-1 0 1,1 0-1,0-1 0,0 1 0,0 0 0,-1 0 0,1-1 1,0 1-1,0 0 0,0 0 0,0-1 0,0 1 0,0 0 0,-1-1 1,1 1-1,0 0 0,0 0 0,0-1 0,0 1 0,0 0 1,0-1-1,0 1 0,0 0 0,0-1 0,1 1 0,-1 0 1,0 0-1,0-1 0,0 1 0,0-1 0,1 1 10,1-1 1,-1 1-1,0 0 0,0 0 0,0-1 0,0 1 1,0 0-1,1 0 0,-1 0 0,0 0 1,0 0-1,2 1 0,0-1 30,2-1 37,0 1 0,0-1 0,0 0 0,0-1 0,-1 1 1,7-4-1,6-1 681,27-8 103,0-1-1,-1-3 0,59-33 1,-83 39-861,0-2 1,-1-1-1,0 0 1,-1-1-1,-1-1 1,-1 0 0,0-1-1,13-23 1,12-24 200,35-80 0,-57 107-210,13-24 238,32-94-1,-8-29 174,34-212-1,-86 380-347,-1 1 0,-1-1 0,0 0 0,-1 0 0,-1 0-1,-4-22 1,5 39-113,0-1 0,0 1-1,0-1 1,0 1-1,0 0 1,0-1 0,0 1-1,0 0 1,0-1 0,0 1-1,-1 0 1,1-1 0,0 1-1,0 0 1,0-1 0,-1 1-1,1 0 1,0 0 0,0-1-1,-1 1 1,1 0 0,0 0-1,0-1 1,-1 1-1,1 0 1,0 0 0,-1 0-1,-5 6-311,-3 14 204,9-20 134,-25 69-35,-10 32 16,-11 104 244,30-122-193,-30 88-1,-32 45 241,-6 4 81,67-184-294,-1 0-1,-3-1 1,-45 59-1,-38 21 235,22-25-261,79-87-38,-22 25 6,-37 56 1,46-55 180,11-18-41,-1-1 1,-13 19 0,18-29-107,1 1 1,0-1 0,-1 1 0,1-1 0,-1 1-1,1-1 1,-1 1 0,1-1 0,-1 1 0,0-1-1,1 0 1,-1 1 0,1-1 0,-1 0-1,0 0 1,1 1 0,-1-1 0,0 0 0,0 0-1,0 0-14,1 0 0,-1 0 0,1-1 0,-1 1 0,1 0 0,0 0 0,-1 0 0,1-1 0,-1 1 0,1 0 0,0-1 0,-1 1 0,1 0 0,0-1 0,0 1 0,-1-1 0,1 1 0,0 0 0,0-1 0,-1 1 0,1-1 0,-1-4 61,-1-1 1,1 1 0,0 0-1,0-6 1,0 3 1,1 5-65,-1 1 0,1-1 0,0 0-1,1 0 1,-1 1 0,0-1 0,1 0 0,-1 1-1,2-4 1,2-11-4,-3 7-41,1-1-1,0 1 1,1 0-1,0 1 1,0-1 0,7-12-1,-7 17 30,0-1-1,0 1 0,1-1 1,-1 1-1,1 0 0,1 1 1,-1-1-1,1 1 0,0 0 1,0 0-1,10-6 0,19-6 4,0 2-1,2 1 1,72-15 0,13-5 195,-75 16-72,-1-1 0,0-3 1,75-47-1,-54 23 130,94-84 0,-53 42-236,23-21 105,-97 75-190,55-68-1,-73 80 54,0-1 0,-2 0 1,-1-1-1,19-47 0,47-212-169,-45 150 289,-29 112-218,0 0 0,-1 0 0,1-35 0,-4 55 83,0-1 0,0 1 1,0 0-1,0-1 0,0 1 0,0-1 0,-1 1 0,1 0 0,0-1 0,0 1 1,0 0-1,0-1 0,0 1 0,-1-1 0,1 1 0,0 0 0,0-1 0,0 1 1,-1 0-1,1 0 0,0-1 0,-1 1 0,1 0 0,0-1 0,-1 1 0,1 0 1,0 0-1,-1 0 0,1-1 0,0 1 0,-1 0 0,1 0 0,0 0 0,-1 0 1,1 0-1,-1 0 0,1 0 0,0 0 0,-1 0 0,1 0 0,-1 0 0,1 0 1,0 0-1,-1 0 0,1 0 0,-1 0 0,1 0 0,0 0 0,-1 1 0,0-1 1,0 1-19,-1-1 0,0 1 0,1 0 1,-1 0-1,1 0 0,-1 0 0,1 0 1,0 0-1,-1 0 0,-1 2 1,1 1 4,0 0 0,0-1 1,1 1-1,-3 8 1,-5 11-31,-3 1 26,2 0 0,0 1 1,-7 31-1,-13 80 331,12-50-331,-52 180 852,55-204-728,2 1 0,3 0 0,2 1-1,3 0 1,5 85 0,2-119 170,1 0 1,9 44-1,-9-65-174,-1 0-1,1-1 0,0 1 0,1-1 0,0 0 0,0 0 0,1 0 0,0-1 0,0 0 0,1 0 1,0 0-1,11 10 0,-15-16-15,-1 0 0,1 0 0,0 0 0,0 0 0,0 0 0,0-1 0,0 1 0,0-1 0,0 1 0,0-1 0,1 0 0,-1 0 0,0 0 0,0 0 0,0 0 0,0-1 0,0 1 0,0 0 0,0-1 0,0 0 0,0 1 0,0-1 0,3-2 0,3 0 19,-1-1 0,0-1 0,-1 1 0,13-11 0,-8 4-25,-1 0 1,-1 0-1,0 0 0,14-25 1,22-54 93,-21 40-284,73-164 455,-60 114-1207,-38 104 2,-34 82-120,25-44 956,3 1 0,-3 71 0,9-108 32,0 20 15,1 26-1,0-45 54,1 0-1,0 0 0,0 0 1,0 0-1,1 0 0,0-1 1,1 1-1,6 11 0,-6-12 13,1 0-1,1 0 1,-1-1 0,1 0-1,0 0 1,0 0-1,0-1 1,1 0 0,0 0-1,8 5 1,-4-4 4,1-1 0,-1 0 1,1-1-1,-1 0 0,20 3 0,-18-4-21,0-1-1,-1-1 1,1 0-1,0 0 0,0-1 1,-1-1-1,1 0 0,-1 0 1,1-1-1,18-8 1,-21 7 4,0-1 1,-1 1 0,0-2 0,1 1 0,-2-1 0,1 0 0,-1 0 0,0-1 0,0 0 0,-1-1 0,0 1 0,0-1 0,6-12 0,1-5-18,-2-1 1,-1 1-1,-1-2 1,10-48-1,-12 33-434,-2-1-1,0-61 0,-12 116-479,-1 36 734,1 0 0,4 1 0,1-1 0,6 69 0,-2-88 300,-2-19-85,1 0 1,0-1-1,0 1 1,1 0-1,5 16 0,-1-8 9,-4-14 12,-1 0 0,1 1 1,-1-1-1,1 0 0,0 0 0,6 7 1,-3-3 67,-5-7-140,0 0 0,0-1 0,1 1 0,-1-1 0,0 1 0,1-1 0,-1 1 0,0-1 0,1 0 0,-1 1 0,0-1 0,1 1 0,-1-1 0,1 0 0,-1 1 0,1-1 0,-1 0 0,1 0 0,-1 1 0,1-1 0,-1 0 0,1 0 0,-1 0 0,1 0 0,0 1 0,-1-1 0,1 0 0,-1 0 0,1 0 0,2 0 16,-1 0 0,1 0-1,-1 0 1,1 0 0,-1 0-1,0 0 1,1-1-1,-1 1 1,0-1 0,1 0-1,-1 0 1,0 0-1,0 0 1,0 0 0,1 0-1,-1 0 1,0-1 0,-1 1-1,1-1 1,0 0-1,0 1 1,1-3 0,20-25 145,28-25 0,-36 37-265,3 1-54,0 1-1,1 0 1,35-21 0,11-7 343,-22 9-13,47-32-418,-75 56 130,0 1 0,0 1 0,1 1 0,22-8 0,-34 14 106,0 0 0,0-1 0,0 1 0,0-1 0,0 0 0,-1 0 0,1 0 0,-1 0 0,4-4 0,-6 6-194,-2-1-81,0 1 267,1-1 0,-1 1 0,0-1 1,1 1-1,-1 0 0,0-1 0,0 1 0,1 0 0,-1 0 0,0-1 0,0 1 0,0 0 1,1 0-1,-1 0 0,0 0 0,0 0 0,0 0 0,1 0 0,-1 0 0,0 0 0,-1 1 0,-21 2-423,23-3 418,-1 1 0,1-1 0,-1 0 0,1 1 0,-1-1 0,1 0 0,-1 1 0,1-1 1,-1 1-1,1-1 0,-1 1 0,1-1 0,0 1 0,-1-1 0,1 1 0,0-1 0,0 1 0,-1 0 0,1-1 0,0 1 0,0-1 1,0 1-1,0 1 0,-1 18-273,1-1 188,-8 23 178,3 1-1,0 49 0,4-86-63,1 0 0,0 0 0,0 0 0,1 0 0,0 0 0,0 0 0,0 0 0,1 0 0,0 0 0,0 0 0,0 0 0,1-1 0,5 9 0,-1-3 93,1-1 0,0-1 1,0 1-1,1-2 0,0 1 1,18 13-1,-25-21-73,1 0 1,0 0-1,-1 0 1,1-1-1,0 1 0,-1-1 1,1 1-1,0-1 1,5 0-1,25-3 328,-17 0-337,0 0-1,-1-1 1,0-1 0,0-1-1,0 0 1,-1-1 0,0-1-1,0 0 1,20-15 0,24-17-209,25-20 204,-58 41-215,53-30 1,-5 5-45,-54 28-96,-19 16 229,-8 0-21,0 1 70,-1 0 0,1 1-1,0 0 1,0 0-1,-8 4 1,-48 22-297,48-20 342,-14 7-32,1 1-1,-53 38 0,70-44 20,0 1-1,0 0 0,1 0 1,0 1-1,1 0 0,0 1 0,1 0 1,-10 20-1,17-28 58,0 0 1,0 0-1,0 0 1,0 0-1,1 1 0,0-1 1,0 0-1,0 1 1,1-1-1,0 1 0,0-1 1,0 1-1,1-1 1,0 1-1,0-1 0,0 0 1,1 1-1,0-1 1,4 10-1,-5-14-22,0 0-1,-1 0 1,1-1-1,0 1 1,0 0-1,0 0 1,0-1-1,0 1 1,0-1-1,0 1 1,0-1-1,0 1 1,0-1 0,1 1-1,-1-1 1,0 0-1,0 0 1,0 0-1,0 1 1,1-1-1,1-1 1,28-3 402,-21 3-325,12-5-59,1-1-1,-1 0 1,0-2-1,24-13 1,-37 18-39,7-4-18,0-1 0,-1 0-1,0-1 1,-1-1 0,0 0 0,-1-1-1,0-1 1,16-19 0,-12 9-35,-2 0 0,0 0 0,-1-2 0,17-44 0,2-21-462,-4-2 0,-3-1 0,23-180 0,-8-65 303,-35 169 25,-6 130-179,-1 39 349,1 0-1,0 0 1,0 0-1,0 1 1,0-1-1,0 0 1,-1 0-1,1 0 1,0 0-1,0 1 1,0-1-1,-1 0 1,1 0-1,0 0 1,0 0-1,-1 0 1,1 0-1,0 0 1,0 0-1,0 0 1,-1 0-1,1 0 1,0 0-1,0 0 1,-1 0-1,1 0 1,0 0-1,0 0 1,-1 0-1,1 0 0,0 0 1,0 0-1,-1 0 1,1 0-1,0 0 1,0 0-1,0-1 1,-1 1-1,1 0 1,0 0-1,0 0 1,0 0-1,0-1 1,-1 1-1,1 0 1,0 0-1,0 0 1,0-1-1,0 1 1,0 0-1,0 0 1,0-1-1,-1 1 1,1 0-1,0 0 1,0 0-1,0-1 1,0 1-1,0 0 1,0 0-1,0-1 1,0 1-1,0 0 0,0 0 1,1-1-1,-1 1 1,-14 18-272,9-10 292,1 1 0,1 0 0,-1 0 0,1 0 0,-1 11 0,-7 51-109,8-44 53,-31 202 193,12-87 266,-5 226 144,26-299-437,10 82 0,-6-132 70,-1-1-1,2 0 1,1 0 0,0 0-1,1 0 1,1-1 0,15 28 0,-16-35-32,1 0 0,-1-1 0,1-1 1,1 1-1,0-1 0,0 0 0,1-1 1,0 0-1,0 0 0,0-1 0,1 0 1,0-1-1,18 8 0,-8-6 79,1-1 0,0-1 0,38 4-1,67-2 409,-85-6-504,146 2-469,-170-1-478,-14-2 212,-1 1-1,0-1 1,1 0 0,-1 0 0,1 0 0,-1 0 0,4-1-1,-18-4-7999,-16 4 5034,20-1 2665,0 0 0,-13-8 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08:56.03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47 8384,'1'-1'253,"-1"-3"197,1 0 0,0 0-1,0 1 1,0-1 0,0 0-1,1 1 1,-1 0 0,1-1-1,0 1 1,4-5 0,-6 7-396,0 1 1,0 0 0,1 0 0,-1 0 0,0 0 0,0 0-1,1 0 1,-1 0 0,0 0 0,1 0 0,-1 0-1,0 0 1,0 0 0,1 0 0,-1 0 0,0 0 0,1 0-1,-1 0 1,0 1 0,0-1 0,1 0 0,-1 0 0,0 0-1,0 0 1,1 0 0,-1 1 0,0-1 0,0 0 0,0 0-1,1 0 1,-1 1 0,0-1 0,0 0 0,0 0-1,0 1 1,0-1 0,1 0 0,-1 1 0,0-1 0,0 0-1,0 0 1,0 1 0,0-1 0,0 1 0,1 1-74,3 3 341,-1 1 1,0-1-1,-1 1 1,1 0 0,1 7-1,4 4 2670,-2-21-2464,-6 3-541,1 1 1,-1 0-1,0 0 0,1-1 0,-1 1 0,1 0 0,-1 0 0,1 0 0,-1 0 0,1 0 0,-1 0 1,1 0-1,-1 0 0,1 0 0,-1 0 0,1 0 0,-1 0 0,1 0 0,-1 0 0,1 0 0,-1 0 1,1 0-1,-1 1 0,1-1 0,-1 0 0,1 0 0,-1 1 0,1-1 0,-1 0 0,0 0 1,1 1-1,-1-1 0,0 1 0,1-1 0,-1 0 0,0 1 0,1-1 0,-1 1 0,0-1 0,0 1 1,0-1-1,1 1 0,-1 0 135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1:27.50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23 237 2240,'0'0'4442,"-9"-13"204,172 1-4348,-96 8-218,9-1-80,-23-2-16,68-2 0,-62 18-122,-43-8 282,-13 0-111,-1-1 0,0 0 0,0 1-1,0-1 1,0 0 0,0 0 0,0-1 0,0 1 0,1 0 0,-1-1-1,2 0 1,23-16 111,-24 17-183,0-1 0,0 1 0,0 0-1,0-1 1,0 1 0,-1 1 0,5-1 0,1 1 43,67-1 28,-22 0 416,-14 3-421,19-2 423,98-5 321,-127 2-945,34 3 0,-18 0 389,12 2-18,-22 2 219,8-1-324,-27-2-29,28 1 1,-27-4-3,-14 0-46,-1 1-1,1-1 1,-1 1 0,1 0-1,-1 0 1,1 0 0,-1 0-1,1 1 1,2 0 0,-2 0-35,-1 0 1,1 0-1,-1-1 1,1 1-1,-1-1 1,1 0-1,-1 1 1,1-1-1,2-1 1,-3 1-10,23 0 123,-11-1-56,1 1-1,0 1 1,14 2 0,-7-4 93,-6-1-81,50-6-7,-47 9-112,-13-1 98,0 1 0,0-1 1,11-1-1,-11 0 37,1 0 1,0 0-1,13 1 0,15-1-27,31 0 228,-58 2-270,-4-1-21,-1 0 0,0 0 0,0 0 1,1 0-1,-1-1 0,0 1 1,0-1-1,1 0 0,3-1 1,-7 2 26,1-1 0,0 1 0,0 0 1,0-1-1,0 1 0,0 0 0,0 0 1,0 0-1,0 0 0,0 0 0,0 0 1,0 0-1,0 0 0,0 0 0,1 1 1,-1-1 6,1 0-1,-1 1 1,0-1 0,0 0 0,0 0 0,0 0 0,1 0 0,-1 0 0,0 0-1,0-1 1,2 1 0,-1-1-8,1 0 11,1-1-1,-1 1 0,1 1 0,0-1 0,0 0 1,-1 1-1,1 0 0,6 0 0,9 0 143,-18 0-104,0 1 1,0-1-1,-1 0 1,1 0 0,0 0-1,0 0 1,0-1-1,-1 1 1,1 0-1,0 0 1,0 0-1,0-1 1,-1 1-1,1 0 1,0-1 0,0 1-1,-1 0 1,1-1-1,1 0 1,-2 0-50,-1 0-1,1 0 1,0 1 0,0-1 0,0 0 0,0 1 0,0-1 0,-1 0-1,1 0 1,0 1 0,-1-1 0,1 0 0,0 1 0,-1-1 0,1 1-1,-1-1 1,1 1 0,-1-1 0,1 0 0,-1 1 0,1 0 0,-1-1-1,0 1 1,0-1 0,-13-12-43,5 5 6,-1-1 1,0 2-1,0-1 1,0 1-1,-1 1 1,-14-7 0,-7 1-32,-1 1 0,-44-9 0,-69-4-355,145 24 418,-49-8-57,-67 0 0,112 8 46,0 0 0,1 0 0,-1 0-1,1 0 1,-1 1 0,1 0 0,-1 0-1,1 0 1,-1 0 0,1 1 0,-7 3 0,-14 14-194,-6 3-64,-1-1 474,21-13-302,11-7 88,-1 0-1,0 0 0,0-1 1,0 1-1,0 0 1,1-1-1,-1 1 0,0 0 1,0-1-1,0 1 0,0-1 1,0 0-1,-1 1 0,1-1 1,0 0-1,-1 0 1,-22 4 182,23-4-204,0 0 0,0 0-1,0 1 1,0-1-1,-1 0 1,1 1 0,0-1-1,0 1 1,0-1 0,0 1-1,-1 0 1,1 0 50,-1 0 0,1 0 0,0-1 0,0 1 1,-1 0-1,1-1 0,0 1 0,-1-1 0,1 0 0,0 1 0,-1-1 0,-1 0 1,-67-3 100,35 3-4,-7 0 65,-46-5 0,-59-15-135,122 17-125,-46 4 0,27 0 118,40-1-55,0 0 1,0 0-1,0 1 0,0 0 1,1 0-1,-1 0 0,0 0 1,0 0-1,1 1 0,-1-1 1,1 1-1,0 0 0,-7 5 1,-17 11-110,-11 2 218,13-9-71,-38 11 0,45-17-1,-27 3 1,1 0-19,23-4 79,-1 0-1,1-2 1,-23 0 0,2 3-117,32-5 66,-13 0 148,-1 0-1,-26-6 1,30 2-10,9 2-144,1 0 1,-1 0-1,-11 1 1,-1-3-295,22 4 288,-3 1-1035,21 5 961,0-1-1,0-1 0,35 4 1,59 4 63,-66-8-4,23 1 73,6 4-154,-56-8-1266,0 1 1,28 6-1,-21-3-20,-11-4-303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1:34.741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 2665 2240,'-1'-1'43,"0"0"-1,1 1 1,-1-1 0,0 0 0,0 0-1,1-1 1,-1 1 0,1 0-1,-1 0 1,1 0 0,-1 0 0,1 0-1,0-1 1,0 1 0,-1 0-1,1-2 1,1 1-218,-1 0-1,1 0 1,-1 0-1,1 0 1,0 0-1,0 0 1,0 0-1,2-3 1,13-14 98,-10 14 2015,-4 5-1819,-1 0 1,1 0-1,-1 1 0,1-1 1,-1 1-1,0-1 1,1 1-1,-1 0 0,0-1 1,1 1-1,-1 0 1,0 0-1,0 0 0,0 0 1,0 0-1,0 0 0,0 0 1,2 2-1,-2-1-35,1 0 1,-1 0-1,1-1 0,0 1 0,0-1 0,0 1 1,-1-1-1,1 0 0,1 1 0,2 0 0,13 4 554,1-1 0,0-1-1,0 0 1,23 1-1,-31-5-450,0 0 0,0 0 0,0-1 0,0-1-1,0 1 1,0-2 0,0 0 0,0 0 0,9-5-1,6-2 97,-21 9-252,0-1 1,0 1-1,-1-1 1,1-1-1,-1 1 1,1-1-1,-1 1 1,0-1-1,5-5 1,-8 7-35,1-1 1,0 1-1,0-1 1,-1 1-1,1 0 0,0-1 1,0 1-1,0 0 1,1 0-1,-1 1 1,0-1-1,0 0 1,4 0-1,-1 0-4,29-2 465,-28 3-447,1-1-1,-1 1 1,12-3 0,8 0 237,-10 2-106,0 0-134,-12 1 10,0 0 1,0-1 0,0 1-1,7-2 1,2-2 49,0 2 1,25-3-1,-23 4-92,-1-1 0,22-5 0,-10 1 83,0 2-1,1 1 0,-1 1 1,51 3-1,-29-1 354,-43 0-392,1-1 0,-1 1 0,0-1 0,1-1 0,-1 1 0,0-1 0,0 0 0,0 0 0,0-1 0,7-4 0,1-1 152,0-2 0,14-13 0,-16 12-130,2 0 0,-1 1 0,1 0 0,1 1 0,0 1 0,21-10 0,15-2 48,1 2 1,95-20 0,-15 5 26,-112 28 38,20-6 1,-13 2-56,1 1-115,-2-3 1,31-15 0,-29 13 109,-10 6-73,18-12 0,-23 12 44,2 1 1,-1 1 0,0 0 0,25-6 0,-12 4-81,12-3 70,60-9 0,19-1-163,-79 13 148,-1-2 0,61-21 0,-86 25 56,1-1 0,-1 0 0,16-9 1,-24 11-82,0 0 0,1 1 0,-1-2 0,0 1 0,6-9 0,-7 8-40,1 1 1,0-1-1,0 1 1,5-5 0,20-23-42,-25 26-173,-8 12-531,-3 5 679,0 1 0,0-1 1,-1-1-1,-9 12 1,-6 6 107,18-21-5,0 0-1,0-1 1,-1 1 0,0-1-1,0-1 1,-10 8-1,-13 3 6,0 0 1,-59 21-1,7-3 18,32-12-136,-28 14 205,-59 27 183,66-35 214,67-27-503,1 0 0,-1-1 1,1 1-1,-1-1 0,1 0 1,-1 0-1,1 0 0,-1 0 1,0 0-1,1 0 0,-1-1 1,1 1-1,-4-2 0,-17-2-53,16 4 182,5 1-113,0-1-1,0 0 1,0 0-1,0 0 0,0 0 1,0 0-1,0-1 0,0 1 1,0 0-1,0-1 1,1 0-1,-1 1 0,0-1 1,0 0-1,0 0 0,-1-1 1,-14-7 11,1 1 113,14 7-151,0 0-1,1 0 0,-1 1 1,0-1-1,0 0 1,1 1-1,-1-1 1,-4 1-1,-7-3-23,8 1 20,1 1 0,-1 0 0,0 0-1,-5 0 1,-17-4-212,9 4-311,17 1 523,12 4-107,-2-2 148,0 0 1,0-1-1,0 0 0,0 0 0,0-1 0,13-1 1,4 0-21,-14 0 23,0 0 1,0-1 0,1-1-1,18-6 1,-16 4 27,29-4 1,13-3-185,-17-1 183,-5 1-57,2 0 378,5-1-6,78-18-190,-21 5-370,-91 24 195,58-15 136,-60 15-145,1-1-1,-1 0 1,0 0 0,0 0 0,0 0-1,0-1 1,8-7 0,-5 4 5,0 0 1,0 1 0,13-7-1,-15 9 40,0 0 1,0 0-1,0-1 0,0 0 0,-1 0 0,0-1 1,10-11-1,-8 6-31,18-28 140,-18 28-38,-7 10-103,0 0 0,0 0-1,0 0 1,0 0 0,0 0-1,0 0 1,-1-1 0,1 1 0,0 0-1,-1 0 1,1-1 0,-1 1 0,1-2-1,5-12-88,-5 13 73,0 0 0,0 0 0,0 0 0,0 0 0,-1-1 0,1 1 0,-1 0 0,1-3-1,8-36 147,-10 13-48,0 19-93,0 0 1,1 0 0,0 0-1,1 0 1,0 0 0,1 0-1,2-9 1,-3 15 5,0-1-1,0 0 1,0 0 0,-1 0-1,0 0 1,1-5 0,-1 5 5,0 0 0,0 0 0,1 0 0,-1 0 0,3-6 0,8-27 71,-9 27-65,0 1 0,1-1 0,1 1 0,0 0 1,7-14-1,-3 5-85,-7 16 54,0-1-1,0 1 0,0-1 1,0 1-1,1 0 0,-1-1 1,2-1-1,1-1-95,-3 3 130,0 0 1,1 0-1,-1 0 0,1 0 1,-1 0-1,1 1 1,-1-1-1,3-1 0,-3-2-167,-8 26-1481,-3 1 1488,-16 27 0,20-39 149,1 0 0,1 1 1,-1-1-1,2 1 1,-3 11-1,2-7-8,-10 25 0,9-27 5,-7 26 1,-3 7-136,6-20 170,-5 10 92,4-14-85,7-17-48,1 0 0,-1 0 0,1 0 0,-1 0 0,-1 0-1,1 0 1,-1-1 0,-5 5 0,-2 4 50,11-12-42,-1 0-1,1 0 0,-1 0 1,0 0-1,1-1 0,-1 1 0,0 0 1,0 0-1,0-1 0,1 1 1,-1 0-1,0-1 0,0 1 1,0-1-1,0 1 0,0-1 1,0 0-1,0 1 0,0-1 1,0 0-1,0 0 0,0 1 1,-3-1 1177,5-1-1174,0 0-1,-1 0 1,1 0-1,-1 0 1,1 0-1,-1 0 1,0 0-1,1 0 0,-1 0 1,0 0-1,1-2 1,-1 0-15,1-1 1,-1 0-1,1 0 0,0 0 1,0 1-1,1-1 0,2-5 1,5-14-73,2-17 121,10-40 213,-12 46-290,2 1 0,21-48 0,-27 72 40,0-1 0,0 1 0,1 0 0,0 0 0,1 1 0,-1-1 0,2 2 0,-1-1 0,10-7 0,11-5-32,44-26 1,-38 25-37,-23 14 116,-2 1-27,0 0 1,0 1 0,0 1-1,13-5 1,-9 3-33,0 1-1,-1-2 1,22-13-1,-28 16 49,27-20 192,-30 22-244,0 0-1,-1 0 0,1 0 1,-1-1-1,0 1 1,0-1-1,0 1 0,0-1 1,0 0-1,0 1 1,1-5-1,8-10-35,0 3 60,-1 1 1,0-1-1,-1-1 0,0 0 0,-2 0 1,8-20-1,1-5 319,-10 26-514,8-27-1,-4 6 188,-6 23-17,0-1 0,-1 1 0,-1-1 0,2-23 0,2 0 112,-6 33-99,0 0 1,0 0 0,1 0-1,0 1 1,-1-1 0,3-3-1,-2 3-6,0 0-1,-1 1 0,1-1 1,0 0-1,-1 0 0,1-4 1,-1 2-12,1-1-1,0 0 1,0 1 0,3-9 0,-3 8-56,1 1-1,-1-1 1,0 0 0,1-8 0,-2 13-132,-6 10-607,-48 78 206,-24 33 616,34-62-5,-3-1 0,-104 97 0,91-99-12,57-51-12,-1 0 1,0 0 0,1 0 0,-4 5 0,5-5 3,-1-1 1,1 0 0,-1 0 0,0 0-1,-4 4 1,3-6 170,2 4 719,2-5-854,0-1 0,0 1 1,0 0-1,-1 0 1,1-1-1,0 1 1,0 0-1,0 0 1,0-1-1,0 1 1,0 0-1,0 0 1,0-1-1,0 1 1,0 0-1,0 0 1,0-1-1,0 1 1,0 0-1,0 0 1,0-1-1,0 1 0,1 0 1,-1 0-1,0 0 1,0-1-1,0 1 1,0 0-1,0 0 1,1 0-1,-1-1 1,7-9 77,-5 7-74,2-4-35,-2 2-7,0 0-1,1 1 1,-1 0-1,1-1 1,4-4-1,-3 5 39,0-1-1,-1-1 1,0 1 0,5-11-1,8-13-87,0 1 47,-1 1 1,19-55-1,-20 43-24,-5 14 63,0 0 0,2 0 1,0 1-1,23-33 0,-13 26-203,-15 20 180,1 1 0,0 0-1,1 1 1,0 0 0,0 0 0,12-10-1,2 5-76,-4 1 71,0 0 1,17-17 0,-19 16 131,-13 12-118,1 0 0,-1-1-1,0 1 1,-1-1 0,1 0 0,0 0 0,2-4 0,13-13-158,-16 18 162,1 0 0,0-1 0,-1 1 0,0-1 0,1 0 0,-1 0-1,0 0 1,-1 0 0,1 0 0,1-4 0,-2 4-2,0-2 21,1 0 1,0-1-1,0 1 0,3-7 1,6-9-115,-9 16-28,6-8 220,-5 10-98,-1 0 0,-1-1 0,1 1 0,0 0 0,1-5-1,3-5-21,-5 11 6,0 1-1,0 0 1,-1-1 0,1 1-1,0-1 1,-1 1 0,1-1-1,-1 1 1,0-1 0,1 1-1,-1-3 1,0 4 15,0-1-1,0 0 1,0 1 0,0-1-1,1 0 1,-1 1-1,0-1 1,0 1 0,0-1-1,1 0 1,-1 1-1,0-1 1,1 1 0,-1-1-1,1 1 1,0-1-1,-1 0-6,0 1-1,1-1 0,-1 1 0,0-1 1,1 1-1,-1 0 0,0-1 0,1 1 1,-1-1-1,0 0 0,0 1 0,0-1 1,0 1-1,1-1 0,-1 1 0,0-2 0,0 0-12,1-1-1,0 1 0,0-1 1,0 1-1,0-1 0,1 1 1,-1-1-1,1 1 0,2-4 1,1 1 37,-1-3-10,-1 5-26,0-1 0,0 0 0,-1 0-1,0-1 1,0 1 0,0-1 0,1-5-1,-2 8 8,0-1-1,0 1 1,0 0-1,1-1 1,-1 1-1,0 0 1,4-4-1,4-7-33,-4 4 40,1 1 1,0 1 0,0-1-1,0 1 1,12-10 0,5-4 154,30-28-240,-47 43 90,1 0 0,1 0-1,-1 1 1,1 0 0,0 1-1,10-5 1,13-8-171,108-70 671,-100 67-797,-17 10 633,-15 7-369,-1 1 0,1 0 0,8-2 0,14-5-30,-28 8 44,1 1 0,-1 0 0,0-1 0,0 1 0,1 0 0,-1 0 0,0 0 0,1 0 0,-1 0 0,0 0 0,1 0 0,0 0 0,10 0-13,-3-1-23,1 0 0,-1 0 0,16 1-1,6 1-14,57 7-39,-78-8 327,-7 1-213,1-1 1,-1 0-1,1 0 0,-1-1 0,0 1 0,1-1 1,-1 0-1,0 1 0,4-3 0,-4 2-4,1 0 0,0 0 0,-1 0 0,1 1 0,0-1 0,5 1 0,-6 0-6,0 0 0,0 0 0,0 0-1,0-1 1,0 1 0,0-1 0,0 0 0,0 0 0,3-1 0,-4 1-18,0 0 1,0 1-1,0-1 0,0 1 1,0 0-1,0 0 0,0 0 1,2 0-1,5-1 50,13-3 68,-11 1-77,0 1-1,21-2 1,-28 4-49,1-1 0,0 1 0,-1-1-1,1 0 1,7-4 0,-7 3 19,0 1 0,0-1 0,0 1-1,0 0 1,11-1 0,-1 2 146,28-4 1,-12 2-108,-26 2-33,1 0 1,-1 0 0,1 0 0,7-2-1,2 0-1,-13 2 1,-1 0 0,1 0 0,0 0-1,0 0 1,0 0 0,-1-1 0,1 1 0,0-1-1,0 1 1,-1-1 0,1 0 0,-1 1-1,3-2 1,-4 2 2,0-1 0,0 1 0,0 0 0,0 0 0,1 0 0,-1 0 0,0 0 0,0-1 0,0 1-1,1 0 1,-1 0 0,0 0 0,0 0 0,1 0 0,-1 0 0,0 0 0,0 0 0,0 0 0,1 0 0,-1 0 0,0 0 0,0 0 0,1 0-1,-1 0 1,0 0 0,0 0 0,1 0 0,-1 0 0,10 1-269,-3-1 276,-6 0 497,-52-12-15285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1:36.914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311 4 992,'-5'-3'4505,"0"18"-2616,-4-3-1222,-5 17 208,-2-9-121,10-12-530,-1 1-1,0-2 0,-9 8 1,12-10-79,-1 0 0,0 0 0,1 0 0,-5 8 0,5-7-65,0 0 0,-1-1 0,-6 8 0,5-7 0,1 1 0,0 0 0,1 0 0,0 0 0,0 1 0,0-1 0,1 1 0,0 0 0,-3 14 0,-6 11 293,-62 170 369,71-192-750,0 0 0,1 1 0,1 0 0,0-1 0,1 19 0,-1-22 52,0 0 1,0 0 0,-1-1-1,-4 13 1,2-9 36,-2 4-12,5-13-69,0 0-1,0 1 0,0-1 1,1 0-1,-1 1 1,0-1-1,1 0 1,0 1-1,-1 3 1,1 5-1,1-3 99,-1 1-1,-1-1 0,1 0 0,-4 15 0,3-20-114,1 0 0,-1 1 1,1-1-1,0 0 0,0 1 0,0 5 1,1 2 218,-1-9-186,6 15 203,-1-5-117,3 7-391,12 10 429,17 26 78,-21-31-347,-12-19 120,0 0 0,-1 0 0,0 1 1,0-1-1,5 11 0,15 42 340,9 28-326,-31-84-10,0 0 1,0 1-1,0-1 0,-1 1 1,1-1-1,-1 1 0,1 0 0,-1 2 1,0-3-108,-1 8 266,-2-8-406,1 0-1,-1 0 0,0-1 1,0 1-1,0 0 0,0-1 1,0 0-1,0 0 0,0 0 1,0 0-1,0 0 0,-1 0 1,1-1-1,0 0 0,-4 0 1,-25 1-3844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1:38.072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368 0 992,'0'4'1531,"0"2"-1147,-1 0 1,-1 0-1,1 0 0,-1 0 1,0 0-1,0 0 1,-1 0-1,-4 7 1,-9 22 666,14-29-898,-1 0-1,0 0 0,0 0 1,0-1-1,-1 1 0,1-1 0,-1 0 1,-9 8-1,10-9-79,0 0 0,1 1-1,-1-1 1,1 1 0,-1-1 0,1 1-1,1 0 1,-1 0 0,-1 7 0,-6 49 209,9-51-252,-5 104 538,1-13-267,1-70-26,-10 41-1,10-57-196,-1 0 0,-1-1 0,0 0 0,-14 25 0,-27 27 119,34-47 21,-21 24 0,26-34-200,6-7-14,-2 2 81,-1 0 0,1 0 0,-1 0 0,1 0-1,-1-1 1,0 0 0,-1 1 0,-5 2 0,6-4-104,1 0 0,-1 1 1,1-1-1,-1 1 0,1-1 1,-3 5-1,-14 9-1194,15-16 141,-3-4-1888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1:45.34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1965 0 4064,'0'2'5242,"-7"3"-5033,0 1 0,0-1-1,0 0 1,-1-1-1,-13 6 1,-44 16 312,53-21-438,-51 17 872,-103 55 0,71-15-54,71-48-657,-1-1 1,0-1 0,-34 11-1,-81 17 339,54-16-603,72-21 29,0 2-1,0 0 1,0 0-1,1 2 1,0-1-1,0 2 1,0 0-1,1 0 1,-13 13 0,-63 72-93,77-78 78,-1 1 0,2 0 1,0 0-1,-12 29 1,-12 31 81,18-45-27,2 2 0,-12 39 1,15-28-162,-10 81 0,15-88 221,-11 42 0,10-53 10,1 2-1,2-1 1,-3 40 0,7-65 233,5-7 464,3-7-708,-1-1 1,0 1 0,0-1-1,-2-1 1,6-17 0,0 1-89,10-24-13,27-68-150,-37 100 100,0-1-1,2 2 1,19-26-1,-3 12 2,1 2-1,59-50 1,78-47-433,62-41 389,-218 163 36,0 0 0,0 0-1,0 2 1,1-1 0,0 1-1,0 1 1,0 0 0,18-4-1,-4 8-311,-24 1 175,-1 2-85,-1 0 271,1 1 0,0-1 1,-1 1-1,1-1 0,-1 1 1,1-1-1,-1 1 0,0-1 0,0 1 1,-1-1-1,1 1 0,0-1 1,-1 1-1,-1 4 0,-1 4-45,-1-1 0,-6 13 0,1-5 52,-1 0 1,-1 0 0,-1-1 0,-1 0 0,0-1 0,-1-1 0,0 0 0,-2-1 0,-26 20 0,-86 45-169,81-52 158,-74 55-1,77-45 36,2 3 0,2 2-1,-53 68 1,3 3 780,90-113-784,0 1 0,-1 0 1,1-1-1,0 1 1,-1-1-1,1 0 0,0 1 1,-1-1-1,1 1 1,-1-1-1,1 1 1,-1-1-1,1 0 0,-1 0 1,1 1-1,-1-1 1,1 0-1,-1 0 0,0 1 1,1-1-1,-1 0 1,1 0-1,-1 0 1,0 0-1,1 0 0,-1 0 1,1 0-1,-2 0 1,2 0-11,-1-1 0,1 0 0,0 1 0,-1-1 0,1 1 0,0-1 0,-1 0 0,1 1 0,0-1 0,0 0 0,-1 1 0,1-1 0,0 0 0,0 1 0,0-1 0,0 0 0,0 0 0,0 1 0,0-1 1,0 0-1,1 1 0,-1-1 0,0 0 0,1-1 0,6-28 35,1 0 0,2 0 1,18-39-1,-19 52-48,0 0-1,1 1 1,1-1 0,1 2-1,0 0 1,27-25-1,6 4-160,1 2 0,91-50 0,-80 51 159,-34 18 57,-2 0-1,1-2 1,-2-1 0,0 0-1,25-32 1,-31 32-147,-1-1 0,-1-1 0,20-41 0,-27 52 84,-1 0 1,10-11-1,5-10 4,22-37-122,-37 61 139,1 0 0,-1 1 0,1-1 0,7-6 0,-7 7-33,1 0 0,-1 0 0,6-10 0,-7 6-108,-4 9 104,0 0 0,0-1 0,0 1 0,1 0 0,-1 0 0,0-1 0,0 1 0,0 0 0,0 0 0,0-1 0,0 1 0,0 0 0,1 0 1,-1-1-1,0 1 0,0 0 0,0 0 0,1 0 0,-1-1 0,0 1 0,0 0 0,0 0 0,1 0 0,-1 0 0,0-1 0,0 1 0,1 0 0,-1 0 0,0 0 0,1 0 0,-1 0 0,0 0 0,0 0 0,1 0 0,-1 0 0,21 17-214,-12-9 151,-8-7 82,0 0-1,-1-1 0,1 1 0,0 0 0,0 0 0,-1-1 1,1 1-1,0 0 0,-1 0 0,1 0 0,-1 0 1,1 0-1,-1 0 0,1 0 0,-1 0 0,0 0 0,1 0 1,-1 0-1,0 0 0,0 0 0,0 1 0,0-1 0,0 0 1,0 2-1,-1 9-14,-1 0 1,0-1-1,-1 1 0,-1-1 1,1 1-1,-2-1 0,-9 19 1,4-8 76,-10 23-28,-47 77 0,56-105-73,-1-1 1,0-1-1,-1 0 1,-1 0-1,0-2 0,-1 1 1,-25 16-1,-27 11 251,-110 51 0,30-20-201,139-68-8,1 1 0,1-1-1,-1 1 1,1 1 0,0-1 0,0 1-1,0 1 1,1-1 0,0 1 0,0-1-1,-4 9 1,-4 10-96,2 0 0,-9 27 0,2-6 147,6-15-25,-3 0-1,0 0 1,-2-2-1,-1 0 1,-30 36 0,37-53-42,0-1 1,0-1 0,-1 0-1,0 0 1,-1-1 0,0-1-1,0 0 1,-1-1 0,-16 7-1,-186 94 329,194-96-301,0 1 0,0 1-1,1 0 1,1 2 0,1 0 0,0 2 0,1 0 0,1 1 0,-23 32-1,-34 53-402,58-82 616,5-6-261,-17 29 1,18-35-34,7-9 262,7-4 706,10-10-860,0-1-1,-2 0 0,1-1 1,12-20-1,-6 9-87,5-7 28,-9 12 58,1 0 1,0 1-1,31-28 1,-19 26-45,1 1 0,1 1 0,0 2 0,35-15 0,132-47-235,-176 73 286,68-33-9,-52 22-37,81-42 0,-88 43-14,32-25-1,-6 4 12,-55 38-16,-1 0 0,0 0-1,1-1 1,-1 1-1,0 0 1,1 0-1,-1 0 1,0 0-1,1 0 1,-1-1-1,0 1 1,0 0-1,1 0 1,-1 0-1,0-1 1,0 1-1,1 0 1,-1-1-1,0 1 1,0 0-1,0 0 1,1-1-1,-1 1 1,0 0-1,0-1 1,0 1-1,0 0 1,0-1-1,0 1 1,0 0-1,0-1 1,0 1 10,-1 0 0,0 0 0,1 0 0,-1 0 0,1 0 0,-1 0 0,1 0 0,-1 0 0,0 1 0,1-1 0,-1 0 0,1 0 0,-1 1 0,1-1 0,-1 0 0,1 1 0,-1-1 0,0 1 0,-33 23-187,0 2 1,-47 47-1,62-55 170,0-1 0,-1 0 0,0-1 0,-1-1 0,-1-1 0,0-1 0,-28 11 0,-42 20 261,-95 61 0,165-90-240,1 0 0,1 2 1,0 0-1,1 1 0,1 1 1,0 1-1,-21 33 0,31-43 18,-17 19 0,18-21-38,1-1-1,-1 1 0,2-1 1,-1 2-1,-5 9 0,7-8-121,2-5 227,0 0-1,0 0 1,-1 0 0,0 0-1,-5 6 934,9-13-1050,10-14-29,14-17 1,5-5-50,-4 4 108,1 0-1,2 2 0,2 1 1,0 2-1,2 1 0,1 1 1,2 2-1,42-23 0,-19 16-51,-25 15 182,36-26 0,-7 5-182,-47 31-533,-15 7 363,0 0 12,0-1 171,-1 1 0,1 0 0,0 0 0,-1 0 0,1 0 1,0 0-1,-1 1 0,1-1 0,0 0 0,0 0 0,0 1 0,-1 2 39,0 0 0,-1-1 0,0 1 0,0 0 0,0 0 0,0-1 0,0 1 1,0 0-1,-1-1 0,1 0 0,-1 1 0,1-1 0,-1 0 0,-3 3 0,-3 3 8,0 0 0,-13 8 0,-54 38-52,-95 75 155,-46 72-211,166-151 438,48-48-310,-2 4-15,0-5-33,3-1-90,-8 21 746,55-76-275,-17 19-335,29-33-87,55-61 107,-94 110-43,2 1 0,0 0 1,1 2-1,27-16 0,25-4-502,-135 96-481,-51 56 703,-13 12 333,-42 44-289,146-148 320,10-10-21,0 0 1,-1-1 0,-1 0 0,-22 15 0,33-26-45,2 0 24,-1 0 1,0-1-1,0 1 0,0 0 0,0-1 0,0 1 0,0-1 0,-1 1 1,1-1-1,0 0 0,0 1 0,0-1 0,0 0 0,-2 0 1,2 0 146,1-3-155,0 0-1,1 0 0,-1 0 1,1 0-1,0 0 0,0 1 1,0-1-1,0 0 0,0 0 1,1 1-1,1-4 1,23-26-138,-8 10 4,62-98 103,-59 90-20,2 2 0,1 1-1,1 1 1,2 1 0,0 1 0,1 1 0,1 1 0,57-30 0,212-95 62,-241 121 34,59-25 67,87-8 56,-84 27-243,-73 21 103,21-8-60,-34 8-271,-15 5 381,32-15 1,-43 17-97,9-5-21,1 1 0,33-11 0,-40 18 23,2-2-200,-11 2 259,25 1-239,-24 0 74,17 1 49,18 7 207,-33-8-258,0 0 1,0 0 0,-1 1-1,1-1 1,4 2-1,-7-2 451,0 2-460,-1-1 168,1 0 0,-1 0 0,1 0 0,-1 0 0,1-1 0,0 1 0,-1 0 0,1 0 0,0 0 0,-1-1 0,1 1 0,2 1 0,-3-3-58,1 0 0,-1 1-1,0-1 1,1 0 0,-1 0-1,0 0 1,1 1-1,-1-1 1,0 0 0,0 0-1,1 0 1,-1 1 0,0-1-1,0 0 1,0 0 0,0 0-1,0 0 1,-1 0 0,1 1-1,0-2 1,1-15 124,1 0 1,1 0-1,1 1 1,8-26-1,-6 23-170,-2 7-71,-2 5 35,0 1 1,-1-1 0,1 1-1,-1-1 1,0-10-1,-1 16-27,2 1-469,-1 0 599,0-1 0,-1 1-1,1 0 1,-1-1 0,1 1-1,0 0 1,-1-1 0,1 1-1,-1-1 1,1 1 0,-1-1-1,0 1 1,1-1 0,-1 1-1,1-1 1,-1 0 0,0 1-1,1-2 1,6-14 40,-6 13-22,1-4-49,0 3 27,0 0 1,-1 0-1,0 0 1,2-6-1,-3 9-27,0 0 1,0 1-1,0-1 0,0 0 0,0 1 0,0-1 0,0 0 0,0 0 1,0 1-1,0-1 0,0 0 0,-1 1 0,1-1 0,0 1 0,0-1 1,-1 0-1,1 1 0,0-1 0,-1 1 0,1-1 0,-1 0 1,1 1-1,0-1 0,-1 1 0,1 0 0,-1-1 0,0 1 0,1-1 1,-1 1-1,1 0 0,-1-1 0,0 1 0,1 0 0,-1 0 0,0-1 0,-1 1-21,0 1 0,0-1-1,0 0 1,0 1-1,0-1 1,0 1 0,0 0-1,0-1 1,0 1-1,0 0 1,0 0 0,1 0-1,-1 1 1,0-1-1,-1 2 1,-7 3-2,-18 13 118,0 0 0,1 2 0,-36 36 1,39-34-28,-1-1 1,-1-1 0,-48 30-1,25-26-14,-58 21-1,-56 11 154,162-57-203,-5 2 133,-1 0 0,0 0 0,-1-1 0,1 0 0,-13 0 0,20-1-129,0 0-1,0-1 0,0 1 1,0 0-1,0 0 0,0 0 0,0 0 1,0 0-1,0 0 0,1 0 0,-1-1 1,0 1-1,0 0 0,0 0 1,0 0-1,0 0 0,0 0 0,0 0 1,0-1-1,0 1 0,0 0 0,0 0 1,0 0-1,0 0 0,0 0 1,0 0-1,0-1 0,0 1 0,0 0 1,0 0-1,0 0 0,0 0 0,-1 0 1,1 0-1,0-1 0,0 1 1,0 0-1,0 0 0,0 0 0,0 0 1,0 0-1,0 0 0,0 0 0,-1 0 1,1 0-1,0 0 0,0-1 1,0 1-1,0 0 0,0 0 0,0 0 1,0 0-1,-1 0 0,1 0 0,0 0 1,0 0-1,0 0 0,0 0 1,0 0-1,-1 0 0,1 0 0,0 0 1,0 0-1,0 0 0,0 0 0,0 0 1,-1 1-1,10-8 20,115-61-278,7-2 90,-101 49 179,0 0 0,-2-2 0,43-44 0,-6 4 320,-62 60-347,0 0 0,-1 0-1,1 0 1,-1 0-1,4-5 1,3-7-27,15-18 217,-12 17 43,0 0 0,1 0 0,28-26-1,-38 39-187,0 0 0,0-1-1,-1 1 1,1 0-1,-1-1 1,0 0-1,0 0 1,3-6 0,-4 5-41,1 1 1,0 0-1,0 0 1,1 0-1,-1 0 1,1 0-1,5-5 1,16-13-227,-8 6 75,31-23 0,-47 39 144,0 0 0,0 0 1,0 0-1,0 0 0,0 1 1,0-1-1,-1 0 0,1 0 1,0 0-1,0 0 0,0 0 1,0 0-1,-1 0 0,1 0 1,0 0-1,0 0 0,0 0 0,0 0 1,0 0-1,-1 0 0,1 0 1,0 0-1,0 0 0,0 0 1,0 0-1,0 0 0,-1 0 1,1 0-1,0-1 0,0 1 1,0 0-1,0 0 0,0 0 1,0 0-1,-1 0 0,1 0 1,0 0-1,0 0 0,0-1 1,0 1-1,0 0 0,0 0 0,0 0 1,0 0-1,0 0 0,0-1 1,0 1-1,0 0 0,0 0 1,0 0-1,0 0 0,0 0 1,0-1-1,0 1 0,0 0 1,0 0-1,0 0 0,0 0 1,0-1-1,0 1 0,0 0 1,0 0-1,0 0 0,0 0 0,0 0 1,0 0-1,0-1 0,0 1 1,-64 33-35,10-5 150,1 2 0,-55 40 0,-1 2-3,-360 196 434,441-256 215,28-12-742,0 0 1,0 1 0,0-1-1,0 0 1,0 0 0,0 0-1,-1 0 1,1 0 0,0 0-1,0 0 1,0 0-1,0 0 1,0 0 0,0 0-1,0 0 1,-1 0 0,1 0-1,0 0 1,0 0 0,0 0-1,0 0 1,0 0-1,0 0 1,0 0 0,-1 0-1,1-1 1,0 1 0,0 0-1,0 0 1,0 0 0,0 0-1,0 0 1,0 0-1,0 0 1,0 0 0,0 0-1,-1 0 1,1-1 0,0 1-1,0 0 1,0 0 0,0 0-1,0 0 1,0 0-1,0 0 1,0 0 0,0-1-1,0 1 1,0 0 0,0 0-1,0 0 1,0 0 0,9-14-61,11-8 42,1 1 1,25-18-1,-30 25 9,162-120 198,-3 4-16,-135 96-119,-1-2 1,60-72-1,-74 77-58,-7 9 16,-1-1 0,0 0 0,22-45 1,-30 48 89,-1-1 1,8-29-1,-8 25-76,-6 20-85,0-1 0,0 1-1,-1-1 1,1 0-1,0-11 1,-2 16-59,-1 14-1872,-12 51 1873,3-20-13,-13 68-249,-15 109 360,25-151 10,5 23 8,2-46 358,5-40-368,1 0-1,-1 0 1,1 1 0,0-1-1,1 0 1,-1 0 0,2 0-1,1 7 1,3 20 389,-6-33-355,1 2-56,10 3 318,-10-5-286,0 0-1,0 1 0,0-1 1,0 0-1,0 0 0,0 0 0,0 1 1,0-1-1,0 0 0,-1 1 0,1-1 1,0 3-1,2 3-166,1-3-209,2 6 776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2:38.92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5 213 2496,'-1'-1'76,"1"1"1,-1-1-1,1 0 0,-1 1 0,1-1 1,0 0-1,0 0 0,-1 0 1,1 0-1,0 1 0,0-1 1,0 0-1,0 0 0,0 0 1,0 0-1,0 1 0,0-3 0,5-18 826,-1-1 519,-4 22-1342,-1-6 148,1 1 0,0-1 0,1 1 0,-1-1 0,1 1 0,0-1 0,1 1 0,2-9 0,-1 10-248,-2 0-1,1 0 1,0 0-1,1-6 1,-2 6 66,0 1 1,0-1-1,0 1 1,1 0-1,-1 0 0,1-1 1,0 1-1,0 0 1,3-3-1,37-27 974,-33 34-577,-7 0-402,0-1 0,0 1-1,0 0 1,0 1 0,-1-1-1,1 0 1,0 1 0,-1-1 0,1 1-1,-1-1 1,1 1 0,-1 0-1,0-1 1,1 1 0,-1 0-1,0 0 1,1 3 0,2 5 117,0 0 1,2 15-1,-2-10-58,58 234 754,-40-156-693,23 169 999,-30-151-931,102 819 1446,-107-535-798,-11-293-488,-4 40-79,5-138-305,-1 1 0,0 0-1,1 0 1,-2 0-1,-2 8 1,-3 9 118,4-11-136,2-7 12,0-1 0,0 1 1,1 0-1,-1 0 0,1 0 0,0 5 1,0-7 203,0-1-175,0 3 288,-1-4-284,0-1 1,0 1 0,0-1-1,0 1 1,1-1-1,-1 0 1,0 1 0,0-1-1,1 0 1,-1 0-1,0 1 1,0-3-1,-7-16-355,0 0 0,2 0 0,0-1-1,-5-32 1,3 11-236,-6-20-1021,-37-103 0,-81-228-5337,105 280 3772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1:47.075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356 1065 3328,'1'0'63,"-1"0"0,0-1 0,0 1 0,1 0 0,-1 0 0,0 0 0,1 0 0,-1-1-1,0 1 1,1 0 0,-1 0 0,1 0 0,-1 0 0,0 0 0,1 0 0,-1 0 0,0 0 0,1 0 0,-1 0 0,0 0 0,1 0 0,-1 1 0,0-1 0,1 0 0,-1 0 0,0 0 0,1 0 0,-1 0-1,0 1 1,1-1 0,12 11-196,0-1 486,32 15 1263,-31-16-1382,25 11 1,-24-15-131,35 18 373,-44-21-285,0 0-1,0 0 0,0 0 1,1-1-1,-1 0 1,0-1-1,1 1 1,-1-1-1,13-1 1,0 0-16,-13 1-134,21 3 22,-26-3-112,5 2 1579,-10 2-2,0 0-1997,1-2 494,0 0 0,-1 0 0,1 0-1,0 0 1,-1-1 0,1 1 0,-1-1 0,-4 1-1,-17 7 314,23-8-257,0 0 0,0-1 0,0 1 0,0 0 0,0-1 0,0 1 0,0-1 0,0 0 0,0 0 0,0 1 1,0-2-1,0 1 0,-1 0 0,1 0 0,0-1 0,0 1 0,0-1 0,0 1 0,0-1 0,0 0 0,0 0 0,1 0 0,-1 0 0,0 0 0,0 0 0,1-1 0,-1 1 0,-2-3 1,-3-3 140,1-1 1,0 0-1,0-1 1,-8-14-1,6 9-227,-2-4 85,2-1-1,0 0 1,1-1-1,-9-37 1,4 13-9,4 11-127,2 0 0,-4-46-1,10 63 110,1 0-1,0 0 0,1 0 1,1 0-1,0 0 0,9-21 1,3-21-12,-9 36-35,1 0-1,1 1 0,13-26 1,-9 22 31,14-42 0,-2-23-73,-3 14-49,33-82 0,-23 105-247,-31 51 312,1 0-1,0 0 1,0 1-1,1-1 1,-1 0-1,0 1 1,0 0-1,3-3 1,-3 4 15,0-1 1,0 0-1,0 0 1,-1 0-1,1 1 1,0-1-1,0 0 1,-1 0-1,1 0 1,-1 0 0,1 0-1,-1 0 1,1 0-1,-1-1 1,0 1-1,1 0 1,-1 0-1,0 0 1,0-2-1,0 2-55,0 0 6,0 1-3,-1 0-1,1 0 0,-1 0 1,1 0-1,-1 0 0,1 0 1,-1 0-1,1 0 0,-1 0 1,1 0-1,-1 0 1,1 0-1,-1 0 0,1 0 1,-1 1-1,1-1 0,-1 0 1,1 0-1,-1 0 1,1 1-1,0-1 0,-1 0 1,1 1-1,-1-1 0,0 1 1,-17 10-1,17-10-3,-82 58-157,29-20 402,22-16-129,2 1 1,0 1-1,1 2 0,2 1 1,1 1-1,-33 47 1,24-23-142,-53 59 0,24-48-2529,-16 10-5973,49-52 6006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1:59.048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715 1 160,'-1'0'53,"-2"0"-5,2 0 299,-5 6 1184,4-4-1384,1-1 0,0 1 0,0 0 0,-1 0 0,1 0 0,1 0 0,-1 0 0,0 0 1,-1 4-1,0 3 78,0-4-125,-1 0 0,1 1 0,-1-1 0,0 0 0,-5 6 0,-8 14 201,2 7-96,8-19-50,0-1 1,-10 17 0,9-17-74,4-7 69,-1 0-1,1 0 1,-1 0 0,-5 5-1,8-9-114,-1 1-1,0-1 1,1 0-1,-1 0 1,0 0-1,0 0 0,0 0 1,0 0-1,0 0 1,0-1-1,0 1 1,0-1-1,0 1 1,0-1-1,-4 0 0,-31 0 10,1 1-1,-51 9 1,65-7 472,-1-1 1,-40-2 0,26 0-199,27-1-233,0 0 0,0-1 0,-16-4 1,17 4 16,-42-11 563,23 7-294,-22-2-841,17 5-3124,27 2 2041,-2-6-992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2:00.82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0 354 64,'4'0'3147,"3"-5"-2219,-4 5-789,1-1 1,0 1 0,-1-1 0,1 1 0,0-1 0,-1 0-1,1 0 1,3-2 0,-3 1-17,0 1-1,0 0 1,1 0 0,-1 0-1,0 1 1,5-1 0,13-1 53,4-3 200,74-18 165,-70 14-333,-1 2 0,37-3 0,-41 6-6,12-1 295,33 2-241,-10 0 698,-41-2-724,-12 4-196,0 1 1,0-1-1,1 1 1,-1 0 0,0 1-1,0 0 1,0 0-1,8 2 1,11 2 38,3-1-65,-1-2 1,1 0-1,0-2 1,47-5-1,-43 0 19,0 1 0,37 0-1,-45 3-46,1-2-1,0-1 1,35-10-1,35-6-51,-80 17 197,0-1 0,0 0 0,27-13 0,1 1 63,204-83 14,-130 58-732,-115 40 522,56-12-405,-16 5-1164,18 0-4358,-52 7 4324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2:01.49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1134 4 576,'0'0'12,"0"0"-1,0 0 1,0 0 0,0 0-1,0-1 1,0 1-1,0 0 1,0 0 0,0 0-1,0 0 1,0 0 0,0-1-1,0 1 1,0 0-1,0 0 1,0 0 0,-1 0-1,1 0 1,0-1 0,0 1-1,0 0 1,0 0 0,0 0-1,0 0 1,0 0-1,-1 0 1,1 0 0,0 0-1,0 0 1,0-1 0,0 1-1,0 0 1,-1 0 0,1 0-1,0 0 1,-8 2 506,-12 9 472,14-8-709,-10 4 219,0-1 0,0 0 0,0-2 0,-26 5 0,13-3-222,-146 42 1642,154-42-1760,-15 4 254,0-2-1,-63 6 1,-75-8 1012,144-8-1240,1-1-1,-1-2 1,-45-13 0,33 8-321,-10-3-468,16 3-909,-40-4 0,25 9-1810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2:16.087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66 1233 992,'-2'1'58,"-1"-1"-1,1 0 1,0 1-1,-1-1 1,1 1 0,-1 0-1,-1 1 1,1-1 49,0 0 0,1 0 0,-1 0 0,0 0 0,0-1 0,1 1 0,-5-1 0,6 1 203,0-1 0,0 0 0,0 1 0,0-1 0,0 0 0,0 1 0,1-1 0,-1 1 0,0 0 0,0-1 0,0 1 0,1 0 0,-1-1 0,0 1 0,1 0 0,-1 0 0,0-1 0,0 3 0,-1 2-616,2-3 338,1 0-1,-1-1 1,1 1-1,-1 0 1,1-1 0,0 1-1,0-1 1,0 1-1,0-1 1,0 1-1,0-1 1,0 1 0,0-1-1,1 0 1,-1 0-1,0 0 1,1 0 0,-1 0-1,1 0 1,-1 0-1,1 0 1,0-1-1,2 2 1,2 0 40,0 1 0,0-1 0,0-1 0,0 1 0,10 0-1,202-2 1015,-92-3-1233,-23-1-120,-5 2 588,-56 3-290,-4 4 1,-19-2-229,28 9 266,-44-12-81,-2-1 11,0 1 0,-1 0 1,1 0-1,0 0 0,0 0 0,-1 0 0,1 0 1,0 0-1,0 0 0,-1 0 0,1 0 0,0 0 1,0 1-1,-1-1 0,1 0 0,0 1 0,1-1 1,18 7-29,-11-6 47,1 3 467,-5-4-469,-3 0-80,1 0-219,0 0 272,-1 1 0,1 0-1,0-1 1,0 1 0,-1 0 0,1 0-1,0 1 1,-1-1 0,4 3 0,13 5 49,-2-6 34,0 0 1,1 0-1,-1-2 0,1 0 0,28-3 1,-2 1 229,153 1 423,-185-1-713,1 0-1,-1-1 1,16-5 0,-24 6 5,15-4 183,1 1 0,0 0 0,33 0 0,30 0-317,-81 4 202,-4 1-693,-40 13 338,24-8 88,-32 15 0,29-11 185,-77 37 77,86-42-64,0-1-1,-1 0 1,1-1-1,-1-1 1,1 0-1,-20 0 1,0-2 137,-1-2 0,1-2 1,-48-10-1,0-1 17,-12-3-249,57 7 252,-33-7 139,57 17-411,10 1 102,-1 0 0,0 0 0,1-1 0,-1 1 0,0 0 0,1-1 0,-1 1 0,1-1 0,-3 0 0,1 0 174,-4 0-112,6 0-145,4 0-93,22-4-71,41-2 1,-64 7 239,179-4 197,12-2-151,-145-2 63,-32 5-63,-1 1-1,22-1 0,103-1 178,-90 3 87,-22 0-309,0 1 1,48 6 0,-42-2 195,0-2 0,54-2 0,-29-1 172,-34 1-360,-5 1 61,1-2-1,30-4 1,-32 3-87,1 0 0,23 2 0,-27 0 15,8-2 191,-1 0-1,1-2 1,-1-1 0,27-9-1,-30 8-136,113-24 274,-98 22-346,-11 6 298,-18 1-273,0 1 0,1-1 0,9-3 0,51-13 319,-45 13-488,-16 3 193,-1 0 0,1 0 0,-1 0 0,7-3 0,23-9 347,-27 11-345,0 0 0,-1-1 0,1 0 0,9-6 0,36-30 106,7-2-32,-18 17-69,-30 16 3,1 1 1,0 0-1,0 1 0,15-4 0,-13 4 59,0 0 1,20-12-1,-11 7-20,32-19-95,-46 24-6,-3 3 63,-2-1 0,1 0 0,0 0-1,-1-1 1,0 1 0,6-8 0,13-15 253,-17 20-238,0 0 0,-1-1 0,0 0 0,6-9 0,48-95-46,-53 99-74,0 1 0,1 0-1,0 0 1,13-14 0,-3 2-26,-15 20 115,0 0 0,0-1 0,0 2 0,5-7 0,10-7 196,23-33 0,-31 38-243,-2-1 24,-7 11-22,0 0 0,0 1 0,0-1 0,0 0 1,0 1-1,0-1 0,4-2 0,-3 2 41,0-1 0,0 1 0,0-1 0,0 1 1,0-1-1,2-5 0,7-10 95,5-4-135,-13 17-6,-1 1 1,2 0 0,-1-1-1,7-6 1,17-24-88,-12 13 95,-8 7 207,-7 14-217,0 0 1,1 0-1,-1 0 1,0 0 0,1 0-1,-1 0 1,1 0-1,-1 0 1,1 0 0,0 0-1,-1 0 1,2-1-1,3-7 11,16-6 30,23-20-1,-25 19-126,2-5 290,-16 16-200,0-1-1,0 1 1,10-7-1,40-26-173,-40 27 336,4-3-332,-9 9 187,-1-1 1,18-13-1,1-1-133,-14 10 138,-11 7 6,0 1 0,0 0 0,0 0 0,0 0 0,1 0 0,-1 0 0,8-2 0,-6 2 5,0 0 0,1 0 0,-1-1 0,0 0 0,8-6 0,-1 1 45,12-12 110,-23 19-117,-1-6-2437,-1 15 2427,0-1 0,0 1 1,0-1-1,-1 1 0,0-1 1,-1 0-1,0 0 0,0 0 1,0 0-1,-8 12 0,-6 6 27,-31 32-1,18-20 90,12-18-124,0-1 0,0-1-1,-2 0 1,-25 16 0,-34 29 150,37-27 128,22-20-44,-25 26 0,13-9-185,12-13-72,1 2 0,-16 22 0,18-16-49,3 0 0,0 0 0,1 1 0,2 1 0,-15 58 0,24-74 109,2-10-59,-1 0-1,1-1 1,-1 1 0,1-1 0,-1 1 0,0-1 0,-2 5 0,-4 7 223,8-14-225,-1 0 0,0 0 0,0 1 0,0-1 0,0 0 0,0 0 1,0 0-1,0 0 0,1 0 0,-1 0 0,0 0 0,0 0 0,0 0 1,0 0-1,0 0 0,1 0 0,-1 0 0,0 0 0,0 0 0,0 0 1,0 0-1,0 0 0,0 0 0,1 0 0,-1 0 0,0 0 1,0 0-1,0 0 0,0-1 0,0 1 0,0 0 0,0 0 0,1 0 1,-1 0-1,0 0 0,0 0 0,0 0 0,0 0 0,0 0 0,0-1 1,0 1-1,0 0 0,0 0 0,0 0 0,0 0 0,0 0 0,0-1 1,4-2-14,0-1 1,-1 0 0,0 0-1,4-7 1,17-33-150,92-155-473,-104 179 606,2 2-1,0 0 0,1 0 1,0 1-1,1 1 0,1 1 1,29-21-1,-36 31-5,-1 0 0,1 0-1,0 1 1,18-5 0,-23 8-34,-1 1 0,1-1 0,-1 1 0,1 0 0,-1 0 0,7 2 0,-7-2 82,0 1 0,1-1 0,-1 0 0,0 0 0,1 0 0,5-2 0,-7 3-58,0 1 0,0-1 0,0 1 0,0-1 0,0 1 0,-1 0 0,6 4 0,-5-1 74,1-1 1,0 1-1,-1 0 1,0 0-1,0 0 1,-1 0-1,3 7 1,-2-5-4,1 0 0,-1 0 0,6 8 1098,-9-15-1293,0 0 160,0 1 0,0-1 0,0 1 0,-1-1-1,1 0 1,0 1 0,0-1 0,-1 1 0,1-1 0,0 0 0,0 1-1,-1-1 1,1 0 0,0 0 0,-1 1 0,1-1 0,0 0 0,-1 0-1,1 1 1,-1-1 0,1 0 0,0 0 0,-1 0 0,1 0 0,-1 0 0,1 0-1,0 0 1,-1 1 0,0-1 0,-15 0-178,15 0 182,-16 1 11,0 0 1,0 1 0,0 1 0,0 1-1,1 0 1,0 1 0,0 1 0,0 0-1,0 1 1,-26 17 0,27-13-9,1 1-1,0 1 1,0 0 0,-20 26 0,24-27 28,-70 91 16,65-83-15,0-1-1,-2-1 1,0-1 0,-31 24 0,-22 10 52,56-45 8,13-6-42,0 1 0,0-1 0,0 0-1,0 1 1,-1-1 0,1 1 0,0-1-1,0 1 1,1 0 0,-3 1-1,2-1 243,11-15-570,15-13 70,-12 14 131,19-26 1,79-119-11,-50 76 22,-41 56 89,1 1 0,1 1 1,1 1-1,1 1 1,29-20-1,-35 29 26,-1 1-1,2 2 0,25-13 1,-34 18-72,0-1 0,-1 0 0,0 0 0,0-1 1,10-9-1,3-2 144,-19 16-84,1 0-1,-1 0 1,1-1-1,-1 0 1,0 0-1,0 0 1,0 0-1,-1 0 1,4-5-1,11-15-241,-6 10 198,8-3-1740,-19 18 1715,0 0-1,-1 1 0,1-1 1,-1 0-1,1 0 0,-1 0 1,0 1-1,0-1 1,-1 2-1,0-2 40,1 1-1,0-1 1,0 0 0,0 1-1,1-1 1,-1 1-1,0 0 1,1-1 0,0 4-1,0 8-8,-1-1 0,0 1-1,-1-1 1,0 1 0,-5 14-1,6-18 89,1-9-83,1 1 0,-1-1 0,0 1 1,0-1-1,0 0 0,0 1 0,-1-1 0,1 0 0,0 1 1,0-1-1,-1 0 0,1 1 0,-1-1 0,0 2 1,0-1 150,1-2-140,0 1 1,-1-1-1,1 1 1,0 0-1,0-1 0,0 1 1,0-1-1,0 1 1,0-1-1,0 1 0,0-1 1,0 1-1,0-1 1,1 1-1,-1-1 1,0 1-1,0-1 0,0 1 1,1-1-1,-1 1 1,0-1-1,1 1 0,-1-1 1,0 1-1,1-1 1,0 2-2,-1-2-17,1 0 0,-1 1 0,0-1 0,0 0 0,1 1 0,-1-1 0,0 0 0,1 1 0,-1-1 0,0 1 0,0-1-1,0 0 1,1 1 0,-1-1 0,0 1 0,0-1 0,0 1 0,0-1 0,0 1 0,0-1 0,0 1 0,0-1 0,0 1 0,2 7-106,2 3 1727,2-13-899,-2 0-842,-4 2 127,1-1 0,0 1 0,0-1 0,-1 1 0,1-1 0,0 0 0,-1 0 0,1 1 0,0-1 0,-1 0 0,1 0 0,-1 0 1,0 1-1,1-1 0,-1 0 0,0 0 0,1 0 0,-1 0 0,0 0 0,0 0 0,0 0 0,0 0 0,0 0 0,0 0 0,0 0 0,0 0 0,0 0 0,-1-1 0,1-5-124,-8-2 41,1 4 113,5 4-67,0 0 0,1 0 1,-1 0-1,0 0 0,0 0 0,0 0 0,0 1 0,0-1 1,0 1-1,0-1 0,-1 1 0,1 0 0,-4 0 0,-31 2-308,31-1 326,-12 1 28,-1 2 0,1 0 0,-1 1 0,1 0 0,0 2 0,1 0-1,0 1 1,-31 20 0,46-27-7,-23 15 184,-34 28 0,27-18-182,19-16 45,-18 18-1,3-3 28,-1 0-1,-1-2 1,-51 30 0,16-11-299,50-32 161,-4 3 136,-27 23-1,-46 35-316,21-18 209,10-7 253,58-44-195,-1 1 1,1-1-1,-1 0 1,-7 3-1,-1 1 72,-5-3 230,1-1-343,5 1-130,10-3 132,-1 0 0,1 0-1,0 0 1,0 0-1,0 0 1,0 1 0,0-1-1,0 0 1,0 1-1,0-1 1,0 1 0,0-1-1,-2 2 1,2-1 90,0-1-1,-1 1 1,1-1-1,0 1 1,-1-1 0,1 0-1,-1 0 1,1 0 0,-1 0-1,-1 0 1,20-8 217,0-1 0,-1-1 0,26-20 0,-20 12-1191,-1-1-1,34-39 1,-42 40-1037,-3-6-2944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2:25.460"/>
    </inkml:context>
    <inkml:brush xml:id="br0">
      <inkml:brushProperty name="width" value="0.1" units="cm"/>
      <inkml:brushProperty name="height" value="0.2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 1838 1824,'1'5'8040,"-2"-5"-7888,1 16 3506,5-12-3402,-1-1-185,-1-1-1,1 0 0,0 0 0,0 0 1,0-1-1,0 1 0,0-1 1,0 0-1,0 0 0,0 0 0,0-1 1,1 1-1,-1-1 0,5-1 1,13 0 161,33-6 1,-38 4-259,22-3-39,1-3 1,47-15 0,-67 16 62,1 0-1,-1-2 0,0 0 1,-1-1-1,31-23 1,-29 18-55,-11 9 27,-1 0-1,0-1 1,0-1 0,9-9 0,-9 9 102,-8 8-76,0 0 1,0 0-1,0 0 1,0 0-1,0 0 1,0 0-1,0 0 1,0 0-1,-1 0 1,1 0-1,0 0 1,-1-1-1,1 1 1,-1 0-1,2-3 1,-2 7-1352,-21 15 1328,-1 0 0,-1-2 0,0 0 0,-46 22 0,17-10 34,-27 10 157,74-36-157,-20 4 147,22-5-137,-1-1 0,0 1 0,0 0 0,0 0 0,-4 3 0,2-1 61,-1-1 0,0 1 0,0-1 0,0-1 0,-1 1 0,1-1 0,-15 0 0,-8 5-57,21-5 128,-15 1-58,17-1 619,19-3-444,15-8-338,-1-2 1,43-27-1,-53 30 79,14-10-34,-1 0 0,-1-2-1,25-26 1,69-79 499,-47 52-302,-63 63-311,-11 10 116,1 0-1,-1 0 0,1 0 1,-1 0-1,0 0 0,1 0 0,-1 0 1,0-1-1,0 1 0,0-1 1,0 1-1,0-1 0,0 1 0,0-1 1,-1 1-1,1-1 0,-1 0 1,1-2-1,-2 6-7,1-1 0,-2 0-1,1 1 1,0-1 0,0 0 0,0 0 0,0 1 0,-1-1 0,1 0 0,-1 0-1,-1 1 1,0-1 10,-104 91 81,70-58 77,-1-2 0,-2-1 0,-1-2 0,-1-2-1,-1-1 1,-69 28 0,88-44 72,3-1-14,0-1-1,-25 5 0,8-8-128,38-5 224,0-1-247,0 0 1,0 0-1,0 0 0,1 0 0,-1 1 1,0-1-1,1 0 0,-1 0 0,1 0 1,-1 1-1,1-1 0,-1 0 0,1 1 1,0-1-1,-1 0 0,1 1 0,0-1 0,-1 1 1,2-1-1,18-10 221,-13 8-181,67-36 60,-3 3-182,87-59 0,62-70-210,-145 106 464,-65 50-819,-17 14 139,-21 15 324,12-9 160,-1-1-1,0 0 0,-24 9 0,6-2-6,-225 103-90,156-80 318,86-34-204,9-2-59,-1 0-1,0 0 1,-17 13 0,8-9-18,18-7 59,0-1-38,1 1 1,-1-1-1,1 0 1,-1 1 0,0-1-1,1 1 1,-1 0-1,1-1 1,-1 1 0,1-1-1,-1 1 1,1 0-1,0-1 1,-1 2 0,1-1 15,1-1 0,0 1 0,0-1 0,-1 1 0,1-1 0,0 1 1,0-1-1,-1 0 0,1 0 0,0 1 0,0-1 0,0 0 0,0 0 0,-1 0 1,1 0-1,1 0 0,5 1 61,1 0 1,-1-1 0,1 0-1,-1 0 1,1-1 0,10-2-1,45-13 96,-35 7-30,1-1 171,0-2-1,54-29 0,-60 28-189,74-44-310,-77 45 269,-13 6-26,0 2 0,15-8-1,-10 6-23,0 0-1,20-15 1,-8 5-11,-20 13 48,0 0-1,0 1 0,-1-2 0,1 1 0,5-6 0,-8 7-49,0 1-1,0 0 1,1 0-1,-1 0 1,0 0-1,1 0 1,-1 0-1,1 0 1,2-1-1,-2 1 16,0 1 0,-1-1 0,1 0 0,-1 0 0,1 0-1,-1 0 1,0 0 0,3-2 0,0-2 5,1 0 1,1 0 0,10-8 0,-4 3-78,-2 3 57,0 1 1,1-1 0,16-6-1,-2 1 34,56-24 562,-21 10-446,53-33-74,-86 45-130,-16 9 97,0-1 0,-1-1-1,19-14 1,-3-2-30,-1-1-1,-1-1 1,-1-1 0,32-48-1,-45 60-63,16-19 0,5-6-38,-17 21 65,1 0 1,0 1-1,2 1 1,0 1-1,0 0 0,1 1 1,1 1-1,1 1 1,24-11-1,6-1 25,2 3-1,57-16 1,38-14-283,-131 43 271,-9 5 43,0 0 0,0 1 0,8-3 0,8-5 14,-5 2-136,-17 8 28,-1 0 0,1 0 0,-1-1 0,0 1 1,1 0-1,-1 0 0,0-1 0,1 1 0,-1 0 1,0-1-1,1 1 0,-1 0 0,0-1 0,0 1 0,1-1 1,-1 1-1,0 0 0,0-1 0,0 0 0,0-1-746,-6 5 881,-24 20-42,0-1 0,-2-2 0,-54 26 0,-15 10 4,58-27 51,1 2-1,2 2 1,1 2-1,1 1 1,-59 75-1,12-22-64,40-45-11,-59 49 168,21-23-11,71-60-182,-1-1 0,0-1 0,-24 13-1,3-3 82,-91 53 91,108-58-12,13-10-95,0 1 0,-1-1 0,1-1 1,-9 5-1,8-5 95,4-1-144,1-1 1,-1 1-1,0-1 1,0 1-1,1-1 1,-1 0-1,0 1 1,0-1-1,0 0 1,1 0-1,-1 0 1,0 0 0,0 0-1,0 1 1,0-2-1,1 1 1,-1 0-1,0 0 1,-1 0-1,8-19 108,2 9-64,1 0 0,0 0 1,1 1-1,13-10 0,47-29-335,-52 36 256,17-11 18,0 1 25,-1-2 0,-1-1 0,50-49 0,-46 30-72,-1-2 0,29-52 0,-32 48 180,-8 16 163,30-33-1,-40 53-268,-1 1 0,2 0 1,27-18-1,-19 15 2,-1 1 87,1 2 1,1 1-1,31-12 1,-28 13-2,66-23 139,-2 2-318,-50 17-151,-25 9 156,-1 0 0,26-13 0,-32 14 149,0 0 0,12-4 0,6-1-298,-12 6 167,-15 4 62,1 0-1,-1-1 0,1 1 0,-1 0 1,0 0-1,1-1 0,-1 1 0,0-1 1,1 0-1,-1 1 0,0-1 1,0 0-1,3-1 0,-4 1 89,23-2-699,10-3 896,-21 2-248,5 0 0,-7 3-3,-1 0 0,1 0 1,0-1-1,0-1 0,-1 0 1,17-6-1,-2-1-22,82-34 381,-95 39-436,-6 3 41,-1 0 1,0 0 0,1 0 0,-1-1-1,0 1 1,0-1 0,-1 0-1,1 0 1,0-1 0,5-6-1,-7 8-25,-1 0-1,1 0 0,-1 1 0,1-1 1,0 1-1,0 0 0,0-1 0,3-1 0,-2 2 32,-1-1 0,1 1 0,-1-1 0,0 0 0,5-4 0,4-6 15,-9 10 0,1 0 0,-1 0 0,0 0 0,0 0 1,2-5-1,5-8 56,-2-1-1,0 0 1,-1 0 0,8-32 0,-12 42-79,0 0 0,0 0 0,6-10 0,-6 12 24,0 0 0,0-1 1,0 1-1,0-1 0,-1 1 0,0-1 0,2-9 0,-3 11-25,0 0-1,1 1 0,-1-1 0,1 1 0,0-1 0,0 1 1,0-1-1,0 1 0,2-4 0,-2 3 4,1 1-1,-1-1 1,0 1 0,0-1 0,0 0-1,0 1 1,-1-1 0,1 0-1,0-4 1,-1 4-37,0 1 0,1-1 0,-1 1-1,1-1 1,0 1 0,0-1 0,0 1 0,0-1 0,0 1 0,1 0 0,-1-1-1,1 1 1,3-4 0,5-8 163,-7 9-163,0 1 0,-1-2 0,4-8 0,-6 13 100,1-6-1146,0 11 1036,1 0 0,-1 0 0,-1 0 0,1 0 1,0 1-1,-1-1 0,0 0 0,0 0 0,-1 8 1,0 8-100,-7 130 91,0-43 289,6-87-241,-7 32-1,-1 5 31,9-46 15,-4 64 295,6-70 1738,-1-4-2037,2-8-35,0 0 1,0 0-1,0 0 1,-1 0-1,1-13 1,-3-40 166,0 25 74,2-12-604,6-50 0,-5 71 277,-2 20 129,0 0 0,0 0 0,1 0-1,1-7 1,0-4-53,-2 17 5,0-1 1,0 1-1,0-1 0,0 1 0,0-1 0,0 1 0,0-1 0,0 1 0,0-1 0,0 1 0,0-1 0,0 1 0,-1-1 0,1 1 0,0-1 0,0 1 0,0 0 0,-1-1 0,1 1 0,0-1 0,-1 1 0,1 0 0,0-1 0,-1 1 0,1 0 0,-1-1 0,0 1-165,0-1-148,1 0 322,-1 0 0,1 1 0,-1-1 0,1 0 0,-1 1 0,1-1 0,-1 1 0,0-1-1,1 1 1,-1-1 0,0 1 0,-1-1 0,-4 2-40,-1 1 0,1-1 0,-1 1 0,1 0 0,-10 5 0,8-4 17,-36 16 92,2 2 0,0 2 0,-69 51 0,-102 104-306,194-162 285,13-12-62,-1 2-1,1-1 1,-7 9 0,-4 5 87,-27 24 0,37-38-89,6-4 29,0-1 1,1 0 0,-1 1-1,0 0 1,0-1-1,0 1 1,0-1-1,1 1 1,-1 0-1,0 0 1,1-1-1,-1 1 1,1 0-1,-2 2 1,-1 1 254,7-8-181,7-6-52,1-1 0,17-21 0,-5 2-36,-13 17-103,14-21 0,144-270 112,-157 282-19,11-28 135,-23 49-102,0 0-49,1 0-1,-1 0 1,0 1 0,0-1-1,0 0 1,0 0-1,0 0 1,0 1 0,0-1-1,0 0 1,0 0 0,0 1-1,0-1 1,-1 0 0,1 0-1,0 1 1,-1-2-1,-4 2-10,-1 0 0,1 1-1,-1-1 1,1 1 0,0 1 0,0-1-1,-1 1 1,-6 3 0,1 1-1,1 0 0,0 0 0,-10 10 0,-6 7 79,1 1-1,-27 34 1,32-33 81,-2-1 1,-48 41-1,31-38 34,-60 33-1,-47 13-244,100-50 239,-71 42-126,108-54-22,8-10-5,1-1 0,0 1 0,-1 0 0,1-1 0,-1 1 0,1 0 0,-1-1 0,1 1 0,-1-1 0,1 1 0,-1-1 0,0 1 0,1-1 0,-1 1 0,0-1 0,1 0 0,-1 1 0,0-1 0,1 0 0,-1 0 0,0 0 0,0 1 0,1-1 0,-1 0 0,0 0 0,0 0 0,0 0 0,0 0 0,0 0 69,1 10-527,0-10 445,0 1 1,0-1-1,0 0 1,0 1 0,0-1-1,0 1 1,0-1-1,1 0 1,-1 1-1,0-1 1,0 0 0,0 1-1,1-1 1,-1 0-1,0 1 1,0-1-1,1 0 1,-1 1 0,0-1-1,1 0 1,-1 0-1,0 1 1,1-1-1,-1 0 1,0 0 0,1 0-1,0 1 1,15 1-117,-10-2 108,0-1 0,0 0 1,10-2-1,24-8 296,36-11 84,-20 3-162,-26 9-310,1-1 0,-2-1 0,40-23-1,-42 19 116,-5 3-88,36-29 0,-25 15 40,2 1 0,0 2 0,2 1 0,75-34 0,-72 40-12,248-98-348,-253 105 113,-25 8 223,0 0 1,0-1 0,13-6 0,-21 8 63,-2 1 2,0 0 1,1 0-1,-1 0 0,0-1 0,1 1 0,-1 0 0,0 0 0,1 0 0,-1 0 0,0-1 1,1 1-1,-1 0 0,0 0 0,0-1 0,1 1 0,-1 0 0,0-1 0,0 1 0,1 0 0,-1-1 1,0 1-1,0 0 0,0-1 0,0 1 0,1-1 0,-1 0-263,4-2-367,-27 32 511,-20 5 340,-75 43-1,45-31-212,-60 30-45,-18 13 130,-13 12 392,128-81-428,26-14-104,-17 11 107,-2-2 1,0 0 0,-37 12 0,50-22 17,1 2 0,-1-1 0,-22 16 0,-41 32-135,48-32 204,14-8-99,0 1 0,0 1 0,-25 32 0,19-21-76,4-2-56,-19 30-1,22-32 188,-32 40 1,33-44 28,-4 3-176,6-8-19,-9 5 32,6-4 32,-2 0-79,-7 2 80,19-13 12,1 0 0,0 0 0,-1-1 0,0 0 1,-7 3-1,-32 11-129,-68 21 136,48-19 37,-113 48-1,153-55-174,1 1 0,-30 21 0,49-30 118,0 0 0,1 1-1,0 0 1,-1 0-1,1 0 1,1 0-1,-1 1 1,-2 5-1,2-3 8,-1 0 0,0-1 0,-6 7-1,-30 33 18,-21 23 124,48-55-77,6-7 0,0 0 0,-1 0 1,-14 10-1,-181 98 209,193-110-853,0-1-1,-18 5 0,25-9 129,1 0-1,-1-1 1,1 1-1,-1 0 0,1-1 1,-1 0-1,0 0 0,1 0 1,-1 0-1,1-1 0,-1 0 1,-5-1-1,4 0-790,1-1 0,0 1 0,1-1 0,-8-6-1,10 8 791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4:07.050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542 303 2304,'-11'-14'752,"11"13"-733,-1 1 0,1 0-1,0-1 1,0 1 0,0 0 0,0-1 0,0 1 0,0 0-1,0-1 1,-1 1 0,1-1 0,0 1 0,0 0 0,0-1 0,1 1-1,-1-1 1,0 1 0,0 0 0,0-1 0,0 1 0,0 0-1,0-1 1,13-27 3522,-14 33-3297,0 6-198,-1-1 0,0 1-1,0-1 1,-1 1-1,-1-1 1,0 0 0,0 0-1,-8 11 1,0 5 55,-19 42 125,4 1 0,-22 87 0,-31 95 757,56-183-382,2-24 1873,26-61-2298,7-38-119,3 0 0,41-101 0,-17 81-108,69-98 0,-52 88-60,148-228 281,-132 200-458,-76 114-70,-6 10 162,-71 98-191,32-40 320,-78 97 71,-158 222 403,282-382-329,3-5-40,0 1 0,1 0 1,-1 0-1,-1-1 0,1 1 0,0-1 1,0 1-1,-1-1 0,1 1 0,0-1 1,-1 0-1,0 0 0,-2 2 0,3-3-28,1 0 0,0 0 0,0 0 0,0-1 0,-1 1 0,1 0 0,0 0 0,0 0 0,0 0 0,-1-1 0,1 1 0,0 0 0,0 0 0,0 0-1,0-1 1,0 1 0,0 0 0,-1 0 0,1-1 0,0 1 0,0 0 0,0 0 0,0-1 0,0 1 0,0 0 0,0 0 0,0-1 0,0 1 0,0 0 0,0 0 0,0-1 0,0 1-1,1 0 1,-1 0 0,0-1 0,0 1 0,3-10 67,0 1 0,1 0-1,0 0 1,0 0-1,1 0 1,0 1 0,7-10-1,3-4-22,22-37-146,3 3 1,2 1-1,2 2 1,3 2-1,85-73 1,-119 113 23,0 1 0,1 0 1,0 1-1,1 0 1,19-8-1,-31 16 45,-1 0 0,1 1-1,0-1 1,-1 1 0,1-1 0,0 1-1,-1 0 1,1 0 0,0 0-1,-1 0 1,1 0 0,0 1 0,-1-1-1,1 1 1,0 0 0,-1 0-1,1 0 1,-1 0 0,1 0 0,-1 0-1,0 1 1,1-1 0,-1 1 0,0 0-1,0 0 1,0-1 0,0 1-1,-1 1 1,1-1 0,0 0 0,-1 0-1,2 4 1,2 2-6,-1 0 0,-1 1 0,0 0 0,0-1 0,0 1 0,-1 0 0,-1 0 0,2 13 0,-3 1-51,0 1-1,-2-1 1,-1 0-1,-9 41 1,-35 91 234,30-102-98,-95 243 333,92-253-341,-5 9 83,-27 84 0,51-135-136,1 1 1,-1 0 0,1 0-1,0 0 1,-1 0 0,1-1-1,0 1 1,0 0 0,0 0 0,0 0-1,1 2 1,-1-3 12,1 0 1,-1-1-1,1 1 1,-1 0-1,1 0 1,0-1-1,-1 1 0,1 0 1,0-1-1,-1 1 1,1-1-1,0 1 1,0 0-1,0-1 0,-1 0 1,1 1-1,0-1 1,0 0-1,0 1 1,0-1-1,0 0 0,0 0 1,0 0-1,0 0 1,0 0-1,1 0 1,11 0 32,1 0 1,-1-1 0,0 0-1,0-1 1,26-8 0,-8 0 78,40-19 0,-20 2-98,-1-2-1,49-38 1,16-10-286,-87 61 186,0 1 1,40-16-1,-65 30 78,9-2 67,-12 3-68,0 1 0,0-1 0,0 1 0,0 0 0,-1-1 0,1 1 0,0-1 0,0 1 0,0-1 0,-1 1 0,1-1 0,0 0 0,-1 1 0,1-1 0,0 1 0,-1-1 0,1 0 0,-1 1 0,1-1 0,0 0 0,-1 1 0,1-1 0,-2 1 0,-13 12-17,0 0 0,-1-1 0,-1 0 0,0-2 1,-1 0-1,0-1 0,-32 12 0,-138 33 275,162-48-238,21-5-14,-371 87 476,-3-24 169,352-61-622,-18 2 158,36-3-108,10-2-34,18-2 4,24-8-80,-1-1 0,0-1 0,40-19 0,122-64 128,146-104-146,-300 168-33,40-20 94,3 4-1,2 3 1,127-39 0,116-12-299,-335 95 276,-10 2-95,-17 6-174,-86 19 4,-11 3 282,-349 130 0,365-118 422,105-42-419,0 0 1,-1 1 0,1-1 0,-1 0 0,1 0 0,-1 0-1,0 1 1,1-1 0,-1 0 0,1 0 0,-1 0 0,1 0 0,-1 0-1,1 0 1,-1 0 0,0 0 0,1 0 0,-1 0 0,1 0-1,-1 0 1,1 0 0,-1-1 0,0 1 0,2-1 3,-1 0 1,1 0-1,0 1 0,0-1 1,0 0-1,0 1 1,0-1-1,0 1 0,1-1 1,-1 1-1,0-1 1,1 1-1,61-22-29,0 2 0,1 4 0,0 2 0,128-10 0,-169 23-36,-1 2 1,1 0-1,31 6 1,-44-5 16,0 0 1,1 1-1,-1 1 1,0 0-1,0 0 1,-1 1-1,1 0 0,-1 1 1,13 10-1,-10-6-3,-1 2-1,0 0 1,13 18-1,27 46-82,-28-40 72,8 14-71,70 95 36,-89-131 109,2 1 0,-1-1-1,2-1 1,-1 0 0,2-2-1,0 1 1,18 8 0,-19-12 1,1 0 1,0-2 0,20 6 0,-26-9 35,-1-1-1,1-1 0,0 1 1,0-2-1,0 1 0,0-1 1,10-2-1,-17 2-32,-1-1 0,1 1 0,-1-1 1,1 0-1,-1 1 0,0-1 0,0 0 0,1-1 0,-1 1 0,0 0 0,0-1 0,3-2 0,-4 3-39,0 0-1,-1 1 0,1-1 1,0 0-1,-1 0 1,1 0-1,-1 0 0,1 0 1,-1 0-1,0-1 1,1 1-1,-1 0 0,0 0 1,0 0-1,0 0 1,1 0-1,-1 0 0,0-1 1,-1 1-1,1 0 1,0 0-1,0 0 0,0 0 1,-1 0-1,1 0 1,0 0-1,-1 0 0,1 0 1,-1 0-1,0-2 1,-5-6-110,-1 1 0,1-1 0,-1 1 0,-1 1 0,-8-8 1,-47-36 195,46 38-65,-16-11 88,-91-67-189,100 76 48,-1 1 0,0 1 0,-40-15-1,10 11-29,0 2 0,-96-12 0,-120 10 346,224 18-215,-85 11 1,129-11-95,-1 0-1,1-1 1,0 1 0,-1 0 0,1 1-1,0-1 1,-6 3 0,9-4 29,0 1 1,-1-1-1,1 0 1,-1 1-1,1-1 1,0 0-1,-1 1 1,1-1-1,0 1 1,0-1-1,-1 1 1,1-1-1,0 0 1,0 1-1,-1-1 1,1 1-1,0-1 0,0 1 1,0-1-1,0 1 1,0-1-1,0 2 1,0-1 11,1 0 0,-1 0 0,0 0 1,1 0-1,-1 0 0,1 0 0,0 0 0,-1 0 0,1 0 1,0 0-1,-1-1 0,1 1 0,0 0 0,0 0 0,1 0 1,3 3 60,-1-1 0,2 0 1,-1 0-1,0 0 0,1 0 1,-1-1-1,10 3 0,3-1 93,25 3 0,54 3-31,0-4 0,175-13 1,-126-9 30,169-39 1,-36-22-126,9-2-52,27 16 188,-294 58-180,-16 2 47,-9 1-18,-11-1-11,-31 3-146,-52 5 0,1 1-50,-183-11 227,107-1-52,-114 0 188,-131 0 93,224 0 112,124 3-179,57 2-139,-1 1 1,1-2-1,-1 0 0,1 0 0,-23-8 1,36 10-64,0 0 1,0 0-1,0 0 1,0 0-1,0 0 1,-1 0-1,1 0 1,0 0-1,0 0 1,0 0-1,0 0 1,0 0-1,0-1 1,-1 1-1,1 0 1,0 0-1,0 0 1,0 0-1,0 0 1,0 0 0,0 0-1,0-1 1,0 1-1,-1 0 1,1 0-1,0 0 1,0 0-1,0 0 1,0-1-1,0 1 1,0 0-1,0 0 1,0 0-1,0 0 1,0 0-1,0-1 1,0 1-1,0 0 1,6-4-115,12 0-151,7 2 23,50 1 0,-14 4 102,-1 2 0,-1 4-1,64 16 1,496 143 301,56 2-187,-345-109 136,1-19-63,147-11 236,-2-30 240,-234-2-435,20 1-471,-289-2 320,0-1 0,1 0 0,-46-14 0,-86-34-192,-136-51 336,-33-6 64,282 96-870,67 18 653,1-1-1,34 3 0,-24-4 87,77 9 45,1-5-1,0-5 0,122-13 1,-14-12 247,-155 14-205,-53 7-84,-7 1 16,0 0 0,0 0 0,0-1 0,0 1 0,0-1 0,0 0 0,0-1 0,4-1 0,-8 0 57,-6-2-7,-4 1-41,0 0 1,0 1 0,-1 0-1,1 0 1,-16-1 0,7 1-58,-205-23-203,5 17-86,48 3 195,140 4 111,-642-22 328,645 24-316,-135-3 417,123 0-209,-78-15 1,107 15-184,1 0 1,0-1 0,-1 0-1,1 0 1,-17-12 0,5 1-87,-21-19 0,12 8-24,23 21 12,1 0 1,-1 1 0,0 0 0,0 0 0,-1 1 0,1 0 0,-1 0 0,0 1-1,0 0 1,0 0 0,-10 0 0,-6 1-172,0 1 0,-43 5 0,29 0 134,-1 2 0,1 1 1,0 3-1,-50 19 0,70-22 86,1 1-1,-1 0 1,1 1 0,1 2 0,0-1-1,1 2 1,0 0 0,1 1-1,0 1 1,-16 20 0,27-29 16,0 0-1,0 1 1,0-1 0,1 1 0,-1 0-1,-1 9 1,4-14 15,1-1 0,-1 0 0,1 1 0,-1-1 0,1 0 0,0 1 0,0-1 0,0 1 0,0-1 0,0 1 1,0-1-1,0 0 0,0 1 0,1-1 0,-1 1 0,1-1 0,-1 0 0,1 1 0,-1-1 0,1 0 0,0 0 0,-1 1 0,1-1 0,0 0 0,0 0 0,0 0 0,0 0 0,0 0 0,0 0 0,0 0 0,1 0 0,-1-1 0,0 1 0,0 0 0,1-1 0,-1 1 0,0-1 0,1 1 0,-1-1 1,0 0-1,2 1 0,5 0 28,0-1 0,0 0 1,0 0-1,0-1 0,0 0 1,0 0-1,0-1 0,0 0 1,8-3-1,1 0-19,209-69 72,-122 38-90,242-108 294,-270 110-253,-69 31-48,23-10-62,41-25 0,-70 38 47,-1-1 0,1 1 0,-1 0 1,0 0-1,1 0 0,-1-1 0,1 1 0,-1 0 1,0-1-1,1 1 0,-1 0 0,0-1 0,1 1 0,-1 0 1,0-1-1,0 1 0,1-1 0,-1 1 0,0-1 0,0 1 1,0-1-1,1 0 0,-2 1-3,1 0-1,0 0 1,0-1 0,-1 1-1,1 0 1,0 0 0,0-1-1,-1 1 1,1 0 0,0 0-1,-1 0 1,1 0 0,0-1-1,-1 1 1,1 0 0,-1 0-1,1 0 1,0 0 0,-1 0-1,1 0 1,-1 0 0,-26 1-334,8 2 141,-21 7 1,2 0 91,-175 30-178,-10 3 351,132-22 5,-308 84-19,344-85-158,0 2 1,2 2-1,1 3 1,1 1-1,2 3 1,-90 73-1,93-59-77,2 1-1,-51 70 1,79-95 189,-6 5 157,5-5-46,-16 24 1,30-39-133,1 0 1,0 1-1,0-1 1,-2 11 0,2 0 22,0 26 0,2-27 0,-1 1 0,-3 18 0,0-19 7,0 0 0,0 0 1,-1-1-1,-1 1 0,-1-1 1,0-1-1,-18 28 0,10-22 52,0 0 0,-2-1-1,0-1 1,-1-1 0,-23 18-1,0-8 5,-2-1 0,-72 30 0,77-38-49,16-8 92,0-2-1,0 0 1,-1-2-1,1 0 1,-2-1 0,1-2-1,0 0 1,-1-2-1,-40-2 1,62 1-101,0 0 0,0 0 1,0 0-1,0 0 0,0-1 0,0 1 0,1-1 1,-1 0-1,0 1 0,0-1 0,0 0 1,1 0-1,-3-2 0,3 3-4,1-1 1,0 1-1,-1-1 0,1 1 1,0-1-1,-1 0 1,1 1-1,0-1 0,0 1 1,-1-1-1,1 0 0,0 1 1,0-1-1,0 0 0,0 1 1,0-1-1,0 0 0,0 1 1,0-1-1,0 0 1,0 1-1,1-1 0,-1 1 1,0-1-1,0 0 0,1 0 1,3-5 0,0 0 0,0 0 0,0 0 0,1 1 1,9-9-1,-7 7-2,42-45 5,-21 21 13,2 0-1,58-44 1,-38 42-45,88-46-1,67-15-210,-84 44 128,1 6-1,198-44 1,-236 68 181,188-36-275,-229 47 160,-33 6-64,0 0 1,1 1-1,19-1 0,-30 3 100,1 0 0,-1 0-1,1 0 1,-1 0 0,1 0-1,0 0 1,-1 0-1,1 0 1,-1 0 0,1 1-1,-1-1 1,1 0 0,-1 0-1,1 0 1,-1 1 0,1-1-1,-1 0 1,1 0 0,0 1-1,-1 0 10,0-1-1,0 0 0,0 0 0,0 1 1,0-1-1,0 0 0,0 1 1,0-1-1,0 0 0,-1 0 1,1 1-1,0-1 0,0 0 1,0 1-1,0-1 0,0 0 1,-1 0-1,1 0 0,0 1 1,0-1-1,0 0 0,-1 0 1,1 1-1,0-1 0,-1 0 0,-21 13 37,1-5-100,1-2 1,-1-1 0,-24 3 0,31-5 55,-668 106 418,607-97-428,-371 76 182,438-86-148,-7 1 12,-23 5 226,35-7-217,0-1 0,0 0 1,0 0-1,0 0 0,0 0 0,0-1 1,0 1-1,0-1 0,-5-1 0,7 1-41,1 1-1,-1 0 0,0 0 0,1-1 1,-1 1-1,1 0 0,-1 0 1,1-1-1,-1 1 0,1-1 1,-1 1-1,1-1 0,-1 1 1,1-1-1,-1 1 0,1-1 0,0 1 1,-1-1-1,1 1 0,0-1 1,-1 0-1,1 1 0,0-1 1,0 1-1,0-1 0,0 0 1,0 1-1,0-1 0,0 0 0,0 1 1,0-1-1,0 0 0,0 1 1,0-1-1,0 1 0,0-1 1,0 0-1,1 1 0,-1-1 1,1 0-1,1-3-23,0 1 1,0-1-1,0 1 1,1 0-1,3-4 1,-5 7 22,9-10-25,0 1 0,1 0 0,0 1 0,0 0 1,1 0-1,0 2 0,16-7 0,95-31-85,-68 27 43,24-10 18,250-79 84,143-57-79,-25-1 87,-275 103-83,8 1 44,201-38 0,-22 13-32,-353 84 35,0-1 0,1 0 1,-1-1-1,9-3 0,-37 8 130,-84 13-328,-25 4-4,-251 66-73,300-62 236,2 3 1,-94 45-1,-587 253-241,511-237 317,30-11 87,5 16 20,-197 141-178,366-205 9,40-24 21,-185 119-3,191-122 4,-5 2 3,0 1 0,0 0 1,1 0-1,-1 0 0,-6 8 1,11-11-2,0-1 0,-1 1 0,1 0 0,0-1 0,-1 1 0,1 0 0,0-1 0,0 1 0,-1 0 0,1 0 0,0-1 0,0 1 0,0 0 0,0 0 0,0-1 0,0 1 0,0 0 0,0 0 0,0-1 0,1 1 0,-1 1 0,1-1 3,0 0-1,0 0 0,0 0 1,0 0-1,0 0 0,0 0 1,0 0-1,0 0 0,0-1 1,0 1-1,1 0 1,-1-1-1,0 1 0,1-1 1,-1 1-1,2 0 0,8 2 44,0-1 1,1 0-1,0 0 0,-1-1 0,1 0 0,17-2 1,5-2 11,38-9 1,50-16-47,-2-5 0,161-67 1,136-52 171,-379 141-174,208-71 72,-104 31 83,144-59-76,-209 77-137,118-72 0,-72 26 5,124-73 124,-8 31 32,123-73-587,-357 191 419,0 0 1,-1-1-1,1 1 0,-1-1 1,0 0-1,0 1 0,3-6 1,-7 8 41,1 1 1,-1 0-1,0-1 1,1 1-1,-1-1 1,0 1-1,0-1 1,0 1-1,1-1 1,-1 1-1,0-1 1,0 1-1,0-1 1,0 1 0,0-1-1,0 1 1,0-1-1,0 1 1,0-1-1,0 1 1,0-1-1,0 1 1,0-1-1,0 1 1,-1-2-1,0 2 0,1-1 0,-1 0-1,0 1 1,1-1 0,-1 1-1,0-1 1,0 1 0,0 0 0,0-1-1,1 1 1,-1 0 0,0-1-1,0 1 1,0 0 0,-1 0-1,-11-2-86,0 2 0,0 0 0,-25 3 0,6 0 32,-232 32-212,-7 22 257,72-3-157,160-41 105,2 2 1,0 2-1,-42 25 0,4 10-113,-106 95 1,123-98 102,30-26 50,-124 111-187,127-109 156,2 0-1,0 2 0,-33 51 0,31-33-127,2 1-1,2 0 0,-27 92 1,23-42 137,-13 103 0,33-165 287,0 58 1168,-9-97-909,-2-7-368,-1-1 0,2-1 0,0-1 0,-25-32 0,3 4-77,29 34-75,0 1 0,-1 0-1,0 0 1,-1 0 0,0 1-1,-12-6 1,16 10-1,0 0 0,0 1 0,0 0 0,0 0 1,0 1-1,0-1 0,-1 1 0,1 1 0,0-1 0,-1 1 0,1 0 0,0 1 0,-11 1 0,1 2-56,1 1 0,0 0-1,0 1 1,1 0 0,0 1-1,0 1 1,-14 10-1,0 2-93,2 2 0,-31 30-1,48-43 219,0 0 0,1 1-1,0 0 1,-8 14 0,13-18-18,0 0-1,0 0 1,1 0 0,0 0-1,0 1 1,1-1 0,-1 0 0,1 1-1,1 0 1,-1 6 0,1-6 8,0 0 0,0-1 0,-1 1 0,0-1 0,0 1 0,-1-1 0,-2 9 0,0-9-10,1 0 1,-1-1 0,-1 0-1,1 0 1,-1 0-1,1 0 1,-1-1 0,-10 7-1,-2 4-89,-2 1 96,2 1-1,-31 38 1,36-36-124,-12 25 0,16-30 205,1 1 0,-2-2-1,0 1 1,-10 12 0,-23 19-170,37-40 5,1 0 1,-1 1-1,1 0 0,1 0 1,-5 8-1,8-13 96,-1 1 0,1-1 0,-1 0 0,1 1 0,-1-1-1,1 1 1,0-1 0,-1 1 0,1-1 0,0 0 0,0 1 0,0-1 0,0 1 0,1-1-1,-1 1 1,0-1 0,1 1 0,-1-1 0,1 0 0,-1 1 0,1-1 0,-1 0 0,1 1 0,0-1-1,0 0 1,0 0 0,0 0 0,1 2 0,4 1 62,-1 0 0,0-1 0,1 0 1,0 0-1,9 4 0,19 10-249,-2 5 53,15 10-62,-15-10 54,-23-16 142,1 1-1,10 9 1,-3-2 116,-13-12-135,0 1 1,0 0-1,-1 0 1,1 1-1,-1-1 1,3 5 0,-5-7 146,-15 3 336,3-4-479,0-1 0,1 0 0,-1 0 0,0-1 0,1 0 1,0-1-1,-1-1 0,1 1 0,1-1 0,-1-1 0,0 0 0,1 0 0,0-1 0,-12-10 0,-3-4 194,15 13-210,0-1 0,-9-10 1,1 4-374,16 13 299,1 1 1,-1-1-1,0 0 1,0 1-1,1-1 0,-1 1 1,0 0-1,0-1 0,0 1 1,0-1-1,0 1 0,1 0 1,-1 0-1,0 0 1,0-1-1,0 1 0,-2 0 1,3 1 44,0 0 0,-1-1 0,1 1 0,0-1 0,0 1 0,0 0 0,0-1 0,0 1 0,0 0 0,0-1 0,0 1 0,0-1 0,0 1 0,0 0 1,0-1-1,0 1 0,0 0 0,0-1 0,1 1 0,-1-1 0,1 2 0,8 19-168,-5-12 124,57 160 30,-28-81 501,-33-87-425,0 0 1,1 1 0,-1-1 0,1 0 0,-1 0-1,1 0 1,0 0 0,-1 0 0,1 1-1,0-1 1,0-1 0,0 1 0,0 0 0,0 0-1,0 0 1,0 0 0,0-1 0,2 2 0,-2-2-1,1 0-1,0 1 1,0-1 0,0 0 0,0 0 0,0 0 0,-1-1 0,1 1 0,0 0 0,0-1 0,0 1 0,-1-1 0,3-1 0,7-1-134,2-2 105,25-6 0,-35 10-39,0 0-1,0 1 1,1 0 0,-1-1-1,0 1 1,0 0 0,0 1-1,1-1 1,-1 0 0,0 1 0,0 0-1,0 0 1,6 2 0,2 3-7,0 1 0,-1 0 0,0 1 1,10 10-1,-15-14 6,-1 1 0,1 1 0,-1-1-1,-1 0 1,1 1 0,-1 0 0,0 0 0,0 0 0,3 10 0,-3-4 90,0 1 1,2 16-1,-5-24-56,1 0 1,-1 0-1,0-1 0,-1 1 0,1 0 1,-1 0-1,0 0 0,0-1 0,-2 7 1,-6 13-78,1 1 0,-7 42 0,0-1-60,12-55 172,1 1 1,0-1-1,0 1 1,1 13-1,0-4 181,0-14-208,1 0-1,0-1 1,1 13 0,0-8-47,-1-9 8,0 0 0,0 0 0,1 0 0,-1 0 0,1 0 0,-1 0 0,1 1 0,1 2 0,0-1 60,-1 1-1,1 0 1,-1 0-1,0-1 0,-1 1 1,1 0-1,-1 10 1,0-9-20,1 0-1,-1 0 1,1 0 0,0 0 0,2 6-1,0-2 47,-1-1 0,0 0-1,-1 1 1,1 15 1706,-2-39-1157,-1-20-545,-1 0 0,-2 0-1,-8-34 1,7 39-241,-3-48 1,3 13 89,3 29 134,3 26-193,-2 1-1,1-1 1,-3-12-1,2 0-510,1 14 70,0 34-606,-1-6 1158,1-1 0,2 1 1,0-1-1,5 22 1,-2-2-85,-2-13 53,-2-20 82,0 1 1,-1-1-1,0 1 0,0-1 1,-1 1-1,-2 11 0,-15 42 174,6-21-117,0-2 204,11-36-211,0 1-1,0-1 1,0 1-1,-1-1 1,1 1-1,-1-1 1,1 0-1,-1 0 1,0 0 0,0 0-1,-2 3 1,3-5-41,0 0 0,0 1 1,0-1-1,0 0 1,1 0-1,-1 1 0,0-1 1,0 0-1,0 0 1,0 0-1,0 0 0,1 0 1,-1 0-1,0 0 0,0-1 1,0 1-1,0 0 1,0 0-1,1-1 0,-1 1 1,0 0-1,0-1 1,1 1-1,-1-1 0,-1 0 1,0-1 9,0 1 1,1-1-1,-1 1 0,1-1 1,-1 1-1,1-1 1,0 0-1,-2-3 1,-12-28 117,2 0 1,-10-41 0,19 60-121,1 0 0,1 0 0,0 0 0,-1-18 0,-2-22-309,5 49 133,0 4 95,1 1 1,-1 0-1,0-1 1,0 1-1,0-1 1,0 1-1,0-1 0,0 1 1,0-1-1,0 1 1,0 0-1,0-1 1,0 1-1,-1-1 0,1 1 1,0-1-1,0 1 1,4 0-418,4 4 485,-1-1 1,12 4 0,-15-7 26,0 1 0,0-1 0,0 0-1,0 0 1,0 0 0,5-2 0,-1 1 189,1 0 1,-1 0-1,17-6 1,-22 5-169,0 0 1,1 1 0,-1-1 0,0 0-1,0 0 1,0-1 0,0 1 0,-1-1-1,1 1 1,-1-1 0,4-5 0,3-3-132,1 0 0,0 1 0,17-14 0,11-11-112,-5 1 168,-10 11-2,-1 0 0,30-43 0,129-258 453,-156 267-392,-2-2 0,23-100 0,-5 17-161,49-88-328,-87 224 432,13-29 24,19-58 0,-31 83-10,-2 0 0,1 0 0,-2-1 0,1 1 0,-2-1 0,1 1 0,-1-1 0,-1 0 0,0 1 0,-4-20 0,4 26-30,-1-1 0,0 0 0,0 1 0,0 0 0,0-1 0,0 1 0,-1 0 0,0 0 0,0 0 0,0 1 0,-1-1 0,1 1 0,-1-1 0,-7-4 0,7 6 3,1 0 1,-1 0-1,0 0 0,0 1 1,0 0-1,0 0 0,-1 0 0,1 0 1,0 0-1,0 1 0,-1 0 0,1 0 1,0 0-1,0 0 0,0 1 0,-1 0 1,-3 1-1,-10 4 66,1 1-1,0 0 1,0 2-1,1 0 1,-20 14 0,-40 23-210,-186 65 179,254-109 34,-44 14 361,46-15-318,0 0 0,0 0-1,0 0 1,0-1-1,0 0 1,-8-1 0,12 1-92,0-1 0,0 0 0,0 1 1,0-1-1,0 0 0,0 0 0,1 0 1,-1 0-1,0 0 0,0-1 1,-2-2-1,4 4-9,-1-1 0,1 1 1,0 0-1,-1-1 0,1 1 1,0-1-1,0 1 0,-1 0 1,1-1-1,0 1 0,0-1 1,0 1-1,0-1 0,0 1 1,0-1-1,0 1 0,-1-1 0,1 1 1,0-1-1,1 0 0,-1 0-3,0 1 0,1-1 0,-1 1 0,0-1 0,1 1 0,-1-1 0,1 1 0,-1-1 0,0 1 0,1 0 0,-1-1 0,1 1-1,0 0 1,-1-1 0,1 1 0,-1 0 0,1-1 0,0 1 0,-1 0 0,2 0 0,6-2-133,1 0 0,-1 1-1,1 0 1,0 0 0,0 1 0,15 1 0,-4 2 30,37 9 0,-41-8 66,-1 2 0,1 0 0,-1 1 0,0 0 0,0 1 0,24 18 0,-30-19 0,1 1-1,-1 0 1,-1 1-1,0 0 1,0 0-1,-1 1 0,0 0 1,0 0-1,-1 0 1,6 15-1,-2 7 65,-1 0 0,-1 1-1,3 33 1,-7-40 28,17 182-121,-17-158 101,0 239 443,-4-180-273,0-12-99,-3 174 50,2-149 31,1-68 69,0-54-225,0 0 0,0 1 0,0-1 0,0 0 0,0 0 0,0 1 0,0-1 0,0 0 0,0 0-1,0 1 1,0-1 0,0 0 0,0 0 0,0 1 0,0-1 0,0 0 0,0 0 0,-1 1 0,1-1 0,0 0 0,0 0 0,0 0-1,0 1 1,0-1 0,-1 0 0,1 0 0,0 0 0,0 0 0,0 1 0,-1-1 0,1 0 0,0 0 0,0 0 0,-1 0 0,1 0-1,0 0 1,-1 0 0,1 0 15,0 0 0,-1 0 1,1 0-1,-1-1 0,1 1 0,0 0 0,-1 0 0,1-1 0,0 1 0,-1 0 0,1 0 0,0-1 0,0 1 0,-1-1 1,1 1-1,0 0 0,0-1 0,0 1 0,-1 0 0,1-1 0,0 1 0,0-1 0,0 1 0,0 0 0,0-1 1,-2-13-164,1 0 1,1 0 0,0-1-1,0 1 1,2 0 0,2-14-1,0-1-36,10-73-607,28-105 0,-32 173 740,2 1 0,2 0 0,1 1 0,1 0-1,36-52 1,1 13 23,66-69 1,-105 125-80,0 1-1,25-20 1,-38 33 65,1-1 0,0 1-1,0 0 1,0 0 0,0 0-1,0 0 1,0 1 0,0-1-1,0 1 1,0-1 0,0 1-1,0-1 1,4 1 0,-5 0 14,0 0 0,-1 1 0,1-1 0,0 0 0,-1 0 0,1 1 0,0-1 0,-1 0 0,1 1 0,0-1 0,-1 1 0,1-1 0,-1 1 0,1-1 0,-1 1 0,1-1 0,-1 1 0,1 0 0,-1-1 0,1 1 0,-1 0 0,0-1 0,1 1 0,-1 0 0,0-1 0,0 1 0,0 0 0,1 0 0,-1-1 0,0 1 0,0 0 0,0 0 0,0-1 0,0 1 0,0 0 0,-1-1 0,1 1 0,0 0 0,0 0 0,-1 0 0,-1 5 6,0 0-1,0 0 0,0-1 0,-1 1 0,0-1 1,0 0-1,-1 0 0,1 0 0,-1 0 1,-6 5-1,-8 12-15,-112 175 69,36-48 571,68-112-214,-59 62-1,46-61-88,-1-2 1,-59 39-1,-98 44 1059,194-117-1358,0-1 0,1 1 0,-1-1 0,0 0 0,0 0 1,0 0-1,-3 1 0,3-5-30,6-3-41,5-5-64,0 2 0,14-13 0,110-126-347,-33 32 311,-77 93 110,1 1 0,46-33 0,-31 30-46,1 2 0,1 1 0,1 3 0,1 1 1,1 2-1,82-20 0,-120 35 67,18-4-101,39-3 1,-57 8 125,1 0 0,-1 0 1,0 0-1,1 0 0,-1 1 1,0 0-1,0 0 0,1 0 1,-1 1-1,0 0 0,0 0 1,-1 0-1,8 5 0,-10-6 5,0 0 0,-1 0 0,1 1 0,-1-1-1,1 0 1,-1 1 0,0-1 0,0 1 0,1 0-1,-1-1 1,0 1 0,-1 0 0,1 0 0,0 0-1,0 0 1,-1-1 0,1 1 0,-1 0 0,0 0 0,1 0-1,-1 2 1,-1 0 22,1-1 0,-1 0 0,0 0 0,1 0-1,-1 0 1,-1-1 0,1 1 0,0 0 0,-1 0 0,0-1-1,1 1 1,-4 3 0,-2 2 67,-1 0 0,-1 0 0,1-1 0,-1 0 0,0-1 0,-17 10 0,0-5-31,0-1 1,0 0 0,-1-2-1,0-1 1,0-2-1,-44 5 1,55-9-41,-1-1 0,0 0 0,0-2-1,0 1 1,0-2 0,1 0 0,-1-1 0,1-1 0,0-1 0,0 0 0,1-1 0,0 0-1,-19-13 1,25 14-85,0-1 0,0 0 0,0 0 0,1-1 0,0 0 0,1-1 0,0 0 0,0 0 0,1 0 0,0-1 0,0 1 0,1-2 0,1 1 0,0 0 0,0-1 0,1 0 0,0 0 0,1 0 0,0 0 0,1 0 0,0-12 0,3-20-17,3 0 1,18-77-1,-22 114 66,6-29-63,3-1 1,0 2 0,3-1 0,0 1-1,22-37 1,0 17-73,67-79 1,-59 79 118,283-406-1133,-309 431 879,-15 24 58,-5 7-13,-80 77 68,-129 106 928,-86 77 58,249-216-716,-231 230 510,258-248-455,19-19-92,3-9-65,0 0-1,0 0 1,0 0 0,0 0 0,0 1 0,0-1 0,0 0 0,0 0 0,0 0 0,1 1 0,-1-1 0,0 0 0,0 0 0,0 0 0,0 0 0,0 0 0,1 0 0,-1 1 0,0-1 0,0 0 0,0 0 0,0 0 0,1 0 0,-1 0 0,0 0 0,0 0 0,0 0 0,0 0 0,1 0 0,-1 0 0,3 1 27,1-1 1,-1 0 0,1-1-1,-1 1 1,0 0 0,1-1-1,-1 0 1,0 0 0,1 0-1,-1 0 1,4-3 0,38-20 123,-44 24-154,30-21 109,57-49-1,-52 39-29,41-26-1,6 8-128,102-42 0,-96 49-10,48-27 58,62-28-642,-171 86 385,-27 11 251,-1 0 1,1-1 0,-1 1-1,0 0 1,1 0-1,-1 0 1,1 0 0,-1 0-1,0 0 1,1 0-1,-1 0 1,1 0 0,-1 0-1,1 0 1,-1 0-1,0 0 1,1 1 0,-1-1-1,1 0 1,0 1-1,-1-1 2,0 1 0,0-1 0,0 1 0,0-1 0,0 1 0,0-1 0,-1 1 0,1-1 0,0 1 0,0-1 0,0 1-1,-1-1 1,1 1 0,0-1 0,0 1 0,-1-1 0,1 1 0,0-1 0,-1 1 0,1-1 0,-1 0 0,1 1 0,-4 3-10,1-1 1,-1 1 0,0-1-1,0 0 1,0 0 0,-8 5-1,-35 13 22,36-16 25,-131 55 230,110-43-221,0 0-1,-40 31 1,-24 26-35,-35 27-170,-324 187 180,342-220 391,82-47-199,25-17-92,0 1 0,0-1 0,0 0-1,-1-1 1,-11 5 0,16-8-17,5-4-20,7-3-28,0-1 1,0 2-1,22-12 0,-19 12-21,57-33 101,93-65 1,-110 63-335,67-46-563,-115 83 715,0 1 0,1 0 0,0 0 0,0 1-1,-1-1 1,2 1 0,8-1 0,-13 2 37,1 1 0,-1 0 1,0 0-1,1 0 0,-1 0 0,1 1 0,-1-1 1,0 0-1,1 1 0,-1 0 0,0 0 1,0 0-1,0 0 0,1 0 0,-1 0 0,0 0 1,0 0-1,-1 1 0,1-1 0,0 1 0,0 0 1,2 3-1,3 4-11,-1 1 0,0 0 0,0 0 0,-1 0 1,0 1-1,-1 0 0,0 0 0,-1 0 0,3 19 0,-2-1-33,-1 1-1,-2 51 1,-3-46 251,-2 1 0,-1-1 0,-2 0 0,-1 0 0,-2-1 0,-1 0 0,-29 59 0,38-89-71,0 0 0,-1 0 0,1 0 0,-1 0 0,0 0 0,-3 3 0,5-6-101,0-1 0,1 1 0,-1-1 0,0 1-1,0-1 1,0 1 0,1-1 0,-1 1 0,0-1 0,0 0 0,0 0 0,0 1 0,0-1 0,0 0 0,0 0-1,1 0 1,-1 0 0,0 0 0,0 0 0,0 0 0,0 0 0,0 0 0,0-1 0,0 1 0,0 0 0,0-1-1,1 1 1,-1 0 0,0-1 0,0 1 0,0-1 0,1 0 0,-1 1 0,0-1 0,1 1 0,-2-2-1,-4-5 82,-1 0 0,1 0 0,1-1 0,-1 0 0,1 0 0,-6-15 0,-20-57-50,26 66-81,2 0 0,0-1 0,0 1 1,1-1-1,1-16 0,1 0-6,7-41 0,-5 56 32,9-89 39,-10 89-53,-2 0 0,1 1 0,-2-1 0,-5-25 0,1 19 92,-1-1-1,-1 1 1,-12-23-1,13 32-120,0 0 0,-1 0 0,-1 1 0,0 0-1,-21-20 1,1 7 110,-2 1-1,-1 2 1,-58-32 0,65 38-143,24 16 61,-1-1 0,1 0-1,0 0 1,0 0 0,0 0 0,0 0 0,0 0 0,0-1 0,0 1-1,0 0 1,1 0 0,-1-1 0,0 1 0,1 0 0,-1-1 0,0-2-1,1 4 6,0-1 0,0 1-1,0-1 1,0 1 0,0-1-1,1 1 1,-1-1 0,0 1-1,0 0 1,0-1 0,1 1-1,-1-1 1,0 1 0,0-1-1,1 1 1,-1 0 0,0-1-1,1 1 1,-1 0-1,1-1 1,-1 1 0,0 0-1,1-1 1,14-4-271,28-7 45,1 3 1,51-6-1,99 2 19,-168 11 191,750-31-146,-113-10 181,-349 8 126,335-82-1,-510 86-137,194-45 121,-318 72-143,-8 2-19,0 0 1,0 1 0,13-2-1,-20 3 46,1 0 0,-1 0 0,0 0 0,0 0 1,1 0-1,-1 0 0,0 0 0,0 0 0,1 0 0,-1 0 0,0 0 0,0 0 0,1 0 0,-1 0 0,0 0 0,0 0 1,1 0-1,-1 0 0,0 0 0,0 0 0,1 0 0,-1 0 0,0 0 0,0 0 0,0 1 0,1-1 0,-1 0 0,0 0 0,0 0 1,0 0-1,1 1 0,-1-1 0,0 0 0,0 0 0,0 0 0,0 1 0,0-1 0,1 0 0,-1 0 0,0 1 0,0-1 1,0 0-1,0 0 0,0 1 0,0-1 0,-10 11 16,0-6-24,-1 0 0,1 0 0,-1 0 0,1-2 0,-1 1 0,-22 3 0,18-4-6,-532 87-218,106-44 52,320-35 134,-606 40 22,192-51 1076,527-1-988,0 1 1,-16-4-1,23 4-62,0 0-1,1 0 1,-1 0 0,0-1-1,1 1 1,-1 0 0,0-1-1,1 1 1,-1 0 0,0-1 0,1 1-1,-1-1 1,0 1 0,1-1-1,-1 1 1,0-2 0,1 2-1,0 0 0,0-1 1,0 1-1,0 0 0,0-1 0,0 1 1,0 0-1,0-1 0,0 1 1,0-1-1,0 1 0,0 0 0,0-1 1,0 1-1,0 0 0,0-1 1,1 1-1,-1 0 0,0 0 0,0-1 1,0 1-1,1 0 0,-1-1 1,0 1-1,4-3-12,-1 0 0,0 1 0,0-1 0,1 1 0,4-3 0,127-62-382,-70 33 331,93-33 0,309-78-160,74 34 444,-436 93-163,314-57-169,-486 78-96,-130 12-70,-334 29 290,269-7-354,216-27 172,46-10 162,-1 0 1,0 0 0,0 0 0,0 0 0,1 0 0,-1 1 0,0-1 0,0 0 0,1 1 0,-1-1-1,0 0 1,1 1 0,-1-1 0,0 1 0,1-1 0,-1 1 0,1-1 0,-1 1 0,0 0 0,1-1-1,0 1 1,-1-1 0,1 1 0,-1 0 0,1 0 0,-1 0 0,2 0 4,0 0 0,-1 1 0,1-1 0,0 0 0,-1 0 0,1 0 0,0-1 0,0 1 0,0 0 0,0 0 0,0 0 0,0-1 0,0 1 0,0 0 0,1-1 0,-1 1 0,1 0 0,32 14 155,61 20 0,33-1-18,100 16-137,289 26 0,-38-67 243,-279-14-309,-188 5 19,36 2-209,-45-2 230,1 1 0,-1 0 0,1-1 0,-1 1 1,1 0-1,-1 1 0,0-1 0,0 1 0,5 2 1,-7-3 14,0 0 1,0-1 0,0 1 0,-1 0 0,1 0 0,0-1 0,-1 1-1,1 0 1,0 0 0,-1 0 0,1 0 0,-1 0 0,0 0 0,1 0-1,-1 0 1,0 0 0,1 0 0,-1 0 0,0 0 0,0 0 0,0 0-1,0 0 1,0 0 0,0 0 0,0 0 0,-1 2 0,0 0-10,0 1 1,-1 0-1,0-1 1,1 1-1,-1-1 1,-3 4 0,0 0 1,0-1 1,0 1 0,-1-1 0,0 0 0,0-1-1,-12 9 1,1-3-10,-37 17-1,-261 108 27,-3 0-8,2 38 14,75-38 108,104-65-56,-306 170-87,433-235 74,-21 14 113,28-19-134,1 1 1,0 0-1,0 0 1,1 0-1,-1 0 1,0 0 0,0 0-1,1 0 1,-3 5-1,4-7-14,0 0-1,0 1 1,0-1-1,-1 1 1,1-1-1,0 0 0,0 1 1,0-1-1,0 0 1,0 1-1,0-1 1,0 0-1,0 1 1,0-1-1,0 1 1,0-1-1,0 0 0,1 1 1,-1-1-1,0 0 1,0 1-1,0-1 1,0 0-1,1 1 1,-1-1-1,0 0 1,0 1-1,1-1 0,-1 0 1,0 0-1,0 1 1,1-1-1,-1 0 1,0 0-1,1 0 1,-1 1-1,0-1 1,1 0-1,-1 0 1,0 0-1,1 0 0,0 0 1,7 1 50,1 0 0,-1 0 0,1-1 0,-1-1 0,1 0 0,-1 0 0,13-3 0,-6 1 29,17-3-11,0-2 0,-1-1-1,0-2 1,-1 0 0,34-19-1,-22 6-28,-1-1 0,71-57-1,-107 78-68,0 0 40,0 0-1,-1 0 1,7-9-1,-10 13-30,-1-1-1,1 1 0,-1-1 0,1 0 0,-1 1 0,1-1 0,-1 0 1,0 0-1,1 1 0,-1-1 0,0 0 0,0 0 0,1 0 0,-1 1 0,0-1 1,0 0-1,0 0 0,0 0 0,0 0 0,0 1 0,0-1 0,-1 0 1,1 0-1,0 0 0,0 1 0,-1-1 0,1 0 0,0 0 0,-1 1 0,1-1 1,-1 0-1,0-1 0,0 2-4,1-1 1,-1 0-1,1 1 0,-1-1 1,0 1-1,0-1 0,1 1 1,-1 0-1,0-1 0,0 1 1,0 0-1,1-1 0,-1 1 1,0 0-1,0 0 0,0 0 1,0-1-1,-1 1 1,-13 1-132,0 0 0,0 0 0,0 1 1,-29 9-1,3-2 19,-362 91-305,282-66 510,-155 49 70,225-64-174,2 2-1,0 2 1,-61 39 0,84-46 17,1 0 0,1 2 0,1 1 0,-35 37 0,56-55 29,1 1 0,-1-1 0,1 1 0,-1 0-1,1 0 1,0 0 0,0 0 0,0 0 0,0 0-1,0 0 1,0 0 0,0 0 0,1 0 0,-1 5-1,1-7-2,0 1 0,0-1 0,0 1 0,0-1-1,1 1 1,-1-1 0,0 0 0,1 1 0,-1-1-1,0 0 1,0 1 0,1-1 0,-1 0-1,1 1 1,-1-1 0,0 0 0,1 0 0,-1 1-1,1-1 1,-1 0 0,1 0 0,-1 0 0,0 0-1,1 1 1,-1-1 0,1 0 0,3 0 19,-1 0 1,1 1 0,-1-1-1,0-1 1,7 0 0,67-16 470,140-49-1,-86 22-299,43-5-882,221-34 0,-394 83 680,90-12-624,-90 12 610,-1 0 1,1-1-1,0 1 0,-1 0 0,1 0 0,-1 0 0,1 0 1,-1 0-1,1 0 0,-1 0 0,1 0 0,-1 0 0,1 0 1,0 0-1,-1 1 0,1-1 0,-1 0 0,1 0 0,-1 0 1,1 1-1,-1-1 0,1 0 0,-1 1 0,1-1 0,-1 0 1,0 1-1,1 0 0,-1 0-1,0 0-1,-1 0 1,1 0-1,-1 0 1,0 0-1,1 0 1,-1 0-1,0 0 1,1-1-1,-1 1 1,0 0-1,0 0 1,0-1 0,0 1-1,-1 0 1,-121 85-172,13 5 156,-103 74-55,12-46 174,-53 35 449,215-126-344,1 1 0,1 1 0,2 3-1,-36 41 1,68-68 433,8-4-364,17-9-37,-18 6-149,628-238 1066,-223 58-1265,-378 167 48,-19 9-269,-134 53-1091,47-19 1145,-256 90-73,264-99 384,-151 48 106,166-49-100,2 2 0,-58 34 1,4 5 505,102-58-250,6-3-81,17-8 65,0 1-48,279-92 471,-147 53-591,15-3 51,54-18-129,167-88-437,-371 148 154,-16 6 84,-3 2 47,-9 1-34,-18 6-54,-103 28-190,-11 4 173,-25 21 84,-63 19 202,-110 12 1332,489-121-1126,278-90-464,-340 86 161,94-50 0,-32 12 87,118-36-36,-191 79-29,405-127-279,-123 57-421,-346 96 694,18-6-309,0 1 0,54-6 0,-74 14-194,-32 6-80,13-4 541,-50 15-29,0 1 1,2 3 0,-90 47-1,-87 54 109,-290 141 424,254-133-161,188-86-112,-92 66 0,21 6 76,4-3 556,147-111-723,-1 0 0,1-1-1,-1 1 1,0 0 0,0-1-1,0 0 1,-4 2 0,7-3-61,-1 0 0,1 0 0,0 0 1,0 0-1,0 0 0,0 0 0,-1 0 1,1 0-1,0 0 0,0 0 0,0 0 1,-1 0-1,1 0 0,0 0 0,0 0 1,0 0-1,0-1 0,-1 1 0,1 0 1,0 0-1,0 0 0,0 0 0,0 0 1,-1 0-1,1-1 0,0 1 0,0 0 1,0 0-1,0 0 0,0 0 0,0-1 1,1-8 145,1 4-124,0 1 1,1-1-1,0 1 1,0-1-1,0 1 1,0 0-1,1 0 1,0 1-1,-1-1 1,8-4-1,9-6 27,24-12-1,-42 25-50,283-140 197,-130 67-306,224-126-55,-295 151 152,157-86 123,-110 72-315,276-90 0,-400 150 35,-1 2-1,1-1 1,10 0 0,-18 2 158,1 0 1,0 0-1,0 0 1,0 0-1,0 0 1,-1 1-1,1-1 1,0 0 0,0 0-1,0 0 1,0 0-1,0 1 1,-1-1-1,1 0 1,0 0-1,0 0 1,0 1 0,0-1-1,0 0 1,0 0-1,0 0 1,0 1-1,0-1 1,0 0-1,0 0 1,0 0-1,0 1 1,0-1 0,0 0-1,0 0 1,0 0-1,0 1 1,0-1-1,0 0 1,0 0-1,0 0 1,0 1 0,1-1-1,-1 0 1,0 0-1,0 0 1,0 1-1,0-1 1,0 0-1,1 0 1,-1 0 0,0 0-1,0 0 1,0 0-1,0 1 1,1-1-1,-1 0 1,0 0-1,0 0 1,0 0-1,1 0 1,-1 0 0,0 0-1,0 0 1,0 0-1,1 0 1,-1 0-1,0 0 1,0 0-1,1 0 1,-1 0 0,-37 32-197,-38 34 109,27-22 52,-3-2 1,-76 48-1,-46 7-19,-14 8 80,-216 165 587,250-164-338,5-1-70,-56 52 31,96-69 6,104-84-129,0-1 1,1 1 0,-1 0-1,-3 6 1,7-10-99,0 0 0,0 0 0,-1 1 0,1-1 0,0 0 0,0 1 0,0-1 0,0 0 0,0 1 0,0-1 0,0 0 0,0 1 1,0-1-1,0 0 0,0 1 0,0-1 0,0 0 0,0 1 0,0-1 0,0 0 0,0 1 0,0-1 0,0 0 0,1 1 0,-1-1 0,0 0 0,0 1 0,0-1 0,1 0 0,-1 0 0,0 1 0,0-1 1,1 0-1,-1 0 0,0 0 0,0 1 0,1-1 0,-1 0 0,0 0 0,1 0 0,-1 0 0,0 1 0,1-1 0,-1 0 0,0 0 0,1 0 0,-1 0 0,0 0 0,1 0 0,-1 0 0,0 0 0,1 0 1,8 1 68,0-1 1,0 0 0,-1 0 0,10-2 0,35-5-29,-2-3 1,1-2-1,71-27 0,149-73-12,-72 17-131,114-49-115,191-25 393,-289 102-187,-200 62-306,1 0-1,20-3 1,-24 8-43,-12 3 195,-8 3 53,-7 2 95,-1-1 1,0 0-1,-18 5 1,-14 6-1,5 1-13,1 2 1,-41 28-1,-72 60 55,49-34 42,-163 105 127,235-159-74,33-21-122,-1 1 1,1-1-1,-1 1 0,1-1 0,-1 0 0,1 1 1,0-1-1,-1 1 0,1-1 0,-1 1 0,1 0 1,0-1-1,0 1 0,-1-1 0,1 1 0,0 0 1,-1 0-1,2 0 0,-1-1 0,0 0 1,0 0-1,0 1 0,0-1 1,0 0-1,1 0 0,-1 1 1,0-1-1,0 0 0,0 0 1,1 0-1,-1 1 0,0-1 1,0 0-1,1 0 0,-1 0 0,0 0 1,0 0-1,1 1 0,-1-1 1,0 0-1,1 0 0,-1 0 1,0 0-1,1 0 0,24-1 374,-8-2-253,0-2 1,0 0 0,-1-2 0,28-13 0,-39 18-106,518-234-28,-154 103 245,9 24-374,-259 76-443,-111 31 469,-5 1 42,0 0 0,0 0 0,-1 0 0,1 0 0,0 1 0,0-1-1,0 1 1,0 0 0,0 0 0,-1 0 0,1 0 0,6 1 0,-9-1 59,0 0 1,0 1 0,1-1 0,-1 0 0,0 0 0,0 0 0,0 0 0,1 0 0,-1 1 0,0-1 0,0 0 0,0 0 0,0 0-1,1 1 1,-1-1 0,0 0 0,0 0 0,0 1 0,0-1 0,0 0 0,0 0 0,0 1 0,0-1 0,1 0 0,-1 0 0,0 1 0,0-1-1,0 0 1,0 1 0,-1-1 0,1 0 0,0 0 0,0 1 0,0-1 0,0 0 0,0 0 0,0 1 0,0-1 0,0 0 0,0 0-1,-1 1 1,1-1 0,0 0 0,0 0 0,0 0 0,-1 1 0,1-1 0,0 0 0,-7 5-11,-1 0 0,1 0 1,-1-1-1,0 0 0,0 0 0,-14 4 1,6-2 24,-51 20 46,-83 46 0,91-34 3,1 2-1,2 2 1,2 3-1,-69 73 1,118-112-48,-1 0 33,0 0 0,1 1 0,-7 10 0,11-17-32,1 1 0,-1 0 0,0 0 0,1 0 1,-1 0-1,1 1 0,-1-1 0,1 0 0,0 0 0,-1 0 0,1 0 0,0 0 0,0 0 1,0 1-1,0-1 0,0 0 0,0 0 0,0 0 0,0 0 0,1 1 0,-1-1 0,0 0 1,1 0-1,-1 0 0,0 0 0,1 0 0,0 0 0,-1 0 0,1 0 0,0 0 0,1 1 1,-1-1 3,0 0 1,1 0 0,-1 0 0,1 0 0,-1 0 0,1 0 0,0-1-1,-1 1 1,1-1 0,0 1 0,-1-1 0,1 0 0,0 0 0,-1 0 0,1 0-1,0 0 1,2 0 0,35-9 77,-22 5-47,318-118 346,-90 28-338,112-22-36,358-84-981,-703 198 464,-16 3 204,-12 5 55,-183 60 230,108-39 196,-144 66 1,185-68-80,2 2 0,-69 52 0,112-76-77,0 1 0,1 0 0,-1 0 0,1 0 0,0 0 0,-6 9 0,10-12-20,-1-1-1,1 1 0,0 0 1,-1-1-1,1 1 1,0-1-1,0 1 1,0 0-1,0-1 1,0 1-1,-1 0 1,1-1-1,0 1 1,1 0-1,-1-1 1,0 1-1,0 0 0,0-1 1,0 1-1,0-1 1,1 1-1,-1 0 1,0-1-1,0 1 1,1-1-1,0 2 1,0-1 15,1 0 0,-1 0 1,1 1-1,0-1 1,0 0-1,0 0 0,0-1 1,-1 1-1,1 0 1,0-1-1,0 1 0,0-1 1,3 1-1,14 1 37,0 0-1,0-1 0,0-1 1,1 0-1,21-5 1,109-24 31,-131 25-80,478-115 0,-23 20-11,-401 88-10,339-36-300,-405 46 262,20 0-94,-25 1 121,-1 0 1,0 0-1,0 0 1,0 0-1,0 0 1,0 1-1,0-1 1,0 0-1,0 0 1,0 1-1,0-1 1,0 1-1,0-1 0,0 1 1,0-1-1,2 2 1,-5 2-88,-8 1 56,-15 2 62,-1-2-1,-34 4 1,4-1 9,-243 46-104,-55 17-144,251-44 439,-149 60 1,83-13-553,153-66 460,15-8-55,4-1-2,4-4-15,20-10-50,1 1 0,0 1 0,31-10 0,760-238 105,-632 206 129,12-13-54,-172 55-336,-27 13 157,0 0 1,0 0-1,1 0 1,-1 0-1,0 0 1,0 0-1,1-1 1,-1 1 0,0 0-1,0 0 1,0 0-1,1 0 1,-1-1-1,0 1 1,0 0-1,0 0 1,0 0-1,1-1 1,-1 1-1,0 0 1,0 0-1,0-1 1,0 1-1,0 0 1,0 0-1,0-1 1,0 1-1,0 0 1,0 0-1,0-1 1,0 1-1,0 0 1,0 0-1,0-1 1,0 1-1,0 0 1,0 0 0,0-1-1,0 1 1,0 0-1,0 0 1,0-1-1,0 1 1,0 0-1,-1 0 1,1 0-1,0-1 1,0 1-1,0 0 1,-1 0-1,1 0 1,0-1-1,0 1 1,0 0-1,-1 0 1,1 0-1,0 0 1,-7-3-40,0 2 1,1-1-1,-1 1 0,-14-2 1,-282-15-31,-13 13 63,279 5-22,-699 11-166,238 2 500,296-9-78,142-3-71,-59-7 1,114 6-119,-1-1-1,1 0 1,0 0 0,0 0 0,0-1 0,-8-2 0,13 4-33,0-1 0,-1 1 1,1 0-1,-1 0 0,1-1 1,0 1-1,-1 0 0,1-1 1,0 1-1,0 0 0,-1-1 1,1 1-1,0-1 0,0 1 1,-1 0-1,1-1 0,0 1 1,0-1-1,0 1 0,0-1 1,0 1-1,0-1 0,0 0-6,0 0 0,0 0 0,0 0 0,1 0 0,-1 0 0,0 0 0,1 0 0,-1 0 0,1 0 0,-1 0 0,1 0 0,0 0 0,15-16-177,-1 2-1,2 0 1,31-21 0,-30 22 117,28-19-5,2 3 1,1 1-1,55-22 1,165-57-134,-138 58 171,223-80 435,-336 125-372,-10 3-119,-1 0 1,0-1-1,0 1 1,0-1-1,12-7 1,-19 9 79,0 1 1,0 0-1,0 0 1,1 0-1,-1 0 0,0 0 1,0 0-1,0-1 1,0 1-1,0 0 0,0 0 1,1 0-1,-1 0 1,0-1-1,0 1 1,0 0-1,0 0 0,0 0 1,0 0-1,0-1 1,0 1-1,0 0 0,0 0 1,0 0-1,0-1 1,0 1-1,0 0 1,0 0-1,0 0 0,0 0 1,0-1-1,0 1 1,0 0-1,-1 0 0,1 0 1,0 0-1,0-1 1,0 1-1,0 0 1,0 0-1,0 0 0,0 0 1,-1 0-1,1 0 1,0-1-1,0 1 0,0 0 1,0 0-1,0 0 1,-1 0-1,1 0 1,0 0-1,0 0 0,0 0 1,-1 0-1,1 0 1,0 0-1,0 0 0,0 0 1,0 0-1,-1 0 1,1 0-1,0 0 1,-6-1-52,0 0 0,1 1 0,-1 0 0,0 0 0,0 1 0,1 0 0,-10 2 0,-15 2-21,-628 112-354,340-25 420,3 17 21,201-69 5,-101 42 93,157-57-331,44-14 122,14-11 102,0 0-1,0 0 0,0 1 0,0-1 0,0 0 0,-1 0 0,1 0 0,0 0 0,0 1 0,0-1 1,0 0-1,0 0 0,0 0 0,0 0 0,0 1 0,0-1 0,0 0 0,0 0 0,0 0 0,0 0 1,0 1-1,0-1 0,0 0 0,0 0 0,0 0 0,0 0 0,0 1 0,0-1 0,1 0 0,-1 0 1,0 0-1,0 0 0,0 0 0,0 1 0,0-1 0,0 0 0,0 0 0,1 0 0,-1 0 0,0 0 1,0 0-1,3 1 2,-1 0 0,1-1 0,-1 1 0,0-1 0,1 0 0,-1 1 0,1-1 0,-1-1 1,4 1-1,27-5 62,-2-1 0,1-1 1,32-12-1,-23 6 4,168-55 45,-36 11-182,209-57-88,-90 29 92,-103 29 180,317-107 306,-464 147-388,163-60-395,-271 89 139,-265 56 282,-276 58 92,243-34-198,-4 18-58,314-95 116,-193 59 166,245-75-175,-331 94 240,254-76-10,-1-4-1,-93 5 0,155-18-134,0 0 0,-1-2 0,1 0 0,-1-1 0,1-1 0,-31-8 0,44 9-90,-1 0 1,1 0 0,0 0-1,1-1 1,-1 1-1,0-1 1,1 0-1,-1 0 1,1-1-1,0 0 1,0 1-1,1-1 1,-1 0-1,1-1 1,0 1-1,0-1 1,0 1-1,0-1 1,1 0 0,0 0-1,0 0 1,0 0-1,1 0 1,0-1-1,0 1 1,-1-8-1,2 4-16,0 1 0,1-1-1,0 0 1,1 0 0,-1 0-1,2 1 1,-1-1 0,1 1-1,0 0 1,7-12 0,7-10-10,28-38 0,-30 48 19,40-55 63,3 2 1,4 3 0,2 3 0,104-84 0,-56 60 17,211-130 0,-78 89 203,-141 78-726,-95 49 394,-5 3-11,-1 0 0,1 0-1,0 0 1,0 1 0,5-2 0,-20 8-95,-136 55-81,23-10 45,72-28 156,-37 15-41,-116 66 1,48 1 156,122-77 7,0 2 1,-32 35-1,64-61 146,11-6 23,58-27 159,294-124 325,-161 83-677,121-45-272,-311 113 201,602-247-290,-447 177 201,-151 68 18,23-9-205,-35 14 260,1-1-1,0 1 1,0-1-1,0 1 0,0 0 1,0 0-1,0 0 1,0 0-1,0 0 0,0 0 1,-1 0-1,1 1 1,0-1-1,3 2 1,-5-2 9,1 0 0,0 1 1,-1-1-1,1 1 0,-1-1 1,0 0-1,1 1 1,-1-1-1,1 1 0,-1-1 1,0 1-1,1-1 0,-1 1 1,0 0-1,1-1 0,-1 1 1,0-1-1,0 1 1,0 0-1,1-1 0,-1 1 1,0-1-1,0 1 0,0 0 1,0-1-1,0 1 1,0 0-1,0-1 0,-1 1 1,1-1-1,0 1 0,0 0 1,0-1-1,-1 1 1,1 0-1,-2 3-16,-1 0 1,1 0-1,-1-1 1,0 1-1,1-1 0,-1 0 1,-1 1-1,1-1 1,0-1-1,-6 4 1,-18 12-67,-39 17 0,-23 8 40,-121 40 0,-6-11 40,-8 20-54,-197 101-84,-50 22 132,-40-23 666,502-188-594,-48 13 275,56-16-296,0-1 1,-1 1-1,1-1 1,0 1-1,-1-1 0,1 0 1,-1 1-1,1-1 1,-1 0-1,1 0 0,-1 0 1,1 0-1,0-1 1,-3 1-1,5-2-8,0 0-1,1 1 1,-1-1-1,0 1 1,1-1-1,-1 1 1,1-1 0,0 1-1,0 0 1,-1 0-1,4-1 1,136-103-102,8-5 66,98-37-51,-163 99-17,334-180 92,-165 93-18,-144 76-679,-104 55 331,-12 5-28,-29 10-61,-44 21-1,-24 10 242,-45 6 135,53-13 94,-169 88 0,-255 150 131,-15-16 250,326-162 475,196-87-145,15-9-586,23-7 178,4-7-220,53-36 1,-38 22-104,70-45-45,162-102-27,10 15 86,-37 31 108,-12-15 9,99-111-236,-308 227-118,-22 20-118,-6 9 331,0 0 1,0 0-1,0 0 0,0 0 1,0-1-1,0 1 1,0 0-1,0 0 1,0 0-1,0 0 0,0 0 1,0 0-1,0 0 1,0 0-1,0 0 1,0-1-1,0 1 0,0 0 1,0 0-1,0 0 1,0 0-1,0 0 1,0 0-1,0 0 0,0 0 1,0 0-1,0 0 1,0-1-1,0 1 1,-1 0-1,1 0 0,0 0 1,0 0-1,0 0 1,0 0-1,0 0 1,0 0-1,0 0 0,0 0 1,0 0-1,0 0 1,-1 0-1,1 0 1,0 0-1,0 0 0,-18 5-306,-120 57-222,101-47 477,-364 137-78,319-125 177,-356 134-228,256-75 319,54-24 158,-150 50 0,262-106-200,-22 6 156,36-11-216,0-1 0,1 0 0,-1 1 1,0-1-1,0 0 0,1 0 1,-1 0-1,0 0 0,1-1 1,-1 1-1,0 0 0,0-1 1,1 1-1,-1-1 0,1 0 1,-1 1-1,-2-3 0,3 3-20,0-1 0,0 0-1,1 0 1,-1 0 0,0-1 0,0 1-1,1 0 1,-1 0 0,1 0 0,-1 0-1,1-1 1,0 1 0,-1 0 0,1 0-1,0-1 1,0 1 0,0 0 0,0 0-1,0-1 1,0 1 0,0 0 0,0-1-1,0 1 1,1 0 0,-1 0 0,1-1-1,0 0 1,1-4-21,0 1 0,1 0 0,0 0-1,0 0 1,6-7 0,7-7-34,2 0 0,0 2 0,1 0 0,1 2 0,0 0 0,29-16 0,144-66-119,-149 77 149,162-80-126,100-45-104,152-28 31,-436 166 131,1 0 0,0 1 0,0 2 0,0 0 1,38 0-1,-56 4 45,0 0 1,-1 1-1,1-1 1,0 1-1,0 0 1,0 1-1,-1-1 1,1 1-1,-1 0 0,1 0 1,-1 0-1,0 1 1,0 0-1,0-1 1,5 6-1,-6-4 4,0-1 0,0 1 0,0 0 0,-1 0 0,1 0-1,-1 0 1,0 1 0,-1-1 0,1 0 0,-1 1 0,0 0 0,0-1 0,0 1 0,0-1-1,-1 9 1,0-4 10,-1 0 1,0 0-1,0 0 0,-1 0 0,0 0 0,0-1 1,-1 1-1,0-1 0,-1 1 0,0-1 0,0 0 1,-1 0-1,0-1 0,-9 11 0,-9 7-45,-1 0 0,-44 34 0,4-3 60,-96 111 274,-44 40-148,41-76-94,-10 10 58,159-129-69,0 1 0,1 1-1,0 0 1,1 1 0,1 0-1,1 1 1,-16 30 0,23-40-19,1 1 0,-1-1 0,1 1 0,1-1 1,-1 1-1,1 0 0,-1 8 0,2-11 12,1-1 1,-1 0-1,0 1 0,1-1 0,0 0 0,0 1 0,0-1 0,0 0 0,0 0 1,1 0-1,-1 0 0,1 0 0,0 0 0,0-1 0,0 1 0,0 0 0,3 2 1,2 0 64,0 1 0,0-1 1,0 0-1,1-1 1,0 1-1,0-2 0,0 1 1,0-1-1,1 0 0,-1-1 1,1 0-1,16 2 1,5-2 109,0-1 0,58-6 1,273-54 121,6-33-129,-71 18 85,-288 72-255,137-36-803,-430 121 278,50-16 632,7 17 246,48 4-472,42-20 699,137-68-539,0 1 1,0-1-1,0 1 1,0-1-1,-1 0 1,1 1-1,0-1 0,0 0 1,0 0-1,0 0 1,0 1-1,-1-2 1,-1 1-1,0-5 258,7-6-117,-1 7-180,0 0 0,0 0 0,0 0 0,1 0 0,-1 0 0,1 0 0,0 1 0,0 0 0,1 0 0,5-3 0,10-5-28,26-9 1,-40 17 20,88-31-126,1 3 1,190-34 0,-18 25-101,453-10 1,-335 58 134,-8 27-440,-358-32 448,-11-3 47,-1 1-1,0 0 1,0 0-1,0 1 0,0 0 1,0 0-1,0 1 1,0 0-1,9 5 1,-15-7 22,0 0 0,-1-1 0,1 1 1,0 0-1,-1 0 0,1 0 0,0 0 0,-1 0 1,1 0-1,-1 0 0,0 0 0,1 0 0,-1 0 1,0 0-1,0 0 0,1 0 0,-1 0 0,0 0 1,0 1-1,0-1 0,0 0 0,-1 0 0,1 0 0,0 0 1,0 0-1,-1 0 0,1 0 0,0 0 0,-1 0 1,1 0-1,-1 0 0,1 0 0,-1 0 0,0 0 1,0 1-1,-4 4 89,0 1 0,-1-1 0,-9 9 0,9-9-45,-11 10-2,1 1-1,1 0 1,0 1 0,2 1-1,-18 31 1,30-50-14,1 0 1,0 1-1,-1-1 0,1 1 0,0-1 1,0 0-1,0 1 0,-1-1 1,1 1-1,0-1 0,0 1 0,0-1 1,0 1-1,0-1 0,0 1 1,0-1-1,0 1 0,0-1 1,0 1-1,0-1 0,0 1 0,0-1 1,0 1-1,0-1 0,0 0 1,1 1-1,-1-1 0,0 1 1,0-1-1,0 1 0,1 0 0,0-1 14,0 0-1,0 1 1,0-1-1,0 0 1,0 0-1,0 0 1,0 0-1,0 0 0,0 0 1,0 0-1,0 0 1,0 0-1,0 0 1,1-1-1,6-1 123,0 0 0,12-6 0,-12 4-103,0 0 0,0 0 0,-1-1 0,1 0 0,-1 0 0,0-1 0,11-12 0,-15 15-42,0 0-1,-1-1 0,0 1 0,1 0 0,-1-1 0,0 0 1,-1 1-1,1-1 0,-1 0 0,0 0 0,0 0 1,0 0-1,0 0 0,-1 0 0,1 0 0,-1 0 1,0 0-1,0-1 0,-1-4 0,0 6-20,0 0 0,-1 0 0,1 1-1,-1-1 1,1 0 0,-1 1 0,0-1-1,0 1 1,0-1 0,0 1 0,0 0-1,0 0 1,-1 0 0,1 0 0,-1 0 0,1 1-1,-1-1 1,0 1 0,0 0 0,-5-2-1,0 0-65,-1 0 0,1 1 0,-1 0 0,0 1 0,1 0-1,-12-1 1,14 2 58,0 1-1,1-1 0,-1 1 1,0 0-1,0 0 0,0 0 0,1 1 1,-1 0-1,1 0 0,-1 1 1,1-1-1,0 1 0,0 0 1,0 1-1,0-1 0,1 1 1,-1 0-1,1 0 0,0 0 1,0 1-1,1-1 0,-1 1 1,1 0-1,0 0 0,0 0 1,-2 7-1,-26 92-43,21-63 79,0 2 44,6-24 197,-7 22-1,10-37-89,-5 11 408,6-15-557,0 0-1,0 0 1,0 0 0,0 0-1,0 1 1,0-1-1,0 0 1,0 0 0,0 0-1,-1 0 1,1 0-1,0 0 1,0 1 0,0-1-1,0 0 1,0 0-1,-1 0 1,1 0-1,0 0 1,0 0 0,0 0-1,0 0 1,-1 0-1,1 0 1,0 0 0,0 0-1,0 0 1,0 0-1,-1 0 1,1 0-1,0 0 1,0 0 0,0 0-1,0 0 1,-1 0-1,1 0 1,0 0 0,0 0-1,0 0 1,0 0-1,0 0 1,-1-1-1,1 1 1,0 0 0,0 0-1,0 0 1,0 0-1,0 0 1,0 0 0,-1-1-1,1 1 1,0 0-1,0 0 1,0 0-1,0 0 1,0 0 0,0-1-1,0 1 1,0 0-1,0 0 1,0 0 0,0 0-1,0-1 1,0 1-1,0 0 1,0 0-1,0 0 1,0 0 0,0-1-1,-2-4 112,1 0 1,-1-1-1,0-9 0,-1-4-45,-5-25-26,-35-154 546,-55-182-262,59 217-538,-99-258-1,109 347 99,-58-134-135,67 165-84,-2 1 0,-48-66 0,67 104 249,0 0 0,0 1 0,0-1 0,0 1 0,-1 0 0,0 0 0,1 0 0,-1 0 0,0 0 0,0 1 0,-9-4 0,9 5 15,0 0 1,0 0-1,0 1 1,0-1-1,0 1 1,0 0 0,-1 0-1,1 1 1,0-1-1,0 1 1,0-1-1,0 1 1,-4 2 0,-4 2 8,-20 11 0,25-12 118,0 0 0,-1-1 0,1 0 1,-1 0-1,-14 4 0,15-6 66,-7 2 202,14-3-326,0 0 1,0 0 0,-1 0-1,1 0 1,0 0 0,0 0-1,0 0 1,0 0 0,0 0-1,-1 1 1,1-1 0,0 0-1,0 0 1,0 0 0,0-1-1,-1 1 1,1 0 0,0 0-1,0 0 1,0 0 0,0 0-1,0 0 1,-1 0 0,1 0-1,0 0 1,0 0 0,0 0-1,0 0 1,0 0-1,0-1 1,-1 1 0,1 0-1,0 0 1,0 0 0,0 0-1,0 0 1,0 0 0,0-1-1,0 1 1,0 0 0,0 0-1,0 0 1,0 0 0,0-1-1,-1 1 1,1 0 0,0 0-1,0 0 1,0 0 0,0 0-1,0-1 1,1 1 0,-1 0-1,0 0 1,0 0 0,1-2 0,1 0 1,0 0 0,0 0-1,0 1 1,0-1 0,0 1-1,1-1 1,-1 1 0,0 0-1,1 0 1,4-2 0,4-2-62,-2 0-28,1 1 1,0-1-1,0 2 0,1-1 0,-1 1 1,1 1-1,-1 0 0,1 0 0,0 1 0,0 1 1,17 0-1,-23 1 32,0 0 1,-1 0-1,0 0 0,1 0 1,-1 1-1,0 0 0,0 0 1,0 0-1,0 0 0,0 0 1,0 1-1,0 0 0,-1 0 1,1 0-1,3 5 0,9 9-66,0 1 0,22 34 1,22 48 34,-34-56 31,52 83-172,92 173 244,-120-185 133,17 36 211,-50-117-305,2 0 0,29 38 1,-33-54 121,0 0-1,1-2 1,35 28 0,-37-35 265,-14-10-443,0 1 0,0 0 0,1 0-1,-1 0 1,0 0 0,0 0-1,0 0 1,0 0 0,0 0 0,0 0-1,0 0 1,0-1 0,0 1-1,0 0 1,0 0 0,1 0-1,-1 0 1,0 0 0,0 0 0,0-1-1,0 1 1,0 0 0,0 0-1,0 0 1,0 0 0,0 0-1,0 0 1,0 0 0,0-1 0,0 1-1,0 0 1,0 0 0,0 0-1,-1 0 1,1 0 0,0 0 0,0-1-1,0 1 1,0 0 0,0 0-1,0 0 1,0 0 0,0 0-1,0 0 1,0 0 0,0 0 0,-1 0-1,1 0 1,0-1 0,0 1-1,0 0 1,-19-24 248,-39-41-205,37 40-166,-44-43 0,31 41 56,-1 1 0,-52-28 1,-83-35-32,111 59 69,-370-143 232,367 150-72,46 18-128,-25-10 277,-69-34-1,98 43-217,2 0 1,-1-1-1,1-1 1,0 0-1,0 0 1,1-1-1,0 0 1,0 0-1,1-1 1,-13-20-1,14 15-66,0-1 0,1 1 0,1-1-1,0 0 1,1-1 0,0 1-1,2-1 1,0 1 0,1-25-1,1 16-179,2 0-1,1 0 0,1 1 0,1-1 0,14-41 1,-18 62 99,1 0 1,-1 0 0,1 0-1,0 0 1,0 0 0,1 0 0,4-5-1,-6 8 43,0 0 0,0 0 0,1 0 0,-1 0 0,0 0 0,1 0 0,-1 1 0,1-1 0,-1 1-1,1-1 1,-1 1 0,1-1 0,-1 1 0,1 0 0,0 0 0,-1-1 0,1 1 0,-1 0 0,1 1 0,0-1 0,-1 0-1,1 0 1,-1 1 0,3 0 0,1 1-6,0-1-1,0 1 0,-1 1 0,1-1 1,-1 1-1,1 0 0,5 5 1,1 2-56,17 20 1,4 12-152,-2 2 0,29 56-1,-22-38 170,97 153 215,-103-169-107,18 24 328,-13-15 1246,-95-134-1184,51 69-479,1 0 1,-1 0-1,0 1 0,-1 0 0,0 0 0,-1 1 0,0 0 1,0 0-1,-1 1 0,1 1 0,-2 0 0,1 0 0,0 1 1,-1 1-1,0 0 0,0 1 0,-1 0 0,-12-2 1,-1 3-128,0 0 1,1 2 0,-1 1 0,-41 6-1,25 1-85,0 2-1,-43 17 0,-89 38 65,124-43 184,-65 39 0,48-17 92,-85 75 0,8-4-18,-123 51-17,-3 1-124,78-16 37,-46 32 296,157-129 708,-166 84 0,247-138-925,-1 0-1,1 1 1,-1-1-1,1 0 1,-1 1-1,1-1 1,-1 0-1,0 0 1,1 0-1,-1 0 1,1 1-1,-1-1 1,0 0-1,1 0 1,-1 0-1,0 0 1,1 0-1,-2-1 1,2 1-18,0 0 1,0-1-1,0 1 0,-1 0 1,1-1-1,0 1 0,0 0 1,0-1-1,0 1 0,0 0 1,0-1-1,0 1 0,0 0 1,0-1-1,0 1 1,1 0-1,-1-1 0,0 1 1,0 0-1,0-1 0,0 1 1,0 0-1,1 0 0,-1-1 1,18-25 15,165-204-676,-33 55 315,-150 174 335,21-18-493,-10 14 42,-11 5 439,0 0 0,1 0 1,-1 0-1,0 0 0,0 1 1,1-1-1,-1 0 0,0 0 0,0 0 1,1 0-1,-1 1 0,0-1 0,0 0 1,0 0-1,1 0 0,-1 1 0,0-1 1,0 0-1,0 0 0,0 1 0,0-1 1,1 0-1,-1 0 0,0 1 0,0-1 1,0 0-1,0 0 0,0 1 1,0-1-1,0 0 0,0 0 0,0 1 1,0-1-1,0 0 0,0 1 0,0-1 1,-1 7-64,0 0 1,0 0 0,-1 0 0,0 0 0,-3 8 0,1-1-2,-4 6 56,0 0 1,-1-1-1,-2 1 1,0-2-1,0 0 1,-2 0-1,0-1 1,-1-1-1,-17 17 1,-23 15 97,-79 56 1,126-99-76,-297 206 8,-171 118 300,387-266-6,-101 57 0,173-111-92,-1 0 0,-1-2 0,-34 12 0,51-19-186,-1 1-1,0-1 1,1 1 0,-1-1 0,0 0 0,1 0 0,-1 0 0,0 0 0,0 0 0,1 0 0,-1 0 0,0-1 0,1 1 0,-1-1 0,0 1 0,1-1 0,-1 0 0,1 1 0,-1-1 0,1 0 0,-1 0-1,1 0 1,0 0 0,-1 0 0,1 0 0,0-1 0,0 1 0,0 0 0,0-1 0,0 1 0,0-1 0,0 1 0,0-1 0,0 1 0,1-1 0,-1 0 0,0-1 0,0-4-43,-1-1 1,1 1-1,0-1 0,1 0 1,0 1-1,0-1 0,2-7 1,4-36-141,3 0-1,2 2 1,18-52 0,-15 67-134,-12 32 252,-1 0 0,0 0 0,1 0 0,-1 0 0,1 0 1,-1 0-1,1 0 0,0 1 0,0-1 0,0 0 0,3-1 0,-4 2 22,0 1 0,0 0 1,0 0-1,-1 0 0,1 0 0,0 0 0,0 0 0,0 0 0,-1 0 0,1 0 1,0 1-1,0-1 0,0 0 0,-1 0 0,1 1 0,0-1 0,-1 1 0,1-1 1,0 0-1,-1 1 0,1-1 0,0 1 0,-1 0 0,1-1 0,-1 1 0,1-1 1,0 2-1,14 20-129,-14-20 119,41 80-91,6 9 764,-6-11 1286,-48-90-1256,-5-22-483,-12-50 1,7 23-69,0-5-22,-10-33-334,12 43-57,14 54 280,0-1 1,-1 1-1,1 0 1,0 0-1,0 0 1,0-1-1,0 1 1,0 0-1,0 0 1,0-1-1,0 1 1,0 0-1,0 0 1,0-1-1,0 1 1,0 0-1,0 0 1,0 0-1,0-1 1,0 1-1,0 0 1,0 0-1,0-1 1,0 1-1,1 0 0,-1 0 1,0 0-1,0-1 1,0 1-1,0 0 1,0 0-1,1 0 1,-1 0-1,0-1 1,0 1-1,0 0 1,1 0-1,11-2-492,17 7-333,-26-5 804,25 5 121,0-2 0,56-1 1,55-11 266,-125 8-344,33-4 162,-1-2 1,67-19 0,-107 24-136,-1 0 1,1 0-1,-1 0 0,0-1 1,0 0-1,0 0 1,0 0-1,0-1 0,-1 1 1,1-1-1,-1 0 1,0-1-1,0 1 0,-1-1 1,1 1-1,-1-1 0,0 0 1,3-7-1,-3 5-100,-1 0-1,0 0 0,0 0 1,0 0-1,-1 0 0,0 0 1,-1-1-1,1 1 0,-2 0 1,1-1-1,-1 1 0,0 0 1,0-1-1,-3-6 0,4 11 11,-1 1-1,0-1 0,0 1 1,0-1-1,0 1 1,0 0-1,-1-1 1,1 1-1,-1 0 0,0 0 1,1 0-1,-1 0 1,0 0-1,0 1 0,0-1 1,0 0-1,-1 1 1,1-1-1,0 1 1,0 0-1,-1 0 0,1 0 1,-1 0-1,1 0 1,-1 1-1,0-1 1,-2 1-1,-3-1-38,0 1-1,0 1 1,0-1 0,0 1-1,0 1 1,0 0 0,-13 4 0,-7 5-47,1 0 0,0 2 1,1 1-1,-28 20 1,-91 80-79,42-18 809,100-93-544,0 0-34,1 0 1,0-1-1,-1 1 0,1 0 1,-2 3-1,4-5-21,0-1 0,-1 1 0,1-1 0,0 1 0,0 0 0,0-1 0,0 1 0,-1-1 0,1 1 0,0-1 0,0 1 0,0-1 0,0 1 0,0-1 0,0 1 0,1 0 0,-1-1 0,0 1 0,0-1 0,0 1 0,0-1 0,1 1 0,-1-1 0,0 1 0,1-1 0,-1 1 0,0-1 0,1 0 0,-1 1 0,0-1 0,1 1 0,-1-1 0,1 0 0,-1 1 0,1-1 0,-1 0 0,1 0 0,0 1 0,8 3-11,1 0 0,-1-1 0,1 0 0,10 2 0,24 7-13,-10 2-27,0 2-1,-1 1 1,-1 1 0,-1 2-1,-1 1 1,0 1 0,-2 2-1,40 42 1,-52-49 41,92 88 75,-94-94 40,0-1-1,0 0 0,1 0 1,0-2-1,1 0 1,28 10-1,-10-9 160,1-2 0,50 5 0,-59-9-195,82 7 333,160-5 0,104-37-154,35-49-232,-16-36 105,-183 40-120,-57 21-115,-86 35-124,0 3 0,2 2 0,0 4 0,1 2 0,130 0 0,-218 23-603,-18 4 643,-1-2 1,-64 17-1,45-14 111,-20 6-84,-121 36-65,35-18 190,-175 47 123,325-85-82,-461 115 137,465-117-61,1 0 0,-1-1 1,1 0-1,-19-1 0,27 0-55,0 0 1,0 0-1,0 0 0,0-1 0,0 1 0,0 0 0,0 0 0,0-1 1,0 1-1,0-1 0,0 1 0,0-1 0,0 1 0,-1-2 0,2 2-10,0-1 0,-1 1-1,1 0 1,0-1 0,0 1-1,0 0 1,0-1 0,0 1-1,0-1 1,-1 1-1,1 0 1,0-1 0,0 1-1,0-1 1,0 1 0,1 0-1,-1-1 1,0 1 0,0-1-1,0 1 1,0 0-1,0-1 1,0 1 0,1 0-1,-1-1 1,3-4-2,0 1 0,1 1 0,-1-1 0,9-6 0,-10 8-4,63-62-165,87-112 0,-79 87 69,-50 62 73,106-138-227,-117 146 258,-1 0 0,-1-1 1,12-32-1,-18 39-19,0-1-1,0 1 1,-1-1-1,-1 0 0,-1 0 1,1-24-1,-3 32-7,1 0 0,-1 1 0,0-1 0,0 0-1,-1 1 1,-3-10 0,4 13 7,1 1-1,-1-1 1,0 1 0,0 0-1,0-1 1,0 1 0,0 0-1,0 0 1,0-1 0,0 1 0,0 0-1,-1 0 1,1 0 0,0 1-1,-1-1 1,1 0 0,-1 0-1,1 1 1,-1-1 0,1 1-1,-1-1 1,1 1 0,-1 0-1,1-1 1,-1 1 0,0 0-1,-2 0 1,-4 2-44,1 0 0,-1 0 0,1 1 0,0-1 0,0 1 0,0 1 0,-11 6 1,5-2-24,-251 110-228,127-61 581,-13 5-230,141-61-434,20-6 150,48-16 92,-13 5 297,46-22 0,-27 1-87,87-63 1,-20 12-54,-107 73 6,66-39-57,-73 45 4,1 1-1,-1 0 1,25-6 0,-37 13 13,0-1 0,0 1 0,0 0 0,0 1 0,0-1 1,1 1-1,-1 1 0,12 1 0,-14-1 31,0 0 0,-1 0 0,1 1 0,0-1 1,-1 1-1,1 0 0,-1 0 0,0 0 0,1 1 0,-1-1 0,0 1 0,-1 0 0,1 0 0,0 0 1,2 4-1,3 7-16,0 0 1,-1 1 0,-1 0 0,-1 0-1,6 21 1,8 21-55,-6-26 113,2-1-1,1-1 1,1 0-1,2-2 1,0 0-1,35 36 1,-42-51 33,1 0 0,-1-1 0,2-1 1,-1 0-1,1-1 0,1 0 0,0-2 0,16 7 1,6 0 119,1-2 0,43 8 0,2-5-2,0-3-1,116 2 0,163-24 33,65-31-46,-257 22-102,15 0 90,377-33 24,-412 43-277,340-15-24,-207 28-71,-256-2 172,-1 0 1,0 2 0,0 1 0,29 9 0,-47-11 2,1 0 0,-1 0 0,0 1 0,0 0 0,0 1 0,0 0 0,-1 0 0,0 0 0,0 1 0,-1 0 0,1 0 0,-1 1 0,0 0 0,-1 0 0,8 13 0,-8-11 6,0 0 0,-1 0 0,0 1 0,4 18 0,-8-25 6,1 0-1,-1 0 1,1 0-1,-1 0 1,0 0-1,0-1 1,-1 1-1,1 0 1,-1 0-1,1 0 1,-1 0-1,0 0 0,0 0 1,0-1-1,0 1 1,-1 0-1,1-1 1,-1 1-1,1-1 1,-1 0-1,-3 4 1,-1-2 20,0 1 0,-1-1 0,0 0 1,0 0-1,0-1 0,0 0 0,0-1 0,-1 1 1,-12 1-1,17-3-29,-500 103 697,468-97-642,26-4 82,-1-1 1,1 0 0,-1-1-1,0 0 1,0 0 0,-19-2 0,29 1-125,0 0 0,0 0 0,0 0 0,-1 0 1,1 0-1,0 0 0,0 0 0,0 0 0,0 0 1,-1 0-1,1-1 0,-1 1 92,1 0-92,0-1 0,0 1 0,0 0 0,0 0 1,0 0-1,0 0 0,0 0 0,0-1 1,0 1-1,0 0 0,0 0 0,0 0 0,0 0 1,0 0-1,0-1 0,0 1 0,0 0 0,3-8 231,10-10-176,-10 15-31,47-63-236,-47 64 174,-1-1 0,0 0 1,0 0-1,-1 0 1,1 0-1,-1 0 1,1-1-1,-1 1 1,0 0-1,0-1 1,1-4-1,-2 6 5,0 1 0,0-1 0,0 1 0,-1-1 0,1 1 0,0-1 0,-1 1 0,1 0 0,0-1 0,-1 1 0,0-1 0,1 1 0,-1 0 0,0 0 0,0-1 0,1 1 0,-1 0 0,0 0 0,0 0 0,0 0 0,-1 0 0,1 0 0,0 0 0,0 0 0,0 0 0,-1 1 0,1-1 0,0 0 0,-2 0 0,-11-3-36,1 1 0,-1 0 0,0 1 0,0 0 0,0 1-1,0 1 1,-17 1 0,6-1-14,-32 1-295,0 2 0,-98 20 1,139-19-1120,-25 11 0,-3 0-2509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4:51.611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260 707 3552,'-7'-5'760,"0"0"1,0 0-1,-1 0 0,1 1 1,-1 0-1,-16-5 0,12 7-546,6 0 350,14-7-19,20-15-344,-3 0-181,2 2 1,1 0 0,1 2-1,39-20 1,172-54-91,-186 75 183,86-23 153,-127 38-22,-9 1-56,-10 1 95,-19 4-223,0 0 0,0 1 0,0 1 0,1 2 0,-1 0-1,-45 20 1,-136 79 149,142-70-112,-212 121-11,264-149-51,7-5-34,0 1 0,0-1 0,0 1 1,1 0-1,-1 1 0,1-1 1,0 1-1,0 0 0,-7 8 1,11-11-1,-1 0 0,1-1 0,0 1 0,-1 0 0,1 0 0,0 0 0,0 0 0,0-1 0,0 1 0,-1 0 0,1 0 0,0 0 0,0 0 0,1 0 0,-1-1 0,0 1 0,0 0 0,0 0 0,0 0 1,1 0-1,-1-1 0,0 1 0,1 0 0,-1 0 0,1-1 0,-1 1 0,1 0 0,-1-1 0,2 2 0,0 0 24,1 0-1,-1 0 1,1 0 0,0 0 0,0-1-1,0 1 1,3 1 0,11 3 71,0-1-1,0-1 1,0 0-1,1-1 1,0-1 0,-1 0-1,19-2 1,134-11 289,-166 10-383,83-10 51,-2-5 1,0-3-1,96-35 0,522-223 305,-521 193-17,-175 82-288,-2 0 13,0 0-1,0-1 1,0 1-1,0-1 1,-1 0-1,8-6 1,-12 9-66,0 0-1,1 0 1,-1 0-1,0 0 1,0-1 0,0 1-1,0 0 1,1 0 0,-1 0-1,0 0 1,0-1 0,0 1-1,0 0 1,0 0 0,0 0-1,0-1 1,0 1 0,0 0-1,0 0 1,0 0 0,1-1-1,-1 1 1,0 0 0,0 0-1,0 0 1,-1-1-1,1 1 1,0 0 0,0 0-1,0 0 1,0-1 0,0 1-1,0 0 1,0 0 0,0 0-1,0-1 1,0 1 0,0 0-1,-1 0 1,1 0 0,0 0-1,0-1 1,0 1 0,0 0-1,-1 0 1,-1-1-13,0-1-1,0 1 1,-1 0 0,1 0-1,0 1 1,-1-1 0,-3 0-1,-20-4-109,-1 2 0,0 2 0,1 0 0,-35 4 0,59-3 120,-91 7-108,0 4 0,1 4 0,-155 46 0,131-22 8,2 5 0,-149 81 1,179-81 82,-121 68-30,200-109 61,-16 11 19,20-14-22,0 1-1,1-1 1,-1 1 0,0 0 0,0 0 0,1-1 0,-1 1-1,0 0 1,1 0 0,-1 0 0,1 0 0,-1 0-1,1 0 1,-1 0 0,1-1 0,0 1 0,-1 2 0,1-3 1,0 1 0,0-1 0,1 1 1,-1-1-1,0 1 0,0-1 0,1 1 0,-1-1 1,0 1-1,0-1 0,1 0 0,-1 1 1,0-1-1,1 0 0,-1 1 0,0-1 1,1 0-1,-1 1 0,1-1 0,-1 0 1,1 0-1,-1 1 0,1-1 0,-1 0 1,1 0-1,-1 0 0,1 0 0,-1 0 0,1 1 1,19 0 401,-5-3-252,-1-1 0,1 0 0,-1-1 0,27-10 0,-33 10-112,77-29 69,-2-5 0,-2-3 0,107-72 0,-21 8-27,75-51 745,-241 156-834,1-1 0,-1 0 0,0 0 1,0 0-1,1 0 0,-1 0 0,0 0 0,0 0 0,0-1 1,0 1-1,0 0 0,-1-1 0,1 1 0,0 0 0,0-1 1,-1 1-1,1-1 0,0-2 0,-1 3-10,0 1-1,0-1 1,-1 1 0,1-1-1,0 1 1,0-1-1,0 1 1,-1-1 0,1 1-1,0-1 1,-1 1 0,1-1-1,0 1 1,-1-1-1,1 1 1,0 0 0,-1-1-1,1 1 1,-1-1-1,-17-5-195,7 4 92,-1 1 0,1 1 0,-1 0 0,1 0 0,0 2-1,-19 3 1,26-5 103,-50 9-96,1 2 0,0 2 1,0 3-1,2 2 0,-55 27 1,22-3 70,2 3 0,-92 69 1,168-109 30,-2 0-25,0 1 1,1 0 0,0 0-1,0 0 1,-9 13 0,13-10 21,7-6 202,-2-3-127,0-1 0,1 1 0,-1-1 0,0 1 0,1-1 0,-1 0 0,0 0 0,3-1 0,191-95 895,79-37-687,34 5-235,69-31 27,-327 135-129,-17 8-195,42-15 0,-74 31 232,0 1-1,-1-1 1,1 1 0,0-1-1,0 1 1,-1 0 0,1 0-1,0 0 1,2 0 0,-4 0 21,0 0 0,0 0 0,0 0 0,1 0 0,-1 0 0,0 0 0,0 0-1,0 0 1,0 0 0,0 0 0,1 1 0,-1-1 0,0 0 0,0 0 0,0 0 0,0 0 0,0 0 0,0 0 0,0 0 0,0 1 0,1-1 0,-1 0 0,0 0 0,0 0 0,0 0 0,0 0 0,0 1 0,0-1 0,0 0 0,0 0 0,0 0 0,0 0 0,0 1 0,0-1 0,0 0 0,0 0 0,0 0 0,0 0 0,-8 12-194,-2-4 134,0 1 0,-1-2 0,0 1 0,0-1 0,-1-1 0,1 0 1,-16 5-1,-13 7-86,-90 51-101,-26 33 144,1 2 79,-169 116-10,13 18-130,307-235 163,-17 14 24,1 2 0,-19 22 1,37-39-1,0 0 0,0 1 0,1-1 0,-1 1 0,1-1 0,-2 5 0,3-7-6,0 0 0,0 1 0,0-1 0,-1 1 0,1-1 0,0 1 0,0-1 0,0 0 0,0 1 0,0-1 1,0 1-1,0-1 0,0 1 0,0-1 0,0 1 0,1-1 0,-1 0 0,0 1 0,0-1 0,0 1 0,0-1 0,1 0 0,-1 1 0,0-1 0,0 0 0,1 1 0,-1-1 0,0 0 1,1 1-1,-1-1 0,0 0 0,1 1 0,-1-1 0,0 0 0,1 0 0,-1 0 0,1 1 0,-1-1 0,0 0 0,1 0 0,-1 0 0,1 0 0,-1 0 0,1 0 0,-1 0 0,1 0 1,6 0 84,-1-1 1,1 0-1,-1 0 1,8-2-1,-13 2-84,225-61 1233,-172 43-1158,0-3 1,62-34-1,119-78-161,86-47-54,-237 133-337,-77 45 306,-7 7 20,-30 23-156,-59 50 66,-111 72 1,87-78 154,-85 58 42,137-83 122,1 3 0,3 3-1,2 1 1,-82 105 0,128-146-73,-20 29 7,27-37-7,-1 0 1,1 1 0,0-1 0,0 1-1,1-1 1,-1 1 0,0 6 0,2-10-2,-1 0 0,1 0 0,0 0 0,0 1 0,0-1 0,0 0 0,0 0 0,0 0 0,0 0 0,1 0 0,-1 0 0,0 0 0,1 0 0,-1 0 0,1 0 0,-1 0 0,1 0 0,-1 0 0,1 0 0,-1 0 0,1 0 0,0-1 0,0 1 0,-1 0 0,1 0 0,0-1 0,0 1 0,0 0 0,0-1 0,0 1 0,0-1 0,0 0 0,1 1 0,3 0 22,-1 0 1,0 0-1,1-1 0,-1 0 1,1 0-1,-1 0 1,0 0-1,7-2 0,8-2 73,0-1-1,0-1 0,0 0 1,30-16-1,74-47 220,-41 20-84,254-114 80,-84 45-176,44-43-931,-265 149 486,-30 11 277,-1 1 1,1 0 0,-1 0 0,1 0-1,-1-1 1,1 1 0,-1 0-1,1 0 1,-1 0 0,1 0-1,-1 0 1,1 0 0,-1 0-1,1 0 1,-1 0 0,1 0-1,-1 0 1,1 0 0,-1 0-1,1 1 1,-1-1 0,1 0-1,-1 0 1,0 1 0,1-1-1,-1 0 1,1 0 0,-1 1 0,1 0-1,-1-1 3,0 1 0,0 0-1,0 0 1,0 0 0,0 0 0,0-1-1,0 1 1,-1 0 0,1 0-1,0 0 1,0-1 0,-1 1 0,1 0-1,-1-1 1,1 1 0,-1 0-1,0 1 1,-2 2-9,0-1 1,-1 1-1,1 0 0,-1-1 0,1 0 0,-1 0 1,-7 4-1,-35 17-29,20-12 36,-30 16 8,2 2 0,1 2 1,1 3-1,2 2 0,1 2 0,-51 54 0,74-66-35,2 1-1,0 2 0,-35 59 1,56-83 74,0-1 1,0 1 0,1-1 0,-1 1 0,-2 11 0,5-17-23,0 1-1,0 0 1,0-1 0,0 1 0,0-1-1,0 1 1,0 0 0,0-1 0,0 1 0,0-1-1,0 1 1,1 0 0,-1-1 0,0 1 0,0-1-1,1 1 1,-1-1 0,0 1 0,0-1 0,1 1-1,-1-1 1,1 1 0,-1-1 0,0 0-1,1 1 1,-1-1 0,1 1 0,1 0 8,0-1 0,0 0 0,0 1 0,-1-1 0,1 0 0,0 0 0,0 0 0,0 0 0,-1-1 0,1 1 0,0 0 0,0-1 0,-1 1 0,4-2 0,32-13 236,1-2-1,57-35 1,-76 41-215,27-16 62,350-188 406,-281 158-507,195-126 0,-106 26-123,-172 132 16,-19 18-209,-26 19 8,-5 0 183,0-1-1,-1-1 1,0-1-1,-34 12 0,6-2 13,-440 195-489,210-57 668,14 23 326,258-176-311,-2 1 54,0 0 1,0 0 0,0-1 0,-16 7 0,22-11-114,0 0 0,0 1 0,0-1 0,-1 0 0,1 0 0,0 1 0,0-1 0,-1 0 1,1 0-1,0-1 0,0 1 0,-1 0 0,1 0 0,0-1 0,0 1 0,-2-1 0,1 0-1,1 0-1,0 0 1,0 0-1,0 0 1,1 0-1,-1 0 1,0 0-1,0 0 1,0-1 0,1 1-1,-1 0 1,1 0-1,-1-1 1,1 1-1,-1 0 1,1-1-1,0 1 1,0-3-1,-1-3 14,1-1 0,0 0-1,0 0 1,1 1-1,0-1 1,0 0-1,1 1 1,0-1-1,0 1 1,1 0 0,0 0-1,0 0 1,4-7-1,7-9 12,1 1-1,30-34 0,-36 45-42,167-207-31,-40 5 109,-56 85 64,-57 92-104,-6 11-83,-1 0 0,-1-2-1,15-37 1,-29 62 17,0 0 0,0 0 1,-1-1-1,1 1 0,0-1 0,-1 1 0,0 0 0,0-1 1,0 1-1,0-1 0,0 1 0,0-1 0,0 1 0,-1-1 1,0-2-1,0 3-14,0 1 1,0-1-1,0 1 1,-1 0 0,1-1-1,0 1 1,0 0-1,-1 0 1,1 0-1,0 0 1,-1 0-1,1 0 1,-1 0 0,0 1-1,1-1 1,-1 1-1,0-1 1,1 1-1,-1-1 1,0 1-1,1 0 1,-1 0 0,-3 0-1,-12 0-52,0 1 0,1 0-1,-1 2 1,1 0 0,-1 1 0,1 0 0,0 1-1,1 1 1,-1 1 0,-20 11 0,4 1 68,1 1 0,1 1 1,-47 43-1,42-31-81,2 1 1,2 2 0,1 1-1,1 1 1,3 1 0,-34 66-1,56-98 112,1 0 0,0 1 0,0 0-1,1 0 1,0 0 0,0 0 0,0 12 0,2-17 10,0 0 0,0 0 0,0 0 0,1 0 0,-1 0 0,1 0 0,0-1 0,0 1 0,0 0 0,0 0 0,1 0 0,-1-1 0,1 1 1,0-1-1,-1 1 0,1-1 0,0 0 0,0 0 0,1 0 0,-1 0 0,0 0 0,1 0 0,4 2 0,4 2 64,0-1 0,0 0 0,1-1 0,23 5 0,35 4 99,1-2 0,117 0 0,146-16-5,231-45 107,-205 13-292,-214 23-214,-110 13 137,-34 1 75,-1 0-1,0 0 1,1 0-1,-1 0 1,0 0-1,1 0 1,-1 0 0,0 1-1,0-1 1,1 0-1,-1 1 1,0-1-1,0 1 1,0 0-1,1-1 1,-1 1 0,0 0-1,0 0 1,1 1-1,-2-2 10,0 1-1,0-1 1,1 0 0,-1 1-1,0-1 1,0 0 0,0 0-1,0 1 1,-1-1 0,1 0-1,0 0 1,0 1 0,0-1-1,0 0 1,0 1 0,0-1-1,0 0 1,0 0 0,-1 1-1,1-1 1,0 0 0,0 0-1,0 0 1,0 1 0,-1-1-1,-11 8-58,-63 24-34,10-7 53,-3 8-109,-70 45 0,-59 53 12,96-63 168,68-47-3,2-1-35,0 1 0,-37 35 0,66-55 26,1 1 1,-1-1 0,1 1-1,0-1 1,0 1-1,0-1 1,-1 1-1,2 0 1,-2 2 0,2-4-13,0 0 0,0 1-1,-1-1 1,1 0 0,0 0 0,0 1 0,0-1 0,0 0 0,0 1 0,0-1 0,1 0 0,-1 0 0,0 1 0,0-1 0,0 0 0,0 1 0,0-1 0,0 0 0,0 0-1,1 1 1,-1-1 0,0 0 0,0 0 0,1 1 0,10 2 94,-4-3-67,-1 0 0,1-1 0,-1 0 0,0 0 0,0 0 0,0-1 0,0 0 0,0 0-1,0-1 1,0 1 0,6-5 0,11-7 93,28-24 0,-34 25-44,39-29-5,1 3-1,3 3 1,76-36 0,-136 72-75,383-170 42,-354 160-325,-27 10 117,-4 0 3,-20 7-78,-7 3 108,1 1-1,0 2 1,0 0 0,-35 25-1,-102 80-154,89-60 182,-199 120-115,55-39 357,216-136-134,-30 22 40,31-24-31,1 1-1,0 0 1,-1 1-1,1-1 1,0 0-1,1 0 0,-1 1 1,0-1-1,-1 4 1,3-6-7,0 1 1,0-1-1,0 1 0,0-1 1,0 1-1,0-1 0,0 1 1,0-1-1,0 0 0,0 1 1,0-1-1,0 1 0,0-1 1,0 1-1,0-1 0,1 0 1,-1 1-1,0-1 0,0 1 1,0-1-1,1 0 0,-1 1 1,0-1-1,1 0 0,-1 1 1,0-1-1,1 0 0,-1 0 1,0 1-1,1-1 0,-1 0 1,1 0-1,-1 1 0,0-1 1,1 0-1,-1 0 0,1 0 1,-1 0-1,1 0 0,-1 0 1,0 0-1,2 0 1,4 1 86,1 0 1,-1-1 0,1 1-1,-1-1 1,1-1 0,10-1-1,1-2 79,22-6 0,-18 2-80,0-1-1,-1-1 1,-1-1 0,0 0-1,29-23 1,87-81 64,-85 69-78,127-101 310,-78 66-250,-93 75-129,0 1-1,-1 0 0,0-1 0,1 0 0,-2 0 0,8-10 0,-12 16-21,-1-1 0,0 1 0,0 0 0,1-1 0,-1 1 0,0 0-1,0-1 1,0 1 0,0 0 0,1-1 0,-1 1 0,0 0 0,0-1 0,0 1 0,0-1 0,0 1-1,0 0 1,0-1 0,0 1 0,0 0 0,0-1 0,0 1 0,0-1 0,0 1 0,-1 0 0,1-1-1,0 1 1,0 0 0,0-1 0,0 1 0,-1 0 0,1-1 0,0 1 0,0 0 0,-1-1 0,1 1-1,0 0 1,0 0 0,-1-1 0,1 1 0,-2-1-31,0 1 0,1-1 0,-1 1-1,1-1 1,-1 1 0,0 0 0,0 0 0,-2 0-1,-7 0-56,1 1 0,0 1-1,-1 0 1,1 0 0,0 1-1,0 0 1,1 1 0,-1 0-1,1 0 1,0 1 0,0 0-1,0 1 1,0 0-1,1 0 1,-10 11 0,3-2 55,2 0 1,0 0 0,0 1 0,2 1-1,0 0 1,1 1 0,-9 20 0,-23 53 696,47-94-489,13-12-62,-2 1-24,5 0-82,0 0-1,1 1 1,42-17 0,79-22-238,-95 36 269,64-18-151,-112 33 139,1 1 1,0 0 0,-1 0-1,1 0 1,-1 0-1,1-1 1,0 1-1,-1 0 1,1-1-1,-1 1 1,1-1 0,-1 1-1,1 0 1,-1-1-1,1 1 1,-1-1-1,1 1 1,0-2-1,-1 2-8,0-1 0,0 1-1,0-1 1,0 1 0,0 0-1,0-1 1,0 1 0,0-1-1,0 1 1,-1 0-1,1-1 1,0 1 0,0 0-1,0-1 1,0 1 0,-1 0-1,1-1 1,0 1 0,0 0-1,-1-1 1,1 1 0,0 0-1,-1-1 1,-3-2-48,0 1 1,0-1 0,0 1-1,-5-3 1,6 4-6,-20-9-48,-1 1 1,0 1 0,-38-7 0,8 1 48,-385-96-388,391 99 434,-351-94 219,352 88 91,0-1 0,1-3-1,-72-44 1,114 63-278,0-1 0,0 0 1,1 0-1,-1 0 0,1-1 1,0 1-1,-1-1 0,1 1 1,1-1-1,-5-7 0,6 8-41,0 1-1,0-1 0,1 1 0,-1-1 0,1 1 0,-1-1 1,1 1-1,0-1 0,0 0 0,0 1 0,0-1 1,0 1-1,1-1 0,-1 1 0,1-1 0,0 1 0,0-1 1,0 1-1,0-1 0,2-2 0,1-1-57,0 0 0,0 0 0,1 0 0,-1 1-1,2 0 1,-1 0 0,9-7 0,47-25-175,-56 34 198,5-2 1,0 0 0,0 1 0,0 1 0,0 0-1,1 0 1,0 1 0,18-2 0,78 3-182,-91 2 201,49 3 203,90 16 0,64 28 64,-196-43-245,252 51 152,0-1-44,-73-23 448,0-18-182,-48-4-388,-102-6 31,418 29 360,25-6 162,-100-29-54,211-40-112,-93-28-207,-270 32-146,54-15 54,248-23 193,-394 60-247,-9 5-37,2 6-1,-1 6 0,198 26 1,-178-8-30,268 41 290,-365-47-223,0-2-1,105 4 0,-96-15 191,0-4-1,81-13 0,-151 15-164,1 1 0,-1-1 0,0 0-1,-1 0 1,1 0 0,0-1 0,6-4 0,-9 6-39,-1 0-10,0 0-1,0 0 0,-1 0 0,1 0 0,0 0 0,0 0 1,-1 0-1,1-1 0,0 1 0,-1 0 0,1 0 0,-1-1 1,1 1-1,-1 0 0,0-1 0,0 1 0,0 0 0,0-1 1,1 1-1,-2 0 0,1-1 0,0 1 0,0 0 0,0-1 1,-1 1-1,1 0 0,0 0 0,-1-1 0,0-1 0,-3-6-147,0-1 1,-10-15-1,10 17 117,-40-65-305,-23-45 669,63 107-320,0-1-1,1 1 1,1-1 0,-1 0 0,2 0-1,0 0 1,0 0 0,2-16 0,-1 22 4,0 4-54,0 0-1,-1 0 0,1 0 0,0 0 0,-1 1 0,1-1 0,-1 0 0,0 0 0,1 1 0,-1-1 1,0 1-1,0-1 0,0 0 0,0 1 0,0 0 0,-1-1 0,1 1 0,0 0 0,-1-1 0,1 1 1,-1 0-1,1 0 0,-1 0 0,0 0 0,1 1 0,-1-1 0,0 0 0,1 1 0,-1-1 1,0 1-1,-2-1 0,-6-1-108,-1 1 1,1 0 0,0 1-1,-13 0 1,20 0 128,-44 4-299,-60 12 0,50-6 250,-40 4-11,-161 31-87,216-35 177,0 2-1,1 2 1,0 1 0,-40 22 0,29-8-84,52-28 105,-1-1 0,0 1 1,0-1-1,1 1 1,-1-1-1,1 1 1,-1-1-1,1 1 1,-1-1-1,1 1 1,-1 0-1,1-1 1,-1 1-1,1 0 1,0-1-1,-1 2 1,1-2-11,0 1-1,0-1 1,0 0 0,0 1 0,0-1 0,0 1 0,0-1 0,0 0 0,0 1 0,0-1-1,1 0 1,-1 1 0,0-1 0,0 0 0,0 1 0,0-1 0,1 0 0,-1 1 0,0-1-1,0 0 1,1 1 0,-1-1 0,1 0 0,1 2 42,0-1 0,0 0 0,0 0 0,0 0 0,1 0 0,-1 0 0,0-1 0,1 1 0,4 0-1,22 1 152,34-2-1,-21-1-152,410-2 19,-419 3-240,57 8 0,-76-6 106,-1 1-1,0 0 1,-1 1-1,1 1 1,-1 0-1,0 0 1,14 9-1,-23-12 38,-1 0-1,1-1 1,-1 1-1,1 1 1,-1-1-1,1 0 0,-1 1 1,0-1-1,0 1 1,0-1-1,-1 1 1,1 0-1,-1 0 0,1 0 1,-1 0-1,0 0 1,0 0-1,0 5 1,0-4 16,-1 1 0,0 0 1,0 0-1,-1 0 0,1 0 1,-1 0-1,0 0 0,-1-1 1,1 1-1,-1 0 0,-3 6 1,-10 15 26,0-1-1,-2 0 1,-24 27 0,31-40-1,-1 0 0,-1 0 0,0-1 0,0 0 0,-1-1 0,-1-1 0,0 0 0,0-1 0,0 0 0,-18 6-1,-7 1 11,0-2-1,-81 15 1,-91-1 216,-263-23-227,347-8-153,-274-8-206,-223-5 409,-3 22-291,501 0 2,-246 43-1,345-40 148,20-2 81,8-1 20,17 5 120,11-2-24,1 0 0,-1-2 0,48 4 0,-41-5-93,250 13 32,-104-9-22,156 14 37,181 15-192,241 20 89,-85-51 842,-23-35-1020,-650 28 205,79-8 67,31 0 19,-105 6-250,-23-1-176,-219-10-443,125 10 498,-194 3 6,229 6 243,0 3-1,-76 18 1,-320 98-235,-96 22 225,411-115 436,25-7-474,-136 46-1,215-54 43,-38 14-179,85-29 201,-1 0 161,1 0-1,0 1 0,0-1 1,-10 8 314,19-16-233,5-2-193,-1 1 0,1 0 0,1 0-1,-1 0 1,1 1 0,13-5-1,127-45-161,-98 38 110,179-66-20,46-15 55,1 17-171,-244 74 81,-8 2-100,28-9-1,-43 11 72,-23 9 36,-220 71 60,-232 45 87,287-81 144,171-38-207,-269 56 751,274-58-758,-1 0 42,0 1-1,0-1 0,0 0 1,0 0-1,-1 0 0,1 0 1,0 0-1,-3-1 1,5 1-45,-1 0 1,1 0 0,0 0 0,0 0 0,-1-1-1,1 1 1,0 0 0,0 0 0,0 0 0,-1-1-1,1 1 1,0 0 0,0 0 0,0 0 0,0-1 0,-1 1-1,1 0 1,0 0 0,0-1 0,0 1 0,0 0-1,0-1 1,0 1 0,0 0 0,0-1 0,4-13-45,4-1 35,1 1 0,0-1 0,2 2 0,-1-1 1,2 1-1,0 1 0,13-12 0,13-6 96,49-32 1,-6 12 91,29-21-382,-110 71 197,1 0 0,-1-1-1,1 1 1,-1 0 0,1-1 0,-1 1 0,0-1 0,1 1 0,-1 0 0,1-1-1,-1 1 1,0-1 0,1 1 0,-1-1 0,0 1 0,0-1 0,1 0 0,-1 0 2,0 1 1,0 0-1,0-1 1,-1 1 0,1 0-1,0 0 1,0 0-1,0-1 1,0 1 0,0 0-1,-1 0 1,1 0-1,0-1 1,0 1 0,0 0-1,-1 0 1,1 0 0,0 0-1,0-1 1,-1 1-1,1 0 1,0 0 0,0 0-1,-1 0 1,1 0-1,-1 0 1,-25-3 49,21 3-57,-24 0-29,0 1 0,-53 9-1,-58 24-313,126-31 92,0 2 0,0 0 1,1 0-1,0 1 0,0 1 0,0 0 0,-14 12 0,25-17 113,1-1 0,0 0 0,0 1 0,0-1 0,0 0 1,0 1-1,1-1 0,-1 1 0,0-1 0,1 1 1,-1 0-1,1-1 0,0 1 0,-1 0 0,1-1 1,0 1-1,0 0 0,0-1 0,0 1 0,0 0 1,0-1-1,1 1 0,-1 0 0,1-1 0,0 4 0,0-3-156,0 1 0,0 0 0,1 0 0,-1-1 0,1 1 0,-1-1-1,20 17-2107,-18-17 2171,0-1 0,0 0 1,1 0-1,-1 0 0,0 0 0,1-1 0,-1 1 0,1-1 0,6 0 1,1-1-604,0-1 1,15-4-1,-26 6 840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5:02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1 590 832,'0'0'3824,"0"2"-3472,8 12 326,-5-8-402,0-1-1,0 0 1,0 1 0,1-1-1,0 0 1,5 6 0,15 11 176,-18-16-308,1 0 0,0 0 1,11 8-1,-7-8-30,1 0 0,0 0 0,0-1 0,0-1 0,1 0-1,-1-1 1,1 0 0,0-1 0,0 0 0,0-1 0,0-1 0,0 0 0,15-2 0,-24 2-68,1-1 0,0 1 0,-1-1 0,1 0 0,0-1 1,-1 1-1,1-1 0,-1 0 0,0 0 0,0 0 0,0 0 1,0-1-1,0 0 0,0 0 0,-1 0 0,1 0 0,-1 0 0,0-1 1,0 0-1,0 1 0,0-1 0,-1 0 0,1 0 0,-1-1 1,3-7-1,-2 1-107,1 0 51,0 0 1,-1 0 0,0 0-1,-1 0 1,1-23-1,0 6 195,-2 23-173,0 1 0,0 0 0,-1 0 0,0 0 1,0 0-1,0-1 0,0 1 0,-1 0 0,1 0 1,-1 0-1,-3-8 0,3 9-18,0 1 0,0 0-1,0 0 1,-1 0 0,1 0 0,-1 0 0,1 0 0,-1 1-1,0-1 1,0 0 0,0 1 0,0-1 0,0 1 0,0 0-1,0 0 1,0 0 0,-1 0 0,1 0 0,0 0 0,-1 0-1,1 1 1,0-1 0,-1 1 0,-3 0 0,-3 0 39,0 1 1,0 0-1,0 1 1,0 0-1,-11 4 0,19-6-15,-5 2-21,1 0-1,-1 0 1,1 1 0,-1 0 0,1 0-1,0 0 1,0 0 0,0 1 0,0 0-1,1 0 1,-1 0 0,1 1 0,0-1-1,0 1 1,1 0 0,0 0 0,-5 9-1,-27 58 2,-23 40 223,46-90-136,-17 45-1,19-41-189,7-19 122,0 0 0,1 1 0,0-1 0,0 1 1,1-1-1,-1 11 0,2-16 8,0 1 0,0 0 1,0-1-1,1 1 0,-1 0 1,1-1-1,-1 1 0,1-1 0,0 1 1,0-1-1,0 1 0,0-1 0,0 1 1,1-1-1,-1 0 0,1 0 1,0 0-1,-1 0 0,1 0 0,4 3 1,4 1 77,-1 0 0,1-1 0,1-1 0,-1 0 0,0 0 0,1-1 0,0 0 0,0-1 1,0 0-1,0-1 0,0 0 0,0-1 0,1 0 0,20-3 0,-21 1 1,0 0-1,0 0 1,-1-2 0,1 1-1,-1-1 1,16-8 0,-19 6-103,-1 0 1,1 0-1,-1 0 1,0-1 0,-1 1-1,0-2 1,0 1-1,0 0 1,5-14 0,16-23-104,0 3-41,-21 32 125,0-1 0,1 1 0,0 0 0,1 1-1,-1-1 1,2 1 0,11-10 0,32-14-286,-50 32 292,0-1-1,0 1 0,-1 0 1,1 0-1,0-1 0,0 1 1,0 0-1,0 0 0,-1 0 1,1 0-1,0 0 0,0 0 1,0 0-1,0 0 0,-1 0 1,1 0-1,0 1 0,0-1 1,0 0-1,0 0 1,-1 1-1,2 0 0,12 10-160,-6 0 143,-2 0-1,0 0 1,0 1 0,-1-1-1,0 1 1,-1 1-1,-1-1 1,0 1 0,2 14-1,-4-18 45,-1 0 0,0 0-1,0 0 1,-1 0 0,0 0-1,0 0 1,-1 0 0,-4 11-1,-2 3-10,-20 39 1375,29-63-1340,1 0-1,-1 0 0,0-1 1,0 1-1,0-1 1,0 1-1,0-1 1,0-1-1,3-3-16,80-122 75,-52 76-47,48-75-520,-79 127 453,-1-1 0,1 1 0,-1 0 0,1-1-1,-1 1 1,1-1 0,-1 1 0,1 0 0,-1-1 0,1 1-1,0 0 1,-1 0 0,1 0 0,-1-1 0,1 1 0,0 0-1,-1 0 1,1 0 0,0 0 0,-1 0 0,1 0 0,0 0-1,-1 0 1,1 0 0,-1 1 0,1-1 0,0 0 0,-1 0-1,1 0 1,-1 1 0,1-1 0,0 0 0,-1 1 0,1-1-1,-1 0 1,1 1 0,-1-1 0,0 1 0,1-1 0,0 1-1,1 2-22,1-1 0,-1 1 0,1 0 0,-1-1-1,3 6 1,0 4 14,0 0 0,-1 1 1,0-1-1,2 20 0,-1-10 7,-1-1-46,0 0 0,1 41 0,-4-58 87,-1 0 0,1 0-1,0 1 1,0-1 0,3 7 0,-3-7 19,0-1 1,0 1-1,0 0 1,0-1 0,0 8-1,-1-11-19,0 0-1,0 0 1,0 1-1,0-1 0,0 0 1,0 0-1,-1 1 1,1-1-1,0 0 0,0 1 1,0-1-1,0 0 1,0 0-1,0 1 1,0-1-1,1 0 0,-1 0 1,0 1-1,0-1 1,0 0-1,0 0 1,0 1-1,0-1 0,0 0 1,0 0-1,1 1 1,-1-1-1,0 0 1,0 0-1,0 0 0,1 1 1,-1-1-1,0 0 1,0 0-1,0 0 0,1 0 1,-1 0-1,0 1 1,0-1-1,1 0 1,-1 0-1,0 0 0,1 0 1,-1 0-1,0 0 1,0 0-1,1 0 1,-1 0-1,0 0 0,0 0 1,1 0-1,-1 0 1,0 0-1,0 0 1,1 0-1,-1 0 0,0-1 1,1 1-1,-1 0 1,0 0-1,0 0 0,0 0 1,1 0-1,-1-1 1,0 1-1,0 0 1,0 0-1,1 0 0,-1-1 1,13-13 533,-7 7-457,0-1 0,-1 0 0,0 0 0,7-14 0,-3 1-210,1 1-1,22-35 0,-31 53 74,0 0-1,0 1 0,1-1 1,-1 0-1,1 1 0,0-1 1,-1 1-1,1-1 0,0 1 1,0 0-1,0 0 0,0 0 1,0 0-1,0 0 0,0 0 1,0 0-1,0 1 0,0-1 1,0 1-1,1-1 0,-1 1 1,0 0-1,3 0 0,-4 1 31,0-1 0,0 1-1,0-1 1,-1 1 0,1-1-1,0 1 1,0 0 0,0 0-1,0-1 1,0 1 0,-1 0-1,1 0 1,0 0 0,-1 0-1,2 2 1,9 19 32,-9-17-33,1 1 14,-1 0 1,0 0 0,2 9 0,4 12 157,-7-22-162,1-1 1,-1 1-1,0 0 0,0 6 1,3 12 56,9 9-188,-3-9 195,8-3 251,-18-19-277,0-1 1,1 1-1,-1-1 0,0 0 1,0 1-1,1-1 0,-1 0 1,0 1-1,0-1 0,1 0 0,-1 1 1,1-1-1,-1 0 0,0 0 1,1 1-1,-1-1 0,0 0 1,1 0-1,-1 0 0,1 0 0,-1 0 1,1 1-1,-1-1 0,0 0 1,1 0-1,-1 0 0,1 0 1,0 0-1,0-1-1,0 1 0,0-1 0,0 1 0,0-1 1,0 1-1,0-1 0,0 1 0,0-1 0,-1 0 0,1 0 0,1-1 1,3-5 23,0 1 1,7-13-1,-10 14 14,10-17-86,-2-1 0,0-1 1,-2 0-1,7-31 0,-9 24-1,-4 20 60,0-1 0,8-21 0,-8 21-152,0 3-773,0 9 434,1 5 143,0 5 210,0 0 0,-1 1-1,0-1 1,0 1 0,0 14-1,2 18-16,0-20 104,-2 0-1,-1 42 1,-10 47-69,2-48 207,1 18-34,-16 162 291,19-218 100,2 26-1,-2-40 64,1-9-182,2-5 686,-5-61-925,5 57-132,4-235 398,-3 204-404,0 12-15,0 0 0,2 0 0,10-45 0,17-28-199,53-119 1,-79 208 115,1 0 1,0 1 0,1-1-1,7-8 1,-11 14 19,1 0 0,0 0 0,0 0 1,0 1-1,0-1 0,0 1 0,1 0 0,-1 0 0,1 0 0,0 0 0,-1 0 0,8-1 0,-9 2 66,1 1 0,-1 0 0,1 0-1,-1 1 1,0-1 0,1 0 0,-1 1-1,0-1 1,1 1 0,-1 0 0,0 0-1,4 2 1,-1-1-48,0 1 0,0 0-1,8 8 1,-5-3 14,0 1-1,-1 0 1,0 1-1,0 0 1,6 13-1,7 10 73,-16-27-28,0 1 0,0-1 0,-1 1-1,0-1 1,0 1 0,-1 0 0,0 0 0,2 12 0,-3-16 14,-1 1 1,0-1-1,0 1 1,0-1-1,-1 1 1,1-1-1,-1 1 1,1-1-1,-1 1 1,-1-1-1,1 0 1,0 1-1,-1-1 1,1 0-1,-1 0 1,0 0-1,0 0 1,0 0-1,-5 4 1,2-3 23,0 0 1,0 0 0,0 0 0,-1 0 0,1-1 0,-1 0 0,0 0 0,0-1 0,0 1 0,0-1-1,-1-1 1,-6 2 0,-8 0 27,0-2 0,-29 0-1,27-1-46,8-2-56,14 1-177,7 0 182,27 0 303,0-1-1,0-2 1,0-1-1,41-13 0,-63 15-190,0-1-1,0 0 1,0-1-1,-1 0 1,1-1-1,-1 0 1,-1-1-1,10-7 0,-7 3-11,0-1-1,-1 0 0,0 0 1,-1-1-1,9-15 0,4-14-3,-2 0 1,30-89-1,-49 124-59,81-279 157,-76 232-283,-3 20 160,0-4-176,-3-70-1,-2 55-1251,1 52 1166,-1 22-607,-3 13 584,0 41 0,3-45 172,-6 30 1,0-6 6,0 101-11,7-137 27,13 302 425,-11-305-289,0 5-135,1-1 1,9 33 0,7-16 467,-15-28-368,-1-6 40,-1 1 0,1-1 0,-1 0 0,1 0 1,0-1-1,0 1 0,0-1 0,0 1 0,4 0 1,-5-1-17,0-1 0,-1 0 1,1 0-1,0 0 1,-1 0-1,1 0 1,0-1-1,-1 1 1,1 0-1,0-1 0,-1 0 1,1 1-1,-1-1 1,1 0-1,-1 1 1,2-2-1,17-8 202,-16 8-258,0 0 0,1 0 0,-1-1 0,0 1 0,0-1 0,0 0 0,3-3 0,10-12 28,-1-1-1,-1 0 1,-1-1 0,0-1-1,-2 0 1,0-1-1,-2 0 1,10-28-1,-14 34-21,-4 13-44,-1-1-1,1 0 1,-1 1-1,0-1 1,0 0-1,-1 0 1,1-7-1,-1 11-105,0 21-1478,0 10 1486,2 1 0,6 37 0,-7-58 151,2-1 1,-1 0-1,1 0 1,1 0-1,0 0 0,0-1 1,1 1-1,0-1 0,1-1 1,11 15-1,-12-19 2,-1-1-1,1 1 0,0-1 1,0-1-1,0 1 0,0-1 1,0 0-1,1 0 1,9 2-1,-4-1 126,-4-1-15,0-1 0,0-1 0,0 1-1,0-1 1,0-1 0,11-1 0,-14 1-88,0 0 0,0 0 0,-1 0 0,1-1 0,0 1 0,-1-1 0,1 0 0,-1 0 0,0-1 0,0 1 1,0 0-1,0-1 0,0 0 0,0 0 0,-1 0 0,1 0 0,-1 0 0,3-6 0,2-3 44,-2 0 1,1 0 0,-1 0-1,4-17 1,-6 18-83,0-1 0,-1 0-1,0 0 1,0-14 0,3-54-295,1 144-1866,-17 179 1957,-3-141 200,-46 168 0,58-262 7,-25 77 233,22-73-177,0 0 0,0-1 0,-1 1 0,-14 19 0,15-26 25,0 1 0,-1-1-1,1 0 1,-1 0 0,-1 0-1,1-1 1,-1 0 0,1 0-1,-1-1 1,0 0 0,0 0-1,0-1 1,-1 1 0,1-2-1,-13 3 1,16-5-53,1 1 0,-1-1 0,1 1 0,-1-1-1,1 0 1,0 0 0,-1-1 0,1 1 0,0-1 0,0 1 0,0-1 0,0 0 0,0 0-1,1-1 1,-1 1 0,0 0 0,-3-6 0,1 2-37,1 0 0,0 0 0,0 0 1,0-1-1,1 0 0,0 1 0,-3-12 0,3 5-59,0 0-1,1 0 0,1 1 0,0-1 0,0 0 0,1 0 1,1 0-1,4-21 0,-3 24-1,0 1 1,1 0-1,0 0 0,0 1 1,1-1-1,1 1 1,-1-1-1,1 1 0,0 0 1,1 1-1,0 0 0,12-12 1,-12 14-7,1 1-1,1 0 1,-1 0 0,0 1 0,1-1 0,0 2 0,12-4-1,0 0 2,29-9 179,-26 8-78,0 0-1,0-2 0,-1 0 0,25-15 0,-28 13 53,-9 5 10,-1 1 1,0-1-1,0-1 0,-1 1 1,1-2-1,12-14 0,17-27-76,-3-2 0,37-69-1,-66 105-70,0 0-1,5-20 1,-1 5-159,-8 24 155,0-1 0,0 1 0,-1-1 0,0 1 0,1-12 0,-2 17-64,0 15-1216,1 9 1138,1 0 0,7 31-1,-4-26 218,-3-18-21,1-1-1,-1 0 0,2 1 1,-1-1-1,1-1 0,1 1 1,-1 0-1,1-1 0,1 0 1,0 0-1,0-1 0,0 0 1,1 0-1,15 12 0,-20-17 75,2 0 0,-1 0 0,0-1 0,0 1 0,1-1-1,-1 1 1,0-1 0,1 0 0,-1-1 0,1 1 0,0 0 0,-1-1-1,6 0 1,-1 0 55,-1-1-1,0 0 1,1-1 0,-1 0-1,11-4 1,-15 5-107,0 0 1,0-1 0,0 0 0,0 0-1,0 0 1,0 0 0,-1 0-1,1 0 1,-1-1 0,1 1-1,-1-1 1,2-3 0,3-4 113,-1 0-1,5-14 1,4-5-274,3-7 68,-13 25 20,0 0-1,12-18 1,-16 28 0,0 0-1,0-1 1,0 1-1,0 0 1,0-1-1,-1 1 1,1-1 0,0 1-1,-1 0 1,1-1-1,-1 0 1,0 1-1,0-1 1,1 1-1,-1-1 1,0 1 0,0-3-1,10 8-568,-7-2 545,0 1 0,0-1 1,0 1-1,0 0 0,0 0 1,-1 0-1,1 0 1,-1 1-1,4 5 0,13 37-240,-14-32 397,-2-6-128,0 0 0,-1 1-1,0-1 1,0 1 0,0 15 0,-2-22 66,0 1-1,1-1 1,-1 0 0,1 0-1,0 1 1,-1-1 0,1 0-1,0 0 1,0 0 0,3 5 1695,5-28-1236,13-29-509,13-38-88,-25 49 48,-4 18 47,0 0-1,13-30 1,-18 50 19,6-11-500,-3 11 11,-1 7-59,-1 5 368,-1 0 0,1 20 0,1 12 121,0-21 41,3 14 138,18 68-1,-23-101-77,0 0 0,1 0 0,-1 0 0,1 0 0,0 0 1,0 0-1,0 0 0,0-1 0,0 1 0,1-1 0,-1 1 0,1-1 0,0 0 1,-1 0-1,1 0 0,0 0 0,0-1 0,0 1 0,1-1 0,-1 0 0,0 0 1,0 0-1,1 0 0,-1 0 0,5-1 0,-2 1 12,0-2 0,0 1 1,0-1-1,-1 0 0,1 0 0,0 0 0,-1-1 1,1 0-1,-1 0 0,0 0 0,1-1 0,-1 0 0,0 0 1,-1 0-1,1 0 0,0-1 0,6-7 0,3-3-59,0 0-1,-1-1 0,-1-1 1,-1 0-1,0 0 0,-1-1 1,12-26-1,-22 41-37,1 1-1,0-1 1,-1 0-1,1 1 1,0-1-1,0 1 0,0-1 1,0 1-1,0 0 1,1-1-1,-1 1 1,0 0-1,0 0 1,1 0-1,-1 0 1,1 0-1,1-1 1,-1 2 13,-1 0 0,1-1 0,-1 1 0,1 0 0,-1 0 0,1 0 0,0 0 0,-1 1 0,1-1 0,-1 0 0,1 0 0,-1 1 0,1-1 0,-1 1 0,0 0 0,1-1 0,-1 1-1,3 2 1,90 67-879,-34-21 1183,-59-48-224,0-1 0,0 1 0,0-1 0,0 1 0,-1-1 0,1 1 0,1-1 1,-1 1-1,0-1 0,0 0 0,0 0 0,1 0 0,-1 0-24,-1 0 1,0 0-1,1 0 1,-1 0-1,0 0 0,0 0 1,1 0-1,-1 0 1,0-1-1,0 1 1,1 0-1,-1 0 0,0 0 1,0 0-1,0-1 1,1 1-1,-1 0 1,0 0-1,0-1 1,0 1-1,0 0 0,0 0 1,1-1-1,-1 1 1,0 0-1,0 0 1,0-1-1,0 1 1,0-1-1,0-1 7,0-1 0,0 1-1,-1-1 1,1 1 0,0-1 0,-1 1-1,0-1 1,0 1 0,-1-3 0,-5-13-9,-7-14-481,13 30 406,-1 0 0,1 0 0,-1 0 0,0 0 0,1 0 0,-1 0 0,0 1 0,0-1 0,0 1 0,0-1 0,-5-1 0,6 3 7,-1-1 0,1 1 1,-1 0-1,1 0 0,-1 1 0,0-1 0,1 0 0,-1 0 1,1 1-1,0-1 0,-1 1 0,1-1 0,-1 1 0,1 0 1,0-1-1,-1 1 0,-1 1 0,-23 17-163,24-18 178,-10 11-49,0 0 1,1 0-1,0 1 1,1 0-1,-17 29 0,8-12 123,14-24-46,1 1 0,0 0 0,0 0 0,-4 11 1,8-16 8,-1 1 0,0-1 0,1 1 0,0-1 1,-1 1-1,1-1 0,0 1 0,0 0 1,0-1-1,1 1 0,-1-1 0,1 1 0,-1-1 1,1 0-1,0 1 0,0-1 0,0 0 1,2 4-1,-2-5 41,-1 0 0,1 0-1,0 0 1,0 0 0,0-1 0,0 1 0,0 0 0,1 0 0,-1 0 0,0-1-1,0 1 1,1-1 0,-1 1 0,0-1 0,0 1 0,1-1 0,-1 0 0,0 0-1,1 0 1,-1 1 0,0-1 0,1 0 0,-1-1 0,1 1 0,-1 0 0,0 0-1,1-1 1,-1 1 0,0 0 0,0-1 0,1 0 0,1 0 0,-1 0-14,-1 0 1,1 0 0,0 1 0,-1-1-1,1-1 1,0 1 0,-1 0 0,1 0-1,-1 0 1,0-1 0,1 1-1,-1-1 1,0 1 0,0-1 0,0 0-1,0 1 1,0-1 0,0 0-1,-1 1 1,1-1 0,0 0 0,-1-2-1,0-58-272,0 62 206,1 0 1,-1 0 0,0 0-1,0-1 1,0 1 0,0 0-1,0 0 1,0 0 0,0-1-1,0 1 1,0 0 0,1 0-1,-1 0 1,0 0 0,0 0-1,0-1 1,0 1 0,0 0-1,1 0 1,-1 0 0,0 0-1,0 0 1,0 0 0,1 0-1,-1-1 1,0 1 0,0 0-1,0 0 1,1 0 0,-1 0-1,0 0 1,0 0 0,0 0-1,1 0 1,-1 0 0,0 0-1,0 0 1,0 0 0,1 0-1,-1 1 1,0-1 0,0 0-1,1 0 1,8 3-367,-8-3 375,4 3-76,1 0 0,-1 1 0,0-1 0,0 1 0,0 0 0,-1 0 0,0 0 0,7 9 0,28 42-213,-32-44 292,-1 1-1,-1-1 1,0 1-1,0 0 1,4 22-1,8 65-131,-15-83 134,12 151 89,-14-138 18,-1-1 0,-2 0 1,-11 54-1,12-73-46,-1 0-1,0-1 1,-1 1 0,1-1 0,-2 0-1,1 0 1,-11 13 0,11-17 26,1 0 0,-1 0-1,0 0 1,0 0 0,0-1 0,-1 0 0,1 0 0,-1 0-1,1-1 1,-1 1 0,0-1 0,0 0 0,0-1 0,-7 2-1,-12 0 109,0 0 0,0-2-1,0-1 1,0-1-1,0-1 1,-47-10-1,59 8-84,-1 0 0,-13-7 0,-12-3 0,34 12-65,-1 0 0,1 0 1,0 0-1,0 0 0,0-1 0,0 0 0,0 0 0,0 0 0,1 0 0,-1 0 0,1-1 0,0 0 0,0 0 0,1 1 0,-1-2 0,1 1 0,-1 0 0,1 0 0,1-1 0,-1 1 0,1-1 1,-1 1-1,1-1 0,0-5 0,-1-6-16,1 0 1,0 0-1,1 0 1,1 0 0,0 0-1,4-16 1,23-86 272,-22 97-271,1 0 0,2 1 1,15-29-1,-18 39-127,1 1 0,-1 0 0,2 0 0,-1 1 0,1 0 0,0 0 0,1 1 0,0 0 1,0 1-1,1 0 0,-1 0 0,17-6 0,-14 5 149,-6 2-2200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5:0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59 8064,'-33'-12'2976,"19"-1"-2304,4 0-192,7 10 448,-3-2-608,1 1-64,5-1-160,-3 2-160,-2 3-800,0 0-992,-1 3 1056,-2 6-2400,-6-1 1792,-5 5-1824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2:50.40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2827 428 1568,'-13'-7'204,"0"0"0,0 2 0,-25-8 0,-38-2 324,-144-34 944,196 45-1309,-1 1 1,0 0 0,1 2-1,-1 1 1,0 2-1,0 0 1,0 1-1,-33 9 1,50-10 141,0-1 1,-16 1-1,-7 1 597,-79 10 85,49-4-350,1-4 0,-95-2 0,107-3-287,-44-9 589,40 8-867,22 0 167,-34 3-1,-42 1 1259,85-3-850,20-1-591,-1 1 0,1 0-1,-1-1 1,1 1 0,0-1-1,-1 1 1,1-1 0,0 0-1,-1 0 1,1 1 0,0-1-1,0 0 1,0 0 0,0 0-1,0 0 1,0 0 0,0-1-1,0 1 1,0 0 0,0 0-1,1-1 1,-1 1 0,0 0-1,0-3 1,-1 0 15,1 0 0,0-1 0,-1 1 0,1-1-1,1 1 1,-2-9 0,-6-33 388,7 43-488,0 1-1,-1-1 1,1 0 0,0 1 0,-1 0 0,-2-5 0,-4-4 158,4 2-82,3 8-44,0-1 0,1 1 0,-1-1-1,0 0 1,1 1 0,-1-1 0,1 1-1,0-1 1,0 0 0,-1 1-1,1-3 1,0-6 60,0 7-35,0 0 0,0 1 0,0-1 0,0 0 0,0 1 1,0-1-1,1 0 0,0 1 0,-1-1 0,1 1 0,2-4 0,2-7-84,-4 11 32,-1 1 0,1-1 0,-1 1-1,1 0 1,-1-1 0,1 1 0,0 0 0,0-1-1,0 1 1,0 0 0,0 0 0,0 0 0,2-2-1,-1-2-572,0 7 563,0 0 1,0 1-1,0-1 0,0 0 0,0 0 1,0 1-1,-1-1 0,1 1 0,-1 0 0,0-1 1,0 1-1,0 0 0,0 0 0,0 0 1,-1 0-1,1-1 0,-1 1 0,0 0 0,0 0 1,0 4-1,0 10 27,-1 1 1,-4 18-1,5-33-10,-4 19-61,0-1 1,-1 0 0,-1 0-1,-1-1 1,-14 29 0,-103 253 178,-3 8 22,77-210 21,-51 143 0,86-195 51,-22 60-97,-13 7 306,41-98-329,-1 0 0,0-1 0,-2 0 0,-18 21-1,24-31-46,0-1 0,-1 1 0,0-1 0,0 0 0,-11 5 0,-44 18-97,43-20 109,-131 44 146,64-25-73,44-13-87,-57 22-26,87-30 4,3-1 7,1-1 0,-1 0 0,0-1 0,-1 0 0,1 0-1,-1-1 1,-12 1 0,5 0 22,15-2 10,1-1 0,0 1-1,-1-1 1,1 1-1,-1-1 1,1 0 0,-1 0-1,1 0 1,-1 0-1,0 0 1,1 0 0,-1 0-1,1 0 1,-1 0 0,1-1-1,-1 1 1,1-1-1,0 1 1,-1-1 0,1 0-1,-3-1 1,0-2 108,3 4-151,0 0-1,1-1 1,-1 1-1,0 0 0,1-1 1,-1 1-1,1-1 1,-1 1-1,0-1 1,1 1-1,-1-1 0,1 1 1,0-1-1,-1 1 1,1-1-1,-1 0 1,1 1-1,0-1 0,0 0 1,-1 1-1,1-1 1,0 0-1,0 0 1,0 1-1,0-1 0,0 0 1,0 0-1,0 1 1,0-1-1,0 0 1,0 0-1,0 1 0,0-1 1,0 0-1,1 1 1,-1-1-1,0 0 1,1 1-1,-1-1 0,1-1 1,12-13-110,0 1 1,23-19-1,8-8-36,-27 25 140,1 1 1,1 1-1,1 1 0,33-17 0,-11 6-66,-22 12 31,224-140 18,-219 137-73,0 1 0,0 1 0,40-13 0,-110 42-25,-68 28 119,62-21-125,-172 84-194,153-69 604,66-36-214,0 0 0,-1-1 1,1 1-1,-7 0 0,10-2-69,3 1-11,0-1 0,0 0 0,0 0 0,-1 0 0,1 0 0,0 0 0,0-1 0,0 1 0,-1 0 0,1-1-1,0 1 1,0-1 0,-1 0 0,3-1 0,6-1 17,147-36 123,-41 11-178,-29 3 84,76-17-163,-142 38 78,0 2 0,0 0-1,0 1 1,0 1 0,40 5 0,-56-4 42,-1-1 0,1 1 0,0 1 0,-1-1 0,1 1 0,-1 0 0,0 0 1,1 0-1,6 6 0,-9-7-6,0 1 1,-1 0-1,1-1 0,-1 1 1,1 0-1,-1 0 0,0 0 1,0 0-1,0 0 1,0 0-1,0 1 0,0-1 1,0 0-1,-1 0 0,1 1 1,-1-1-1,0 0 1,0 1-1,0-1 0,0 0 1,0 5-1,-4 8 10,0 0 0,-1 0 0,0 0 0,-1-1 0,-1 0 0,0 0 0,-17 24 0,-6-1 95,-4 7-59,-8 15 9,-12 20-119,46-66 55,0 1 0,1 0 1,-9 30-1,14-38-5,0 0 0,1 1 0,0-1 0,0 0-1,1 1 1,0-1 0,0 1 0,0-1 0,2 8 0,-1-11 52,-1 0 0,1 0 0,0 0 0,0 0 0,1 0 0,-1-1-1,0 1 1,1 0 0,0-1 0,0 1 0,-1-1 0,1 0 0,1 0 0,-1 0 0,0 0 0,0 0 0,1 0 0,-1 0-1,1-1 1,0 1 0,5 1 0,2 0 14,1 0-1,-1 0 1,1-2 0,-1 1-1,1-1 1,15-1 0,69-8-13,-56 4-21,93-11 60,246-62 0,-173 32 96,-196 43-245,-1 1 0,1 0-1,0 0 1,-1 1 0,15 1-1,-22-1 87,-1 0-1,0 0 1,1 0-1,-1 0 1,0 0-1,1 0 0,-1 0 1,0 0-1,1 0 1,-1 0-1,0 1 0,1-1 1,-1 0-1,0 0 1,1 0-1,-1 0 0,0 1 1,0-1-1,1 0 1,-1 0-1,0 1 0,0-1 1,1 0-1,-1 0 1,0 1-1,0-1 1,0 0-1,0 1 0,1-1 1,-1 0-1,0 0 1,0 1-1,0-1 0,0 0 1,0 1-1,0-1 1,0 1-1,0-1 0,0 0 1,0 1-1,0-1 1,0 0-1,0 1 0,0-1 1,0 0-1,0 1 1,-1-1-1,1 0 0,0 0 1,0 1-1,0-1 1,0 0-1,-1 1 0,-14 19 41,14-19-40,-10 10 24,-95 98-174,87-92 106,-1-1 0,0-1-1,-1 0 1,-27 12-1,-18 2 180,-133 40-1,99-37-70,2-1-29,-1-5-1,-199 28 1,283-52-25,-25 2 138,0-1 0,-74-4 0,104 0-131,-10-1-57,-24-5 1,37 5 0,0 0 1,0-1 0,0 1 0,0-2 0,0 1 0,-10-8-1,11 7 28,0 0 0,1 0 0,-1-1 0,1 0 0,0 0 0,0-1 0,1 1 0,0-1 0,0 0 0,0 0 0,0-1 0,1 1 0,0-1-1,1 1 1,-1-1 0,1 0 0,-1-9 0,-5-27-24,2-1-1,0-43 0,6-90 115,1 77-227,-2 88 126,0 1 0,-1 0 0,-4-14 0,2 4 84,-10-17 44,13 36-139,0 0 0,-1 0 0,1 0 0,0 0 0,-1 0 0,1 0 0,-1 0 0,0 0 0,0 1 0,-2-3 0,-9-9-6,11 11 22,0-1 0,-1 0 0,1 1 0,-1-1-1,0 1 1,1 0 0,-1 0 0,0 0-1,0 0 1,-1 1 0,-3-3 0,-12-6-381,10-2 258,8 12 22,6 5-363,-2-3 455,1-1 0,-1 0 1,1 0-1,-1 0 0,1-1 1,0 0-1,-1 1 1,5-1-1,15 1 39,131 16-89,252-7 0,-325-13 295,0-4 0,0-4 0,118-31 0,-164 31-140,-1-2-1,0-1 0,-1-2 1,0-2-1,-2 0 1,0-2-1,-1-2 0,38-35 1,165-150 298,-194 173-319,-1-2 0,39-48-1,-62 65-25,0-1 0,-2 0 0,0-1-1,-1-1 1,-1 0 0,14-42 0,-18 43-35,-1-1 0,-1 1 0,-1-1 1,-1 0-1,0-24 0,-3 11 6,-7-48 0,5 68-3,-1 1 0,0-1 0,-1 1 0,-1 0 1,0 1-1,-8-15 0,5 16-17,0 1-1,-1 0 1,0 1-1,0 0 1,-22-18 0,18 17-26,0-1 0,-23-28 0,10 3 130,2-1-1,1-2 1,2-1-1,-20-53 0,33 71-110,0 0 0,-3-26 0,8 33 51,1 2-54,-1 0 0,0 0 0,-1 1 0,-1-1 0,-8-17 0,7 15-103,-4 30-1864,9-9 1946,-1 1 0,1 0-1,0-1 1,0 8 0,-1 8-21,-11 104-263,7-72 286,3-25 78,-8 39 0,-31 77 186,-1 6 5,21-73-259,-3-2 1,-3-1-1,-73 132 0,57-127 113,-98 186 756,120-230 558,26-48-1261,1 1 0,0-1-1,1 1 1,14-23 0,38-39-130,-8 10 0,-19 18 22,-3-1 1,36-78-1,31-111-81,-86 211 99,173-534-142,-174 530-95,-3 11-95,11-27-1,-11 31-81,-7 18-203,-11 29 86,-16 55 343,-58 126 0,6-32 20,-55 105 281,102-224-84,12-23 106,-31 45-1,49-80-129,1-1-1,-1 1 0,1 1 1,0-1-1,-2 8 0,5-13-32,0 0-1,-1 1 1,1-1 0,0 0-1,0 1 1,0-1 0,0 0-1,0 1 1,0-1-1,0 1 1,0-1 0,0 0-1,0 1 1,0-1 0,0 0-1,0 1 1,0-1 0,1 0-1,-1 1 1,0-1-1,0 0 1,0 1 0,0-1-1,1 0 1,-1 1 0,0-1-1,0 0 1,1 1-1,-1-1 1,1 0 0,12 3 385,18-10-9,-17 2-328,-1 0 1,0-1-1,0 0 1,-1-1-1,1-1 1,-2 0-1,23-19 1,-2-5-28,35-42 0,5-6-109,-26 36 61,2 3 0,60-39 0,114-61 76,-159 102-61,40-31-82,-14 9 173,-83 57-152,19-15-259,-38 28 155,-1-2 0,0 0 0,-15 5 0,-45 12 162,-111 22 0,51-15 241,101-22-4,-39 4 1,58-12-138,1 0 1,-1-1-1,1 0 1,-1-1-1,-23-4 0,34 4-123,-1 1-1,1-1 0,0 0 1,-1-1-1,1 1 0,0-1 1,0 1-1,0-1 0,0 0 1,0 0-1,0 0 0,1 0 1,-1-1-1,1 1 0,-1-1 1,1 0-1,0 1 0,0-1 0,0 0 1,1 0-1,-1 0 0,1-1 1,-1 1-1,1 0 0,0 0 1,0-1-1,1 1 0,-1-1 1,1 1-1,-1-1 0,1 1 1,0-5-1,1 3-15,-1 0 0,1 0 0,0 0 0,0 0 0,1 1 0,-1-1 0,1 0 0,0 1 0,1-1 0,-1 1 0,1-1 0,0 1 0,0 0 0,0 0 0,0 0 0,1 1 0,-1-1 0,1 1 0,0 0 0,0 0 0,7-4 0,2 1-51,1 1 0,-1 0 0,1 1 0,21-4 0,59-3-100,-70 9 215,30-4 67,34-1-95,160-37 0,-173 25 105,131-16 0,-160 31-170,1 1 0,-1 3 0,0 2 0,52 9 1,-64-4 41,-1 1 0,0 2 0,0 1 1,37 18-1,-66-27 65,19 8-61,33 20 0,-45-23 64,0-1 0,1-1 0,0 0 0,0-1 0,0 0 0,1-1 0,-1 0 0,1-1 0,-1-1 0,1 0 0,0 0 0,0-1 0,24-4 0,53-3 98,-16 2-153,-65 4 19,144-19 195,-123 13-202,12-2-285,-39 8 276,0 1 1,0 0 0,-1 0 0,1 0-1,0 1 1,0-1 0,-1 1-1,1-1 1,0 1 0,-1 0 0,1 0-1,4 2 1,-4-1 57,1 0-1,0-1 0,0 0 1,1 1-1,5 0 0,-9-2-17,0 0 0,-1 0 0,1 0 0,0 0-1,-1 0 1,1 0 0,0 0 0,-1-1 0,1 1 0,-1 0-1,1 0 1,0 0 0,-1-1 0,1 1 0,-1 0 0,1 0-1,0-1 1,-1 1 0,1-1 0,-1 1 0,0-1 0,1 1-1,-1 0 1,1-1 0,-1 0 0,1 1 0,-1-1 0,0 1-1,0-1 1,1 1 0,-1-1 0,0 0 0,0 1 0,0-1 0,1 1-1,-1-1 1,0 0 0,0 1 0,0-1 0,0 0 0,0-4-13,0-1 1,0 1-1,-1 0 1,-1-5-1,2 6 78,-1-8-82,1 9-7,-1-1-1,1 1 1,-1 0 0,1 0 0,-1 0 0,-1-3-1,-5-13 12,2 8-68,1 0 0,-9-13 0,11 20 25,0 1 1,-1 0-1,1 1 1,-1-1-1,1 0 1,-1 1-1,0-1 1,0 1-1,0 0 1,0 0-1,-6-3 1,-5 0-33,-1 1 1,0 0 0,0 1 0,0 1-1,0 0 1,0 1 0,-21 2-1,1 0 12,0 1 0,0 3 0,0 0 0,-64 21 0,29-2-67,-88 44 1,-44 24-245,-96 47 204,232-103 191,2 2 0,-84 65 1,35-7-198,20-16 103,-139 112 287,157-130-357,66-54 203,9-7-74,0-1 1,0 0-1,0 0 1,0 0-1,0 0 0,-1 0 1,1 0-1,0 0 0,0 0 1,0 0-1,0 0 0,0 0 1,0 0-1,0 0 1,0 0-1,0 0 0,0 1 1,0-1-1,0 0 0,0 0 1,0 0-1,0 0 0,0 0 1,0 0-1,0 0 1,0 0-1,0 0 0,0 0 1,0 0-1,0 0 0,0 0 1,0 1-1,0-1 0,1 0 1,-1 0-1,0 0 1,0 0-1,0 0 0,0 0 1,0 0-1,0 0 0,0 0 1,0 0-1,0 0 0,0 0 1,0 0-1,0 0 0,0 0 1,0 0-1,0 0 1,0 0-1,1 0 0,-1 0 1,0 0-1,0 0 0,0 0 1,0 0-1,0 0 0,0 0 1,0 0-1,0 0 1,0 0-1,24-7 116,1-5-34,0-2 1,-1 0 0,0-2 0,35-31-1,80-85 49,-74 66-101,-24 25-116,3 1-1,97-66 1,337-151-672,-472 254 711,0-1-22,1 1 0,-1 0-1,1 0 1,0 1 0,0 0-1,0 0 1,9-1 0,-15 3 65,0 1 1,0-1 0,0 0 0,0 0 0,0 1 0,0-1 0,0 1 0,0-1 0,0 0 0,0 1 0,0 0 0,-1-1 0,1 1-1,0 0 1,0-1 0,-1 1 0,1 0 0,-1 0 0,1-1 0,0 1 0,-1 0 0,0 0 0,1 0 0,-1 0 0,1 0-1,-1 0 1,0 0 0,0 0 0,1 0 0,-1 0 0,0 0 0,0 0 0,0 0 0,0 0 0,0 0 0,-1 0 0,1 0-1,0 0 1,0 0 0,-1 1 0,-2 4-8,1-1-1,-1 0 0,0 0 1,-1 0-1,1 0 1,-1 0-1,0-1 1,-8 8-1,-4 1 75,-20 14-1,-30 17 1,13-9-96,-63 54 0,5 22 185,67-64-224,-66 53 0,-150 68 31,186-123 96,-228 154 376,-9 28-395,123-85 91,179-134-78,9-8-48,0 0-1,0 0 1,0 0-1,0 0 1,0 0-1,0 0 1,0 0-1,0 0 1,0 0-1,0 0 1,0 0-1,0 1 1,0-1-1,0 0 1,0 0-1,0 0 1,0 0-1,0 0 1,0 0-1,0 0 1,0 0-1,0 0 1,0 0-1,0 0 1,0 1-1,0-1 1,0 0-1,0 0 1,0 0-1,0 0 1,0 0 0,0 0-1,0 0 1,0 0-1,0 0 1,0 0-1,0 0 1,0 0-1,0 0 1,0 0-1,0 1 1,0-1-1,0 0 1,1 0-1,-1 0 1,0 0-1,0 0 1,0 0-1,0 0 1,0 0-1,0 0 1,0 0-1,0 0 1,0 0-1,0 0 1,1 0-1,22-4 114,-5-1-102,1-1 1,-1-1-1,-1 0 0,0-2 1,0 0-1,0 0 0,-1-2 1,-1 0-1,16-14 0,18-17 12,2 3 0,61-37 0,72-18 77,62-38 84,-21-30-316,-5 4 79,-58 59-34,-22 15 378,25-14-356,-130 80-249,1 2 1,70-23-1,-105 39 280,1-1-1,0 1 1,0 0-1,0-1 1,0 1-1,-1 0 1,1 0-1,0 0 1,0 0-1,0 1 1,0-1-1,1 1 1,-2-1 23,-1 0 0,0 1 0,1-1 1,-1 0-1,0 0 0,1 0 0,-1 1 1,0-1-1,1 0 0,-1 0 0,0 1 1,0-1-1,1 0 0,-1 1 0,0-1 0,0 0 1,1 1-1,-1-1 0,0 0 0,0 1 1,0-1-1,0 1 0,0 0 3,0 0 0,0 0 0,0 0 0,0 0 0,0 0 0,-1 0 0,1-1-1,0 1 1,0 0 0,-1 0 0,1 0 0,-1 0 0,0 1 0,-13 17 37,-1 0 0,-22 20 1,19-20 62,-28 37 1,39-46-72,-10 16 26,-2-1 0,-29 32 0,8-19-2,-76 55 0,-54 23 7,-15 10-122,-407 341-108,486-379 221,-4-5-1,-132 75 1,159-105 269,186-103-175,246-179-139,-180 96-52,33-23 35,18 19-31,-20 12-48,21-42 75,46-32 292,128-13-575,-385 207 182,0 1-1,0 0 0,0 0 1,1 1-1,13-3 0,-16 8-22,-8 4 83,-11 9 60,9-13 3,-63 65 67,14-18-109,-195 204 180,217-222-63,-2-2 0,-46 34 1,49-43-55,-81 56-145,-112 104 0,157-116 38,-91 118-1,95-108 268,-3-3-1,-75 64 0,122-123-39,13-10-88,1 0-1,-1-1 1,1 1-1,0 0 1,0 1 0,-1-1-1,-2 4 1,20-11 245,2-4-281,-1-2 0,0 0 0,0 0 0,-1-2 0,25-27 0,-13 14-14,394-327-122,-346 294 118,162-111 86,-55 42-97,-81 51-40,157-153 1,-140 109-297,-94 100 566,-24 19-122,1 0 1,-1 0-1,0-1 1,1 1 0,-1 0-1,0 0 1,0-1 0,0 1-1,-1-3 1,0 0-194,2 1 64,-1-1 0,1 0 0,-1 1 0,1-1 0,1 1 0,-1 0 0,1-1 0,-1 1 0,1 0 0,1 0 0,2-5 0,4-26 208,4-6-891,-13 41 690,0 0 1,0 0 0,1-1-1,-1 1 1,0 0-1,0 0 1,1-1 0,-1 1-1,0 0 1,0 0-1,1 0 1,-1 0 0,0-1-1,0 1 1,1 0-1,-1 0 1,0 0 0,1 0-1,-1 0 1,0 0-1,1 0 1,-1 0 0,0 0-1,1 0 1,-1 0-1,0 0 1,1 0 0,-1 0-1,0 0 1,0 0-1,1 0 1,-1 0 0,0 0-1,1 1 1,-1-1-1,0 0 1,0 0 0,1 1-1,12 9-106,-8-5 62,-3-3 51,-1 0 0,1 0 0,-1 0 1,1 1-1,-1-1 0,0 1 0,0-1 0,0 1 1,0 0-1,0-1 0,0 1 0,-1 0 0,1-1 0,-1 1 1,0 0-1,0 4 0,2 13 1,2 4-42,-2-1 0,-2 39 0,0-9 23,5 102 342,-16 164 1,-10-139 472,20-173-600,1 10 70,0-17-226,0 0 0,0 1-1,0-1 1,0 0 0,0 1 0,0-1 0,0 0-1,0 1 1,0-1 0,0 0 0,0 1 0,-1-1-1,1 0 1,0 1 0,0-1 0,0 0 0,0 1-1,-1-1 1,1 0 0,0 0 0,0 1-1,-1-1 1,1 0 0,0 0 0,0 1 0,-1-1-1,1 0 1,-1-5 367,1-4 15,0-19 179,6-47 0,14-102-382,-5 42-330,6-14-104,71-258 0,-69 327-141,-22 73 74,7 44-1159,-1 0 1274,2 69 1,-5-59 67,11 204-70,11 123 420,-18-260 33,7 51 106,-14-157-494,3 3 1924,0-17-1789,-4 53-1678,-21 123 1371,10-92 352,-11 43 661,17-81-587,3-21 1394,4-26-878,35-127-372,8-164-1206,-36 222 386,-6 59 19,-3 21-196,-3 33 108,-40 234 285,18-135 276,14-70 58,-62 317 1015,45-278-73,27-103-860,1 0 0,-1 1 0,1-1 0,-1 0 0,0 0 1,0 1-1,0-1 0,0 0 0,-2 3 0,3-5-77,0 0 0,-1 0 0,1 0 0,0 0 0,0 0 0,0 0 1,0 0-1,-1 0 0,1 0 0,0 0 0,0 0 0,0 0 0,0-1 0,0 1 0,0 0 1,-1 0-1,1 0 0,0 0 0,0 0 0,0 0 0,0-1 0,0 1 0,0 0 0,0 0 1,0 0-1,0 0 0,-1 0 0,1-1 0,0 1 0,0 0 0,0 0 0,0 0 0,0 0 0,0 0 1,0-1-1,0 1 0,0 0 0,0 0 0,0 0 0,0 0 0,0-1 0,0 1 0,1 0 1,-1 0-1,0 0 0,0 0 0,0-1 0,0-11 57,7-44-173,2 0-1,17-56 0,-10 46-77,-12 50-18,0 0-1,8-16 0,-46 129-995,12-28 1352,-29 79 334,46-119-636,1-7 244,3 2-28,1-22 239,7-1-168,-6-1-123,0 0 0,0 1 0,0-1 0,0 0-1,0 0 1,0 0 0,0 0 0,0 0 0,0 0 0,0 0 0,0 0 0,0 0 0,0 0-1,0-1 1,0 1 0,0 0 0,0-1 0,0 1 0,-1-1 0,1 1 0,0-1 0,0 1 0,0-1-1,0 1 1,-1-1 0,2-1 0,2-4 69,-1 1 0,1-1 0,-1-1 0,0 1-1,-1 0 1,2-7 0,1 3-78,-5 9-39,1 0 0,0 1 0,-1-1-1,1 0 1,-1 0 0,0 0 0,1 0-1,-1 0 1,0 0 0,0 0 0,1 0-1,-1-2 1,-15 15-818,-57 47 1149,51-43-234,18-14-55,-18 16 37,-2-2 0,0-1 0,-37 20 0,58-34-15,1-1-1,-1 1 0,1-1 1,-1 1-1,1-1 1,-1 0-1,0 0 0,1 0 1,-1 0-1,1 0 1,-1 0-1,0 0 1,1 0-1,-1 0 0,1-1 1,-1 1-1,-2-2 1,3 2-32,0-1 1,0 1-1,1-1 1,-1 0 0,0 1-1,0-1 1,1 0 0,-1 0-1,0 1 1,1-1-1,-1 0 1,1 0 0,-1 0-1,1 0 1,-1 0-1,1 0 1,0 0 0,-1 0-1,1 0 1,0 0 0,0 0-1,0 0 1,0 0-1,0 0 1,0-1 0,0 1-1,0 0 1,0-1-1,6-27-62,1 0-1,14-35 1,-4 10-47,0-3 42,2 0 0,2 2-1,44-82 1,-37 93-900,-126 270 581,84-197 390,-1 0 0,-1-1 0,-1 0 0,-2-2 0,0 0 0,-2-1 0,-31 28 0,16-22 426,-80 54 0,112-83-331,0 1 0,0-1 1,0 0-1,0 0 0,-1 0 1,-8 2-1,13-4-90,0 0-1,0 0 1,-1 0 0,1 1-1,0-1 1,-1 0 0,1 0-1,0 0 1,-1 0 0,1 0-1,0 0 1,-1 0 0,1 0-1,0 0 1,0 0 0,-1 0-1,1 0 1,0 0 0,-1 0-1,1-1 1,0 1-1,0 0 1,-1 0 0,1 0-1,0 0 1,-1 0 0,1-1-1,0 1 1,0 0 0,0 0-1,-1-1 1,7-11 128,58-75-198,51-110-3,30-43-180,-78 153 60,81-82 0,-131 150 88,-17 19 84,1-1 1,-1 1 0,0 0-1,1 0 1,-1-1 0,0 1-1,0 0 1,1-1 0,-1 1-1,0 0 1,0-1 0,0 1-1,0 0 1,1-1 0,-1 1-1,0-1 1,0 1 0,0 0-1,0-1 1,0 1 0,0-1-1,0 1 3,-1 0-1,1-1 1,0 1-1,-1 0 0,1 0 1,-1 0-1,1 0 1,0 0-1,-1 0 1,1 0-1,0 0 0,-1 0 1,1 0-1,-1 0 1,1 0-1,0 0 1,-1 0-1,1 0 1,0 1-1,-1-1 0,1 0 1,0 0-1,-1 0 1,0 1-1,-5 2-59,-1 1-1,1 0 1,0 1-1,0-1 1,-6 8 0,0-2 23,-32 33-17,-70 85-1,9-7 153,-122 81-5,124-115 15,81-68-90,-171 138 554,162-134-331,22-16-88,-1 0 0,1 0 0,-1-1 0,-1 0-1,-18 8 1,28-13-124,-1-1 0,1 1 0,-1-1 0,1 1 0,0-1 0,-1 0 0,1 0 0,-1 0 1,1 0-1,-1 0 0,1 0 0,-1 0 0,1 0 0,-1 0 0,1-1 0,-2 0 0,2 1-13,0-1 0,1 1 0,-1-1 0,1 1 0,-1-1 0,1 0 0,-1 1 0,1-1 0,-1 1 1,1-1-1,-1 0 0,1 0 0,0 1 0,0-1 0,-1 0 0,1 0 0,0 1 0,0-1 0,0 0 0,0 0 0,0 0 0,0 0 0,0-8-6,2 1 0,-1-1 0,1 1 0,6-16 0,-4 12-57,73-203-242,-59 175 279,1 0 1,3 1-1,32-45 0,79-73 122,10 12-157,-30 31-299,-107 109 221,-5 3 84,0 1 1,0-1 0,0 1 0,0 0 0,0-1-1,0 1 1,1 0 0,-1 0 0,1 0-1,-1 0 1,1 0 0,-1 0 0,1 1 0,-1-1-1,1 0 1,0 1 0,2-1 0,-4 1 34,1 0 0,-1 0 0,0 0 0,0 0 0,1 0 0,-1 1 0,0-1 0,0 0 0,0 0 0,1 0 0,-1 0 0,0 1 0,0-1 0,0 0 0,1 0 1,-1 1-1,0-1 0,0 0 0,0 0 0,0 1 0,0-1 0,0 0 0,0 0 0,1 1 0,-1-1 0,0 0 0,0 1 0,0-1 0,0 0 0,0 0 0,0 1 0,0-1 0,-1 0 0,1 1 0,0-1 0,0 1 0,-2 5-12,0 0-1,-1-1 0,0 1 0,0 0 0,0-1 1,-1 1-1,0-1 0,0 0 0,-5 5 0,7-9 22,-36 43-5,-33 40-44,-73 137 13,85-126 60,14-25 42,-74 114 661,90-136-74,29-48-640,0 1 0,-1-1 0,1 0 0,0 0 0,0 1 0,0-1 0,0 0 0,0 0 0,0 1 0,0-1 0,0 0 0,-1 0 1,1 0-1,0 1 0,0-1 0,0 0 0,0 0 0,-1 0 0,1 0 0,0 0 0,0 1 0,0-1 0,-1 0 0,1 0 0,0 0 0,0 0 0,-1 0 0,1 0 0,0 0 0,0 0 1,-1 0-1,1 0 0,0 0 0,0 0 0,-1 0 0,1 0 0,0 0 0,-1 0 0,1-1 3,0 0 0,0 0 0,0 0 1,0 0-1,0 1 0,0-1 0,0 0 0,0 0 0,0 0 0,0 0 1,0 0-1,1 0 0,-1-1 0,10-31-31,1 0 1,2 0-1,1 1 0,1 1 1,30-44-1,-10 25-14,3 1 1,53-54-1,-33 42-20,55-74 1,-42 30 76,69-135 1,-70 115-731,-73 132 522,-1 0-1,1 0 1,-2 9-1,-9 20 129,4-18 62,0 0 0,-2-1 1,0-1-1,-1 0 0,0-1 0,-22 19 0,-102 76-99,83-69 56,-269 256 270,294-268-145,17-17-61,6-5 72,-1-1 0,1 1 0,-1-2 0,-1 1 0,-7 5 0,14-11-87,0 1-1,0-1 1,1 0 0,-1 1 0,0-1-1,0 0 1,1 1 0,-1-1 0,0 0-1,0 0 1,0 0 0,1 0-1,-1 0 1,0 0 0,0 0 0,0 0-1,0 0 1,1 0 0,-1 0 0,0 0-1,0-1 1,0 1 0,0-1 0,0 1-4,0-1 1,0 0-1,1 0 0,-1 0 1,0 0-1,1 0 1,-1 0-1,1 0 0,-1 0 1,1 0-1,0 0 1,-1 0-1,1 0 0,0 0 1,0 0-1,-1 0 1,1-2-1,0-4-13,0 0 0,1 0 0,0 0 0,0 0 0,0 0 0,1 0 0,0 1 0,4-12-1,30-53-239,-26 53 210,54-90 3,4 3 0,5 3 1,4 4-1,110-110 0,-166 186 2,60-65-435,-76 80 217,-11 9-2,-13 13 54,-17 20 102,-44 53-1,-28 49-38,60-74 100,-32 41 57,-139 173 0,-17-16 120,86-119-71,-14 15 223,156-149-279,-1 2 62,0-1 0,0-1 0,-1 1 0,0-2 1,0 1-1,-13 5 0,23-12-94,-1-1 0,0 1 0,0-1 0,1 0 0,-1 0 0,0 1 0,0-1 0,1 0 0,-1 0 0,0 0 0,0 0 1,1 0-1,-1 0 0,0 0 0,0 0 0,-1 0 0,2 0 6,0 0 0,-1-1 1,1 1-1,0 0 0,0 0 0,-1-1 1,1 1-1,0 0 0,0 0 0,0-1 0,0 1 1,-1 0-1,1-1 0,0 1 0,0 0 1,0-1-1,0 1 0,0 0 0,0-1 1,0 1-1,0 0 0,0-1 0,0 1 1,0 0-1,0-1 0,1-4-31,0 0 0,0 0 0,0 0 0,3-5 0,-4 9 37,15-33-51,1-1-1,1 2 1,2 0-1,27-35 1,-5 16-25,71-73 0,-87 100 134,158-146-146,-160 150-32,-18 15-2,1 1 0,0-1 0,1 1 0,7-4 0,-14 9 116,0-1 1,0 1-1,0 0 0,0 0 0,1 0 1,-1 0-1,0 0 0,0-1 1,0 1-1,0 0 0,0 0 0,1 0 1,-1 0-1,0 0 0,0 0 0,0 0 1,0 0-1,1 0 0,-1 0 0,0 0 1,0 0-1,0 0 0,1 0 0,-1 0 1,0 0-1,0 0 0,0 0 0,0 0 1,1 0-1,-1 0 0,0 0 0,0 0 1,0 0-1,1 0 0,-1 0 1,0 0-1,0 0 0,0 0 0,0 0 1,0 1-1,1-1 0,-1 0 0,-5 10-113,-51 63 130,-205 238 241,59-80 554,188-211-629,9-12-44,7-9 141,62-61-150,273-262-112,-251 238 42,77-103 0,-148 172 2,6-7 31,-20 23-107,0-1 0,0 1 0,0-1 0,0 0 0,0 0 0,0 1 0,-1-1 0,1 0 0,0 0 0,-1 0 0,1-3-1,-1 4 15,0 1-1,0 0 0,0 0 1,0-1-1,0 1 0,0 0 1,0 0-1,0-1 0,0 1 0,0 0 1,0 0-1,0-1 0,0 1 1,0 0-1,0 0 0,-1-1 1,1 1-1,0 0 0,0 0 1,0 0-1,0-1 0,0 1 0,-1 0 1,1 0-1,0 0 0,0 0 1,0-1-1,-1 1 0,1 0 1,0 0-1,0 0 0,0 0 0,-1 0 1,1 0-1,0 0 0,0-1 1,-1 1-1,1 0 0,0 0 1,0 0-1,-1 0 0,1 0 0,0 0 1,0 0-1,-1 0 0,1 0 1,0 1-1,0-1 0,-1 0 1,1 0-1,0 0 0,-14 7-418,-7 7 188,-37 18 1,8-6 263,1 3-1,2 1 1,0 2 0,-55 52-1,74-59-74,-261 209-83,212-184 384,-3-3 1,-93 40-1,160-81-217,4-2 27,-1 0 1,0 0-1,0-1 0,-16 4 1,16-8 14,7-3-57,4 2-24,-1 0-1,1 1 1,0-1 0,0 0 0,0 1-1,0-1 1,0 1 0,3-3-1,154-200-219,-118 148 192,2 3 0,2 1 0,66-60 0,71-31 31,-65 53 24,135-121-301,-250 210 267,-1 1 0,1-1 0,0 0 0,0 0 0,0 1-1,0-1 1,0 1 0,0-1 0,0 1 0,0-1 0,0 1-1,0-1 1,0 1 0,0 0 0,0 0 0,0-1 0,0 1-1,0 0 1,0 0 0,1 0 0,1 1 0,-3-1 7,0 0 0,0 0 1,0 1-1,0-1 0,1 0 0,-1 0 1,0 1-1,0-1 0,0 0 0,0 1 1,0-1-1,0 0 0,0 0 0,0 1 1,1-1-1,-1 0 0,0 1 0,0-1 1,-1 0-1,1 1 0,0-1 0,0 0 1,0 0-1,0 1 0,0-1 0,0 0 1,0 1-1,-11 17-45,-5-2 8,0 0 0,-1-1 1,-1-1-1,-30 19 1,-11 5 15,-74 54 13,7 20 12,39-33-27,-233 157-3,165-129 332,124-84-264,-63 43 117,75-54 33,0-1 0,-40 15 0,57-24-163,-1-1 0,0 0 0,0 0 1,0 0-1,0-1 0,0 1 0,-1-1 0,1 0 0,-5 0 0,7 0-25,1 0-1,-1 0 0,1 0 1,-1-1-1,1 1 1,-1 0-1,1 0 1,-1-1-1,1 1 1,-1 0-1,1-1 0,0 1 1,-1 0-1,1-1 1,-1 1-1,1-1 1,0 1-1,-1-1 1,1 1-1,0-1 0,0 1 1,-1-1-1,1-1-17,-1 0-1,1 0 1,0 0-1,0 0 1,0 0-1,0 0 1,0 0-1,0 0 1,1-3-1,3-12-26,1 0 0,0 1-1,1-1 1,1 1 0,1 0-1,0 1 1,1 0 0,0 0-1,14-15 1,9-8-5,2 2 1,38-33-1,131-107 228,72-67-186,-215 184-72,25-23-37,-77 73 58,-16 14-68,-57 52 75,44-37-18,-45 34 0,16-24-49,-79 36 1,39-22 93,-172 114 335,245-147-357,7-4 33,-1 0 1,0-1-1,-14 7 0,23-13 50,5-4-8,3-1-14,1 0-1,0 0 1,0 0-1,0 1 1,1 0-1,10-4 0,-17 7-11,129-53 255,39-18-146,-146 60-40,-1 0-1,-1-2 0,0 0 0,-1-1 0,23-22 0,-38 31-27,-1 1-1,1-1 1,-1 0-1,6-11 1,-9 16-52,-1 0 1,1-1 0,-1 1-1,1 0 1,-1 0-1,1-1 1,-1 1 0,0 0-1,0 0 1,0-1-1,0 1 1,0 0 0,0-1-1,0-1 1,-1 2-8,1 0 0,0 1 0,-1-1 0,1 1 1,-1-1-1,1 0 0,-1 1 0,0-1 0,1 1 0,-1-1 0,1 1 1,-1 0-1,0-1 0,1 1 0,-1 0 0,0-1 0,0 1 1,1 0-1,-1 0 0,0 0 0,0-1 0,1 1 0,-1 0 1,0 0-1,0 0 0,1 0 0,-3 1 0,-15 0-88,0 1 0,1 1 0,-1 1-1,-22 7 1,16-4 60,-182 60-612,182-58 584,0 2 0,1 0 0,-40 26 0,49-27-3,1 0 0,1 1 1,-1 0-1,2 1 0,0 0 1,-19 27-1,-9 35 54,39-73-240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5:0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6144,'6'0'2784,"2"-5"-2432,3 5 608,6 0-608,12 0 768,7 0-640,11-4 352,13 4-512,16-5-448,7 5 64,2 5-288,-1 4 192,-10-2-1888,-3 1 1120,-10 1-4032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5:29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8 565 1824,'-6'0'2899,"7"-9"3636,-2-10-5907,0 13-593,1 1-1,0-1 1,0 1-1,1-8 0,1 3 109,2-20 264,-3 22-395,0 0 0,0 1 0,1-1 0,1 1 0,-1 0 0,7-14 0,4-11-6,16-50 80,-27 77-93,1 0 0,-1 0 0,1 0 0,1 1 0,-1-1 0,1 1 0,0 0 0,0 0 0,6-5 0,13-15 82,-2 4 165,-20 20-251,1 0 1,0 1-1,-1-1 0,1 0 1,-1 1-1,0 0 0,1-1 1,-1 1-1,1 0 0,-1 0 1,0-1-1,2 2 0,1 2-17,0 0-1,0 0 0,0 1 0,0-1 1,-1 1-1,0 0 0,0-1 0,0 2 1,0-1-1,2 7 0,1 5 38,-1-1 1,4 21-1,12 36-43,0 0 10,-13-44 21,-5-23 36,-1 0 1,-1 1-1,1-1 0,-1 1 1,1 10-1,-2 41 735,-9-56-411,9-2-336,0 0 1,0 1-1,0-1 0,0 0 0,0 0 1,0 0-1,0 1 0,0-1 0,0 0 1,0 0-1,0 1 0,0-1 0,0 0 1,0 0-1,0 1 0,0-1 0,0 0 1,0 0-1,0 0 0,0 1 0,0-1 1,0 0-1,-1 0 0,1 0 0,0 0 1,0 1-1,0-1 0,0 0 0,0 0 1,-1 0-1,1 0 0,0 1 0,0-1 1,0 0-1,-1 0 0,1 0 0,0 0 1,0 0-1,-1 0 0,-7-6 620,-8-18-388,14 18-248,0 0 0,0 0 0,1 0 0,0 0 0,0 0-1,0 0 1,1 0 0,0-1 0,1-11 0,2-1-13,11-35 0,-8 35-51,10-29-119,23-49 1,-20 52 164,9-6-99,-27 49 98,0 0 1,0 1 0,1-1 0,-1 1 0,0-1-1,1 1 1,-1-1 0,1 1 0,-1 0 0,1 0-1,0 0 1,-1 0 0,1 0 0,0 0 0,0 0-1,0 1 1,0-1 0,-1 1 0,1-1 0,0 1-1,0 0 1,0-1 0,0 1 0,0 0 0,0 0-1,0 1 1,0-1 0,0 0 0,0 1 0,0-1-1,0 1 1,0-1 0,0 1 0,-1 0 0,1 0-1,0 0 1,-1 0 0,1 0 0,1 2 0,1 3-3,0 0 0,0 0 0,-1 0 0,0 1-1,-1-1 1,0 1 0,3 10 0,0 1 123,24 81-288,-15-34 88,-10-43 249,11 36 0,0-24-23,-14-27-167,1 0-1,0 0 1,1 0 0,0 0-1,0-1 1,5 9 0,-7-14 503,-1-1-457,0 1 0,1-1-1,-1 0 1,0 1 0,1-1-1,-1 1 1,1-1-1,-1 0 1,0 0 0,1 1-1,-1-1 1,1 0 0,-1 1-1,1-1 1,-1 0 0,1 0-1,-1 0 1,1 0 0,-1 1-1,1-1 1,-1 0 0,1 0-1,-1 0 1,1 0 0,-1 0-1,1 0 1,-1 0 0,1-1-1,-1 1 1,1 0 0,0 0-1,0 0 12,1 0-1,-1 0 0,0-1 0,1 1 0,-1 0 1,0-1-1,1 1 0,-1-1 0,0 1 1,0-1-1,2-1 0,8-12 172,-7 10-154,-1 0 0,0 0-1,0 0 1,-1-1 0,5-9-1,14-45-127,14-67 0,-31 108 66,1 1 0,1-1 0,1 1 0,0 1 1,1-1-1,1 2 0,1-1 0,0 1 0,1 0 0,0 1 0,25-23 0,-25 27-5,0 1 0,1 0-1,0 1 1,0 1 0,1 0 0,0 0 0,0 1-1,1 1 1,-1 0 0,1 1 0,0 0-1,1 2 1,-1-1 0,1 2 0,14-1 0,-20 2-11,-1 0 1,0 1-1,1 0 1,-1 0 0,0 1-1,0 0 1,9 3-1,-6 1 41,0 0 0,0 0 0,-1 1-1,0 0 1,11 10 0,-19-16 957,-3-1-905,0 0 1,0 0-1,0 0 1,0-1-1,-1 1 0,1 0 1,0-1-1,0 1 1,0-1-1,0 0 0,0 1 1,1-1-1,-2 0 1,-9-6 32,-5 2-96,0-1-1,-1 2 1,0 0 0,0 1 0,0 1 0,0 1 0,0 0-1,0 1 1,0 1 0,0 0 0,0 2 0,0 0 0,0 0-1,-21 9 1,29-8-12,-1 0 0,1 1 1,0 0-1,1 1 0,-1 0 0,1 0 0,0 1 0,1 0 0,-1 0 0,1 1 1,1 0-1,0 0 0,0 1 0,0 0 0,1-1 0,-7 20 0,2-3 42,2 0 0,1 0-1,0 1 1,2 0 0,-2 38-1,6-48-13,0 0 1,1 1-1,3 21 0,-2-32 9,0 0 0,0-1 1,1 1-1,-1-1 0,1 1 0,1-1 0,-1 0 0,1 0 1,0 0-1,0 0 0,0 0 0,7 6 0,-10-11 16,1 1-1,0 0 1,0-1-1,0 1 1,0-1-1,0 1 1,0-1-1,0 0 1,0 1-1,0-1 0,0 0 1,0 0-1,0 0 1,0 0-1,1 0 1,-1 0-1,0 0 1,2 0-1,19-6 171,-17 4-127,3-1-27,-1 0-1,1-1 1,-1 0-1,1 0 1,-1-1-1,-1 0 1,1 0 0,-1 0-1,0-1 1,0 0-1,0-1 1,-1 1-1,0-1 1,0 0-1,5-11 1,5-11-45,-2 0 1,15-52-1,-23 67 54,2-13-11,0-1 0,-2 0 0,0 0 1,-2 0-1,-2-44 0,-1 37-607,0 34 410,0 19-47,1 24 37,21 82-459,-15-87 665,19 62-1,-20-82 3,0-2 0,9 17 0,5 8-85,-17-32 60,1 0 0,1 0 0,0 0 0,0-1 0,0 1 0,1-1 1,0-1-1,1 1 0,-1-1 0,1 0 0,0-1 0,1 1 0,-1-1 0,10 4 0,-13-7 50,0-1-1,1 1 0,0-1 0,-1 0 0,1 0 0,0 0 0,0-1 0,-1 0 0,1 0 0,0 0 0,0 0 0,-1-1 0,8-1 0,-6 0-21,1 0 0,-1 0 1,0-1-1,0 0 0,0 0 0,-1-1 0,1 0 0,9-8 0,-6 4-20,-1-1 0,1-1 1,-2 0-1,1 0 1,-1 0-1,-1-1 0,0 0 1,0 0-1,-1 0 0,3-13 1,13-67 130,-4 13-266,-11 51 284,-1 1 0,-2-1 0,2-55 0,-11 49-297,6 32-59,2 1-997,6 0 1147,-1 0 1,1 1 0,0 0-1,-1 0 1,1 1-1,-1 0 1,0 0-1,0 0 1,0 1 0,0 0-1,0 1 1,0 0-1,-1 0 1,1 0-1,-1 1 1,0 0 0,-1 0-1,1 0 1,-1 1-1,0-1 1,0 1 0,-1 1-1,0-1 1,0 1-1,0-1 1,-1 1-1,0 0 1,-1 0 0,4 15-1,-1 12 159,1 45-1,2 20 136,-7-86-313,2 0 0,0-1-1,0 0 1,2 0 0,8 19-1,-7-19 72,-1-2-46,0 0 0,1 0 0,11 14 0,-15-21 67,0-1 0,1 0 0,-1 0 0,0 0 0,1 0 0,-1 0 0,1 0 0,-1-1 0,1 0-1,0 1 1,0-1 0,0 0 0,-1 0 0,1 0 0,0-1 0,0 1 0,1-1 0,3 1 0,1-2-6,0 1 0,0-1 0,0-1 0,0 1 0,0-1 1,0-1-1,-1 0 0,1 0 0,-1 0 0,0-1 0,1 0 0,-2 0 1,1-1-1,0 0 0,-1 0 0,0 0 0,0-1 0,-1 0 0,0 0 1,0-1-1,0 1 0,0-1 0,-1 0 0,-1 0 0,1-1 0,-1 1 1,4-14-1,1-11 10,0 0 0,-3 0 0,3-40 0,-4-100 282,-5 132-300,-2-6-150,3 45-48,9-3-849,-2 5 950,1 0-1,0 1 1,-1 0 0,1 0-1,-1 0 1,1 1-1,-1 0 1,0 1-1,10 5 1,-9-4 63,-5-3-3,0 0-1,0 0 1,-1 1-1,1-1 1,-1 0-1,1 1 1,-1 0-1,0 0 1,0 0-1,0 0 1,0 0-1,-1 0 1,1 0-1,-1 0 1,0 1-1,0-1 1,0 1-1,0 4 1,2 7 75,-2 1-1,0 28 1,-1-34-38,-1 39-50,1 38-133,1-76 127,0 0 1,1-1-1,0 1 1,1-1-1,0 1 0,5 10 1,3 7 78,-10-23-61,1 0 0,-1 0 0,1-1 0,0 1 0,1 0 0,-1-1-1,1 1 1,0-1 0,4 5 0,4 6 148,-11-14-137,1 1 0,0-1 0,-1 0 0,1 0 0,0 0 0,0 1 0,0-1 0,0 0 0,0 0 0,0 0 0,0-1 0,0 1 0,0 0 0,1 0 0,-1-1 0,2 2 0,1 0 34,1-1-1,-1 1 1,1-1-1,0 0 0,-1 0 1,1 0-1,0-1 1,0 0-1,-1 0 0,1 0 1,5-1-1,4-2 50,1 0 0,16-7 0,2 0-178,-14 5 90,-2-1-1,1-1 1,-1-1 0,0 0-1,-1-2 1,18-11 0,-22 11 19,1 1 0,-1-2 0,-1 1 0,0-2 0,-1 0 0,0 0 0,16-25 0,-9 2 53,0 0 0,14-46 0,-29 71-27,0 1 1,0 0-1,-1-1 0,0 1 0,0-12 0,-10 29-366,3 4 203,0 1-1,0 0 0,1 0 0,1 0 0,-5 21 1,5-11 20,1-1 0,0 37 0,2-45 116,1-1-1,1 1 0,0-1 1,1 1-1,1-1 1,0 0-1,0 0 0,2 0 1,-1 0-1,12 20 1,-15-32 247,0 0-68,0-1-188,-1 1 0,1-1 0,-1 1 0,1-1 0,0 0 0,-1 0 1,1 1-1,0-1 0,-1 0 0,1 0 0,0 0 0,-1 1 0,1-1 0,0 0 0,0 0 0,-1 0 1,1 0-1,0-1 0,-1 1 0,1 0 0,0 0 0,-1 0 0,1 0 0,0-1 0,-1 1 1,1 0-1,0-1 0,-1 1 0,2-1 0,-1-1 39,1 0 0,0 0 0,0-1 0,-1 1 0,1 0 0,1-4 0,3-5-93,-4 8 34,-1-1 0,1 1 0,-1-1 0,0 1 0,0-1 0,1-6 0,2-8-32,3-5-10,-1 0 0,-1-1 0,-1 1-1,1-46 1,-4 63 69,-1 0 0,1 0 0,3-8 0,-3 10 9,0 1 0,0-1 0,-1 1 0,1-1 0,-1 1 0,0-1 0,0 1 0,0-1 0,0 1 0,0-1 0,-1 0 0,0 1 0,-1-7 0,1 7-28,0 1 0,0-1-1,1 0 1,-1 0 0,1 0 0,0-3 0,0 3-1,0 1 1,0-1-1,-1 0 1,1 1-1,-1-1 1,1 1 0,-1 0-1,-1-4 1,-2-3 131,3 8-132,1 0-1,0-1 0,-1 1 1,1 0-1,-1-1 0,0 1 0,1 0 1,-1 0-1,0 0 0,0 0 1,0-1-1,0 1 0,0 0 1,0 1-1,0-1 0,0 0 1,0 0-1,0 0 0,0 1 1,0-1-1,-1 0 0,1 1 0,0-1 1,-2 0-1,-5-1-285,8 2 284,0 0 0,0 0 0,0 0 0,0 0 0,-1-1 0,1 1 0,0 0 0,0 0 0,0 0 0,0 0 0,0 0 0,-1 0 0,1 0 0,0 0 0,0 0 0,0 0 0,0-1 0,-1 1 0,1 0 0,0 0 0,0 0 0,0 0 0,0 0 0,-1 0 0,1 0 0,0 0 0,0 0 0,0 0 0,0 1 0,-1-1 0,1 0 0,0 0 0,0 0 0,0 0 0,0 0 0,-1 0 1,1 0-1,0 0 0,0 0 0,0 0 0,0 1 0,0-1 0,0 0 0,-1 0 0,1 0 0,0 0 0,0 0 0,0 1 0,0-1 0,0 0 0,0 0 0,0 0 0,0 0 0,0 1 0,0-1 0,0 0 0,0 0 0,0 0 0,0 0 0,0 1 0,0-1 0,0 0 0,0 0 0,-9 29-272,4 4 170,5-30 111,0 0 1,0 1-1,1-1 1,-1 0-1,1 1 0,0-1 1,0 0-1,0 0 0,0 0 1,3 5-1,-4-7 81,2 2-45,-2-3 3,0 0 1,0 1 0,0-1 0,0 0-1,0 0 1,0 0 0,0 1 0,0-1-1,0 0 1,0 0 0,0 1 0,0-1-1,0 0 1,0 0 0,0 0-1,0 0 1,1 1 0,-1-1 0,0 0-1,0 0 1,0 0 0,0 0 0,0 1-1,1-1 1,-1 0 0,0 0 0,0 0-1,0 0 1,1 0 0,-1 0 0,0 0-1,1 1 1,13-2 30,1 0 0,-1 0 0,1-2 0,-1 0 0,1 0-1,23-10 1,-17 7-146,0 0-1,0 1 0,30-2 1,12-3 5,-46 7 126,59-14-22,-44 10 84,-27 7-85,-1-1 1,1 1-1,0-1 0,-1-1 1,1 1-1,-1-1 0,1 1 1,6-5-1,-1 0 19,-3 2-23,-1 0 1,0 0-1,0 0 1,-1-1 0,1 0-1,7-8 1,2 0-14,-14 12-21,1-1 0,0 1 1,-1 0-1,1 0 1,-1-1-1,0 1 1,1-1-1,-1 1 0,0-1 1,0 0-1,2-2 1,-3 2 9,1 0 0,0 1 1,-1-1-1,1 1 0,0-1 0,0 1 1,0-1-1,3-2 0,-3 4-50,-1 3-897,5 76 630,-2 22 202,2-16 144,-4-72-45,0-1-1,1 1 1,0-1-1,1 1 1,0-1-1,1 0 1,0 0-1,1-1 1,11 21-1,-11-21 132,4 7 8,-9-17-122,0-1-1,1 1 1,-1-1 0,1 1 0,-1 0-1,1-1 1,-1 1 0,1-1 0,-1 1-1,1-1 1,-1 1 0,1-1-1,-1 0 1,1 1 0,0-1 0,-1 0-1,1 0 1,0 1 0,-1-1 0,2 0-1,4 0 40,-4 0-17,-1 0-1,1-1 0,0 1 0,-1-1 0,1 0 0,-1 1 1,1-1-1,-1 0 0,0 0 0,1 0 0,-1 0 0,0 0 1,0 0-1,1 0 0,-1-1 0,0 1 0,0 0 1,0-1-1,0 1 0,-1-1 0,1 1 0,0-1 0,0-1 1,3-6 22,-1-1 1,4-13 0,16-71-124,-10 7 140,15-38 484,-28 124-544,1 0-31,-1 0 0,0-1-1,0 1 1,0 0 0,0-1-1,0 1 1,0 0 0,0-1 0,0 1-1,-1 0 1,1-1 0,0 1-1,-1 0 1,1 0 0,-1-1-1,1 1 1,-1 0 0,0 0 0,0 0-1,1 0 1,-2-1 0,9 82-1467,-3-27 1474,3 85-31,-5-108 34,1 1 1,12 49-1,-15-80 25,0 1-1,0 0 1,0 0-1,0 0 1,1-1-1,-1 1 1,0 0-1,1 0 1,-1-1-1,0 1 1,1 0-1,-1-1 1,1 1-1,-1 0 1,1-1-1,-1 1 1,1-1-1,0 1 1,-1-1-1,1 1 1,0-1-1,-1 1 1,1-1-1,0 0 1,0 1-1,-1-1 1,1 0-1,0 0 1,0 1-1,0-1 1,-1 0-1,1 0 1,0 0-1,0 0 1,0 0-1,0 0 1,-1 0-1,1-1 1,0 1-1,0 0 1,-1 0-1,1 0 1,0-1-1,1 0 1,1 0 58,0-1 1,1 0-1,-1 1 0,0-1 0,-1-1 1,1 1-1,0 0 0,4-6 1,-1-1-53,0 0 1,0 0 0,-1-1-1,0 1 1,-1-1 0,6-20 0,9-66 28,-10 46-30,4-4-14,-7 32-38,-1 0-1,3-30 0,-7 39 67,1 1 0,6-22 0,-4 19-132,-3-2 9,-1 8-582,0 9 662,1 0 1,-1 0-1,0 0 0,1 0 0,-1 0 0,0 0 1,1 0-1,-1 0 0,0 0 0,1 0 1,-1 0-1,0 0 0,0 0 0,1 1 1,-1-1-1,0 0 0,1 0 0,-1 0 0,0 0 1,0 0-1,1 1 0,-1-1 0,0 0 1,0 0-1,1 0 0,-1 1 0,0-1 1,0 1-1,3 1 27,0-1 0,0 1 1,-1-1-1,1 1 0,6 1 1,6 4 54,5 4 130,1-1 0,1-1 1,-1 0-1,1-2 0,41 9 1,-22-10 100,0-1-1,59-1 1,-90-4-174,0-1 0,0-1 0,0 1 0,0-2 0,0 1 0,17-8 0,-6 0 102,37-23 1,-57 33-292,-1 0 1,1 0 0,-1 0 0,1 0 0,-1-1 0,1 1-1,-1 0 1,0 0 0,1-1 0,-1 1 0,1 0 0,-1-1-1,0 1 1,0 0 0,1-1 0,-1 1 0,0 0 0,1-1-1,-1 1 1,0-1 0,0 1 0,0-1 0,1 1 0,-1 0-1,0-1 1,0 1 0,0-1 0,0 1 0,0-1 0,0 1 0,0-1-1,0 1 1,0-1 0,0 1 0,0-1 0,0 1 0,0-1-1,-1 1 1,1 0 0,0-1 0,0 1 0,-1-1 0,0 0-339,0 0 1,0 0 0,0 0 0,0 1 0,0-1 0,0 1-1,0-1 1,-1 1 0,1-1 0,0 1 0,0 0 0,-1-1 0,1 1-1,0 0 1,0 0 0,-2 0 0,-3 0-806,1 0 1,-1 0-1,1 1 0,-1 0 1,-7 2-1,-16 9-3138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5:47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1057 4640,'0'0'1504,"5"1"538,-5-2-1828,2-1 178,-2 2-378,0 0-1,0 0 1,0 0 0,0 0-1,0 0 1,0 0 0,0-1-1,0 1 1,0 0-1,0 0 1,0 0 0,0 0-1,0 0 1,0 0-1,0 0 1,0 0 0,1-1-1,-1 1 1,0 0-1,0 0 1,0 0 0,0 0-1,0 0 1,0 0 0,0 0-1,0 0 1,0 0-1,1 0 1,-1 0 0,0 0-1,0 0 1,0 0-1,0 0 1,0 0 0,0 0-1,1 0 1,-1 0-1,0 0 1,0 0 0,0 0-1,0 0 1,0 0 0,0 0-1,0 0 1,1 0-1,2 2 24,1-1 0,0 1 0,0-1 0,0 0 0,0 0 0,0 0 0,0-1 0,0 1 0,1-1 0,-1 0 0,0 0 0,0-1 0,7-1 0,-3 0 128,0 0-1,-1-1 1,1 0-1,-1 0 1,0-1-1,11-8 1,1-2 284,-1-1 0,0-1 1,28-33-1,6-18 268,60-99 1,-101 152-718,0 0 0,1 0 0,24-22 0,-26 29-53,-9 6 71,1-1 0,0 1 0,0 0-1,-1-1 1,1 1 0,-1-1 0,1 0 0,-1 1 0,0-1 0,1-2 0,0 1 21,0 1 0,0 0 1,0-1-1,0 1 0,4-3 1,-5 4-52,1 0-1,-1-1 1,0 1 0,1 0 0,-1 0 0,0-1-1,0 1 1,0 0 0,0-1 0,0 1 0,0-1-1,0 1 1,-1-1 0,2-3 0,-2 5-148,1 0-311,1 1 443,-1 0-1,1 0 1,-1 0 0,0 1-1,1-1 1,-1 0 0,0 0-1,0 1 1,0-1 0,1 4-1,1-2-52,3 4 77,-1 0-1,0 1 1,0 0-1,-1-1 1,0 2 0,0-1-1,-1 0 1,0 1 0,-1-1-1,4 19 1,1 26-56,9 79-3,-14-89 94,2 39 127,-4-69-115,-1 0-1,0-1 0,-1 1 0,-4 15 0,1-4 62,3-17-37,1-1 0,0 0 0,-1 0 0,-4 8 0,5-12-38,0 0 1,-1 0-1,1 0 0,0 0 0,-1 0 1,0 0-1,1-1 0,-1 1 0,0-1 0,0 1 1,0-1-1,0 0 0,0 0 0,0 0 1,-4 2-1,-1-1 67,0 0 0,1-1 0,-1 0-1,0 0 1,0 0 0,-11-1 0,-44-6-42,53 5-102,4 0 59,-20-2-27,0 0 0,0-2 0,1-1 0,0 0 0,-25-12 0,42 14 40,0 0 0,1-1 0,0 0 0,0 0 0,0 0-1,-7-10 1,0 1-196,12 14 159,0-1 0,0 0 0,0 0 0,0 1 0,1-1 0,-1 0 0,0 0 0,1 0 0,-1 0 0,0 0 1,1 0-1,0 0 0,-1 0 0,1-1 0,-1 1 0,1 0 0,0 0 0,0-2 0,0 2-45,0 1 55,0 0 0,0 0 0,0 0 0,0-1 0,0 1 0,1 0 1,-1 0-1,0 0 0,0 0 0,0 0 0,0 0 0,1-1 1,-1 1-1,0 0 0,0 0 0,0 0 0,1 0 0,-1 0 1,0 0-1,0 0 0,0 0 0,1 0 0,-1 0 0,0 0 1,0 0-1,0 0 0,1 0 0,-1 0 0,0 0 0,0 0 0,0 0 1,1 1-1,-1-1 0,0 0 0,0 0 0,0 0 0,1 0 1,15 7-194,12 8-76,-19-11 325,1 0 0,-1 0 0,0-1 1,1 0-1,0 0 0,14 1 0,-2 0 39,0-1 37,-1-1 0,1-1 0,26-2 0,-7 0 123,52-3-327,-75 3 130,1-1 1,26-6-1,5-1-93,-17 3-15,-24 3 59,1 1 1,-1 1 0,14-1-1,-6 1 44,34-7 0,-36 5-144,24-7 235,0 0 0,43-20 1,-69 26-108,12-7-41,0-1 0,36-23 0,-46 25 71,-1 0 1,-1-1 0,0-1-1,0 0 1,-2-1-1,1 0 1,-1 0 0,14-26-1,-13 19-133,-7 13 91,0 0 1,-1 0 0,0-1 0,0 0 0,-1 0 0,3-10 0,2-7 99,-6 20-99,0 1 0,-1 0-1,0-1 1,0 1 0,0-1-1,0 1 1,-1-6 0,1-10 115,0 14-125,-1-1 0,0 1 0,0-1 0,-1 1-1,1-1 1,-1 1 0,-1 0 0,1-1 0,-4-7-1,0-4-10,4 16-9,1-1 0,0 1 1,-1 0-1,0-1 0,1 1 1,-1 0-1,0 0 0,0 0 1,0 0-1,-1 0 0,1 0 1,-3-4-1,2 5-3,0-1-21,-1-1 1,1 2 0,-1-1 0,1 0-1,-1 0 1,1 1 0,-1 0 0,0-1 0,0 1-1,0 0 1,-5-1 0,-1 1-18,0 0 1,0 0-1,0 1 1,-1 0-1,1 0 1,0 1-1,0 1 1,0-1-1,0 2 1,-10 2-1,8-2 16,8-3 31,1 1 0,-1 0 0,0-1 0,1 1-1,-1 0 1,0 1 0,1-1 0,-4 2 0,-2 2-82,0 0 1,-1-1-1,-14 5 1,1 0 108,13-6-26,0 1 0,0 1 0,1 0 0,0 0 0,0 0 0,-11 10 0,13-9-10,1 0 0,0 1 1,0 0-1,0 0 1,0 0-1,1 1 0,1-1 1,-1 1-1,1 0 1,0 0-1,1 0 0,0 1 1,0-1-1,0 17 1,1 9 39,0-19 3,1-1-1,0 0 0,1 0 0,5 23 1,-3-23-40,0 1 40,1-1 0,0 0-1,0 0 1,1-1 0,1 1 0,1-1 0,12 20 0,-13-25 38,3 3 35,0 1 0,19 17 0,-18-21-31,0 0-1,1-1 1,-1 0 0,2-1 0,21 10 0,-11-8-84,1-1-1,28 5 1,-42-11-18,7 3 123,1-1 0,30 1 0,-39-4-70,14 1 126,0-2 1,-1 0 0,37-8-1,-51 8-114,-1-1 0,0 0 0,1-1 0,-1 0 0,0 0 0,0 0-1,0 0 1,-1-1 0,1 0 0,-1 0 0,0-1 0,0 1 0,-1-1 0,1 0 0,-1 0 0,5-9-1,1-4 15,-2-1 0,0 0 0,-2-1-1,0 0 1,6-33 0,-2 8-48,28-129-180,-36 167 130,0 1-1,0-1 1,0 0-1,0 1 1,1-1 0,0 1-1,1 0 1,-1 0-1,1 0 1,1 1 0,-1-1-1,1 1 1,-1 0-1,8-6 1,-8 8-7,0 0 0,0 1 0,1-1 0,-1 1 0,0 0 0,1 0 0,0 0 0,-1 1 0,1-1 0,0 1 1,0 0-1,0 1 0,-1-1 0,1 1 0,0 0 0,0 0 0,0 0 0,0 1 0,0 0 0,9 2 0,-1 2 1,1-1 0,-1 2-1,0 0 1,17 10 0,-23-12 69,0 1 0,0-1 1,-1 1-1,0 0 0,0 1 1,-1 0-1,1-1 0,-1 2 1,0-1-1,-1 1 0,7 11 1,-6-4 507,-7-18 624,-11-14-1005,6 10-182,-1 1-1,0 0 0,0 1 1,-1 0-1,1 0 0,-1 0 0,-1 1 1,1 1-1,-1-1 0,0 2 0,0-1 1,0 1-1,-13-2 0,9 3-65,1 0 0,-1 1 0,0 1 0,0 0-1,-1 0 1,2 2 0,-1 0 0,0 0 0,-19 7-1,26-7 99,1 1 0,-1 0 0,1 0 0,-1 0 0,1 1 0,0 0 0,1 0 0,-1 0 0,1 1 0,-1 0 0,2 0 0,-9 10 0,6-4 4,1 0-1,0 0 1,1 1-1,0-1 1,0 1-1,-3 18 0,1-3-28,2 1-1,-4 51 1,9-63 14,0 0 0,0 0 0,2 1 0,0-1 0,0 0 0,8 21 0,-7-30 47,-1 0 0,2-1 0,-1 1 0,1-1 0,0 0 0,0 0 0,1 0 0,-1-1 0,1 1 0,1-1 0,-1 0 0,1-1 0,0 0 0,0 1 0,0-2 0,0 1 0,1-1 0,7 3 0,-4-2 53,-1-1 0,1-1 0,-1 0 1,1 0-1,0-1 0,0 0 0,0-1 0,-1 0 0,1 0 0,0-1 0,0 0 0,0-1 0,9-3 0,-13 3-37,-1 0 1,0-1-1,0 0 0,0 0 0,0 0 0,0 0 0,0-1 0,-1 1 0,0-1 0,0-1 0,0 1 0,0 0 0,-1-1 0,0 0 0,0 0 0,0 0 0,0 0 1,2-6-1,3-10-11,-1-1 1,-1 0 0,4-26 0,-9 47-41,12-108-157,-3 23 73,-7 63 10,-2 0 0,-1-25-1,0 21-615,0 26 460,6 10-293,-2-4 476,-1-1 0,0 1-1,0 0 1,0 0 0,0 1 0,-1-1-1,0 0 1,3 10 0,-1 6 87,3 23 1,-5-30-37,2 23 18,-2 0 0,-2 0 0,-1 0 0,-2 0 0,-14 68-1,-1-42 272,-2-2 0,-42 88 0,23-59 102,26-60-239,-20 36-1,26-55-87,-1 1 0,0-1-1,-1 0 1,0 0-1,-16 13 1,15-15-1,-15 12 185,23-20-239,0 0 1,0 0 0,1 0-1,-1-1 1,0 1-1,0 0 1,0-1-1,0 0 1,0 1 0,1-1-1,-1 0 1,0 0-1,0 0 1,-3 0-1,2-1-5,-1 1 0,0-1 0,0 0 0,1-1 0,-1 1 0,0-1 0,1 1 0,-1-1 0,1 0 0,0 0 0,0-1 0,0 1 0,0-1 0,-3-2 0,2 0 5,0 0 0,1 0 0,-1 0 1,1-1-1,0 1 0,1-1 0,-1 0 0,-1-6 0,0-4-89,1 1 1,0-1-1,2 0 0,-1 0 0,2 0 0,1-17 0,0 25 70,-1 0-1,2 0 0,-1 0 1,1 0-1,0 0 0,1 1 1,0-1-1,0 1 1,0 0-1,8-12 0,-8 15-7,1 0 0,-1 0-1,1 0 1,0 1 0,0-1 0,0 1-1,0 0 1,1 0 0,-1 0 0,1 1-1,0 0 1,0 0 0,0 0 0,0 0-1,0 1 1,0-1 0,6 1 0,249-44 195,-238 40-59,0 0 0,-1-2 0,34-13 0,-48 17-75,-1-1-1,1 1 0,-1-1 1,0 0-1,-1 0 1,1-1-1,-1 0 0,1 0 1,-1 0-1,-1 0 0,1-1 1,-1 0-1,0 0 1,0 0-1,3-8 0,4-16 142,-1 0 0,9-49 0,2-63-475,-13 76 217,-6 54 116,10-56-149,-11 63 43,1-1 1,0 0 0,0 1 0,1-1-1,-1 1 1,1-1 0,0 1 0,8-8-1,-10 11 38,0 0-1,1 1 0,-1 0 1,1-1-1,-1 1 0,1 0 1,-1 0-1,1 0 0,0 0 0,0 0 1,-1 0-1,1 1 0,0-1 1,0 0-1,0 1 0,0 0 1,0-1-1,0 1 0,0 0 1,0 0-1,0 0 0,0 0 0,0 0 1,0 1-1,0-1 0,0 0 1,0 1-1,-1 0 0,1-1 1,0 1-1,0 0 0,0 0 0,-1 0 1,1 0-1,0 0 0,2 3 1,0 0 12,1 1 0,-1-1 0,1 1 0,-1 0 0,-1 0 0,1 1 0,-1-1 0,0 1 0,0-1 0,2 8 0,5 23-7,-2 1 0,-2-1-1,-1 1 1,-2 0 0,-1 40 0,-3-31 203,-8 49 0,9-53 1089,5-51-780,12-31-433,8-21-227,63-109 1,-78 154 214,-4 6-120,0 0 0,1 0 0,0 0 0,1 1 0,0 0 0,1 0 0,10-8 0,-17 15 52,-1 1 1,0 0-1,1 0 0,-1 1 1,1-1-1,-1 0 1,1 0-1,0 1 0,-1-1 1,1 1-1,0-1 0,-1 1 1,1 0-1,0 0 0,0 0 1,-1 0-1,1 0 0,0 0 1,-1 0-1,1 0 0,0 1 1,-1-1-1,1 1 0,0-1 1,-1 1-1,1-1 1,-1 1-1,1 0 0,-1 0 1,1 0-1,-1 0 0,1 0 1,-1 0-1,0 1 0,0-1 1,2 2-1,1 3-24,0 0 0,0 0-1,-1 1 1,1 0 0,-1 0 0,-1 0-1,3 8 1,4 25 209,-2 1 0,4 71-1,-10-68 495,-1-43-416,2-1 6,-1-1-240,1 0 1,0 0-1,-1 0 0,1 0 1,-1 0-1,1 0 1,-1 0-1,1-1 0,-1 1 1,0-1-1,0 1 1,1-1-1,-1 1 0,0-1 1,0-2-1,13-29-55,107-288-266,-116 315-129,-1 10 29,2 17 80,-3 0 266,-1 37 0,2 9 292,2-6-112,-4-30-78,12 56-1,-12-77-13,1 0 1,0 0-1,0 0 0,1 0 1,0-1-1,1 0 0,10 14 1,-12-20 6,0 0 0,0 0 0,1-1 0,0 1 0,-1-1 0,1 0 0,0 0 0,0 0 0,0-1 0,0 0 0,0 1 0,1-1 0,-1-1 0,0 1 0,1-1 0,-1 1 0,0-1 0,1-1 0,-1 1 0,0 0 0,1-1 0,4-2 0,4 0-14,0-1 1,0 0 0,0-1 0,-1-1 0,0 0 0,12-8 0,-8 4 5,0-1 1,0-1-1,-2 0 1,1-1-1,-1-1 1,-1 0-1,0-1 0,-1 0 1,-1-1-1,-1 0 1,0-1-1,10-23 1,-12 22-41,-2-1 0,0 0 0,-1 1 0,0-2 0,-2 1 0,-1 0 0,1-31 0,-3 46 13,0-1-89,0 1 1,0 0 0,0 0 0,-2-8-1,1 11 65,0-1 0,0 0 1,0 0-1,0 0 0,0 1 0,0-1 0,0 0 0,0 1 0,-1-1 0,1 1 0,-4-3 0,4 3 4,-1 0 0,1 0-1,-1 0 1,1 0 0,-1 0 0,0 0-1,1 1 1,-1-1 0,0 0 0,0 1-1,1 0 1,-1-1 0,0 1 0,0 0 0,0 0-1,1 0 1,-1 0 0,0 0 0,0 0-1,0 1 1,1-1 0,-1 1 0,0-1-1,0 1 1,1-1 0,-1 1 0,1 0-1,-1 0 1,0 0 0,1 0 0,0 0-1,-2 2 1,-6 4-56,2 1 0,-1 0 0,1 0 0,-8 12 0,5-7 264,7-8-156,-1 0 0,1 1 0,0-1-1,1 1 1,-1 0 0,1-1 0,1 1-1,-1 0 1,1 0 0,0 0 0,0 1-1,0-1 1,1 0 0,0 0 0,0 0-1,1 1 1,0-1 0,0 0 0,0 0-1,3 7 1,3 6 71,0-1 0,0 0-1,2-1 1,0 0 0,14 19-1,-3-9 27,1-1-1,35 34 0,-47-52 42,1-1 0,-1 0 0,19 9 0,-15-8-128,-9-6 36,-1 0-1,1 0 1,0 0-1,0-1 1,0 0-1,0 1 1,1-1-1,-1-1 1,0 1-1,0-1 1,1 1-1,5-1 1,-8-1-36,1 1 0,0-1 1,-1 1-1,1-1 0,-1 0 0,1 0 1,-1 0-1,1 0 0,-1 0 0,1-1 1,-1 1-1,0-1 0,0 0 0,0 1 1,0-1-1,0 0 0,0 0 1,-1 0-1,1 0 0,2-5 0,8-17 25,-2 0 0,0-1 0,-2 0 0,8-33 0,-6 18-305,2 11 148,-1-2-37,-10 27 97,1 1-1,-1-1 1,1 0-1,-1 1 1,1-1 0,0 1-1,0-1 1,1 1-1,4-6 1,-6 9-73,0 2 43,0 0 1,1 0-1,-1 0 1,0 0-1,0 0 1,0 0-1,0 4 1,0-5 45,12 45-201,-5-18 164,-1 0-1,6 53 1,-12-59 102,-1-16-63,1 0 0,-1 1-1,3 9 1,-1-9 139,-2-6-47,0 1-1,0 0 1,0-1-1,1 1 0,-1-1 1,0 1-1,1-1 1,-1 1-1,1-1 0,0 0 1,0 1-1,-1-1 1,2 2-1,-1-4-57,-1 1 0,1 0 0,-1-1 0,1 1 0,0 0 0,-1-1 0,0 1 0,1-1 0,-1 1-1,1-1 1,-1 0 0,0 1 0,1-1 0,-1 1 0,0-1 0,1 0 0,-1 1 0,0-1 0,0 0 0,0 0 0,2-4-40,45-95-554,-40 82 550,2 0-1,0 0 1,1 1 0,0 1-1,1-1 1,1 2 0,17-18-1,-23 28-5,34-31-387,-37 34 392,1-1 1,0 1-1,0-1 0,0 1 0,0 0 1,0 1-1,0-1 0,1 1 0,6-2 1,-8 3 16,-1 0-1,1 0 1,-1 1 0,0-1 0,1 1 0,-1-1-1,1 1 1,-1 0 0,0 0 0,0 0 0,0 0-1,1 0 1,-1 0 0,0 1 0,0-1 0,-1 1-1,1-1 1,0 1 0,0 0 0,-1 0 0,1 0-1,1 2 1,4 7-42,0 0 0,-1 0 0,4 12 1,-9-23 57,33 99 216,-5-11 26,-24-76-187,1 1 0,1-1 1,-1 0-1,14 17 0,-17-25-27,0 1 0,1-1-1,0 0 1,0-1 0,0 1 0,0-1-1,6 4 1,-8-6 7,0 0 0,0 0-1,0-1 1,0 1 0,0 0-1,0-1 1,0 0 0,0 1-1,0-1 1,0 0 0,0 0-1,0 0 1,0 0 0,0-1-1,0 1 1,0 0 0,0-1-1,0 0 1,0 1 0,-1-1-1,1 0 1,3-2 0,1-1-18,-1 0 1,1 0-1,-1-1 1,0 0-1,0 0 1,-1 0 0,0-1-1,0 1 1,0-1-1,0 0 1,-1 0-1,0-1 1,4-10-1,2-11 24,10-55-1,-15 60 43,71-322-692,-27 56 111,-35 193 605,-3 27-401,0-84-1,-15 177-668,-1-2 970,-1 62-182,6 149 1,5-170 111,0 25 183,11 179 599,-14-260-715,16 130 9,-13-116 56,1 1 0,1-1-1,0-1 1,12 26 0,-12-37 32,-1 1 0,1-1 1,0 0-1,1-1 0,0 0 1,1 0-1,-1 0 0,2-1 1,-1 0-1,1-1 0,0 1 1,0-2-1,0 1 0,1-1 1,17 5-1,-1-1 182,1-2-1,0 0 1,1-2 0,52 3 0,-62-7-183,31-3 1,-42 1-444,-1 1-1,1-2 0,-1 1 1,1-1-1,-1 0 1,0 0-1,0-1 0,6-3 1,-11 5-79,0 0 0,0-1 0,-1 1 0,1 0 0,-1-1 0,1 1 0,-1 0 1,1-1-1,-1 1 0,0 0 0,0-1 0,0 1 0,0 0 0,0-1 0,0 1 0,0-1 1,0 1-1,-1-2 0,1-3-1219,-2-5-3106,-6-2 3022,3 5 850,-16-22-790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5:47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50 10048,'-1'-1'3977,"1"1"-3916,6-5 972,13-5-712,-1 3 213,1 1 1,0 0-1,0 2 1,0 0-1,1 1 1,-1 1-1,1 1 1,36 2-1,330 36 133,-279-20-1237,-1 0-2079,-75-14-608,47 0 0,-12-6-2807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5:57.277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18 457 6560,'-12'-19'2912,"6"13"-2496,7 5-388,0-1 1,0 1 0,0-1-1,0 1 1,0 0-1,0-1 1,0 1 0,0 0-1,1 0 1,1-2-1,0 3 37,0 0 0,0-1-1,0 1 1,0 0 0,0 0-1,0 0 1,0 1 0,0-1-1,0 1 1,0 0 0,0 0-1,6 2 1,1 2 1,0 1 0,11 7-1,-10-6-137,9 6 52,3 2 19,1-1 1,42 18-1,-31-19 66,0-3-1,40 8 1,75 5 267,-52-9-138,244 45 718,-235-42-277,-85-16 662,-30-1-882,-1 0-373,-54-1-106,-105 14 1,57 4 136,-143 25-114,193-28-7,2 2 0,-68 27 0,12-2 429,104-37-469,31-5-434,1 2 377,139-12-11,24-2 131,84-4-1,-27 1 95,-92 8-130,52-1 74,-161 7 77,-22 0-118,0 2 1,0-1 0,0 2-1,0 1 1,0 0 0,22 6-1,-38-8 4,-1 1-1,1-1 1,0 1-1,-1 0 0,1-1 1,-1 1-1,1 0 1,-1 0-1,1 0 1,-1 0-1,2 2 1,-3-2 13,1 0 0,-1-1 1,0 1-1,1 0 1,-1 0-1,0 0 0,0 0 1,0-1-1,0 1 0,0 0 1,0 0-1,0 0 1,0 0-1,0 0 0,0 0 1,0-1-1,0 1 0,-1 0 1,1 0-1,0 0 1,-1-1-1,1 1 0,-1 0 1,1 0-1,-1-1 1,0 2-1,-5 6 5,1-1 0,-1 0 0,0-1 0,-1 0-1,0 0 1,-12 9 0,-19 9-73,-77 37 0,96-51 72,-81 40-50,-6 4 352,-126 45 0,-55-16 461,81-27-712,193-52-160,0 0 0,-1-1-1,1 0 1,-19 0 0,32-3 114,0 0-1,0 0 1,0 0 0,0 0-1,0 0 1,-1 0 0,1 0-1,0 0 1,0 0 0,0 0-1,0 0 1,0 0 0,0 0 0,0 0-1,0 0 1,0-1 0,0 1-1,0 0 1,0 0 0,0 0-1,0 0 1,0 0 0,0 0-1,0 0 1,0 0 0,0 0-1,-1 0 1,1-1 0,0 1 0,0 0-1,0 0 1,0 0 0,1 0-1,-1 0 1,0 0 0,0 0-1,0 0 1,0 0 0,0 0-1,0-1 1,0 1 0,0 0 0,0 0-1,0 0 1,0 0 0,0 0-1,0 0 1,0 0 0,0 0-1,0 0 1,0 0 0,0 0-1,0 0 1,1 0 0,-1-1-1,0 1 1,0 0 0,0 0 0,0 0-1,4-5-20,1-1 1,-1 1-1,1 0 0,1 0 0,6-5 1,9-9 41,19-24 26,-1-2 0,-3-1-1,-1-2 1,46-87 0,-74 123 41,0-2 18,0 1-1,0-1 1,4-15-1,-9 24-85,-1 0 0,0 1 0,0-1 0,-1 0 0,0 0 0,1 1 0,-1-1 0,-1 0 0,1 0 0,-1 0 0,0 1 0,0-1 0,-3-9 0,-1 6-3,1 0 0,-1 0 0,0 0 0,0 1 0,-1 0 0,0 0 0,-1 0 0,1 1 1,-1 0-1,0 0 0,-1 1 0,0 0 0,-9-5 0,-15-7 30,-2 2 1,-34-10 0,38 13-31,-23-5 65,-86-15 1,60 15-61,23-3-25,56 20-6,-1 0 1,1 0 0,0 0 0,-1 0 0,1 0 0,-1-1 0,1 1 0,-1 0-1,1 0 1,0 0 0,-1-1 0,1 1 0,0 0 0,-1 0 0,1-1 0,-1 1 0,1 0-1,0 0 1,0-1 0,-1 1 0,1-1 0,0 1 0,0 0 0,-1-1 0,1 1-1,0 0 1,0-1 0,0 1 0,0-1 0,-1 1 0,1-1 0,0 1 0,0 0 0,0-1-1,0 1 1,0-1 0,0 1 0,0-1 0,0 1 0,0-1 0,1 1 0,-1 0 0,0-1-1,0 1 1,0-1 0,0 1 0,1 0 0,-1-1 0,0 1 0,0-1 0,1 1-1,-1 0 1,1-1 0,19-19-544,-19 19 545,31-22-183,0 0-1,2 2 0,0 2 1,70-28-1,157-40 209,-172 60-2,104-25 19,-153 44 34,0 2 0,75-3 1,-112 9-65,21 1 179,-24-1-177,1 0 0,-1 0 0,0 0 0,0 0 0,1 0 0,-1 0-1,0 0 1,0 0 0,1 0 0,-1 1 0,0-1 0,0 0 0,1 0 0,-1 0 0,0 0 0,0 0 0,1 0 0,-1 0 0,0 1 0,0-1 0,0 0 0,1 0 0,-1 0 0,0 0 0,0 1 0,0-1 0,0 0 0,1 0 0,-1 1 0,0-1 0,0 0 0,0 0 0,0 0 0,0 1-1,0-1 1,0 0 0,0 0 0,0 1 0,0-1 0,0 0 0,0 0 0,0 1 0,0-1 0,0 0 0,0 1 0,0-1 0,0 0 0,0 0 0,0 0 0,0 1 0,0-1 0,0 0 0,-1 0 0,1 1 0,0-1 0,0 0 0,0 0 0,0 0 0,0 1 0,-1-1 0,1 0-1,0 0 1,0 0 0,-1 0 0,1 0 0,0 1 0,-1-1 0,-10 9 26,-2 0 1,1 0-1,-22 10 0,12-7-22,-18 10-9,-70 26 0,-44 4 0,37-14 0,29-8 0,-52 19 0,124-43-144,1 1 0,1 0 0,-1 1 0,-14 11 0,28-19 124,1 1 0,-1-1 0,1 0 0,-1 1 0,1-1 0,-1 0 0,1 1 0,0-1 0,-1 1 0,1-1 0,0 1 1,-1-1-1,1 1 0,0-1 0,-1 1 0,1-1 0,0 1 0,0-1 0,0 1 0,0-1 0,0 1 0,-1 0 0,1-1 1,0 1-1,0-1 0,0 1 0,0 0 0,1 0 0,-1 0-3,1 0 1,0 0 0,0 0-1,0 0 1,-1 0-1,1 0 1,0 0-1,0 0 1,0 0 0,1 0-1,-1 0 1,2 0-1,10 6-27,1-1-1,0-1 1,0 0 0,0-1-1,27 4 1,-26-6 38,257 43 26,-207-36 14,429 26 252,-309-28-58,339-3 620,-206-19-398,-233 10-322,99-13 110,300-67 0,-413 70-131,81-8 0,-136 24 67,-13-1-106,-1 0 0,1 0 1,-1 0-1,1 0 0,-1 0 1,1 0-1,-1-1 0,1 1 1,-1-1-1,5-2 289,-23-12 592,-47-45-912,-81-101-1,69 73 299,28 28-227,32 38-289,-31-33 0,46 55 170,-1 0 1,1 0-1,0 0 1,0 0-1,-1-1 1,1 1-1,0 0 1,0 0-1,0-1 0,-1 1 1,1 0-1,0 0 1,0-1-1,0 1 1,0 0-1,0-1 1,-1 1-1,1 0 1,0 0-1,0-1 1,0 1-1,0 0 0,0-1 1,0 1-1,0 0 1,0-1-1,0 1 1,0 0-1,0 0 1,0-1-1,1 1 1,-1-1-1,10-3-485,-7 4 383,0-1 0,1 1 1,-1 0-1,0 0 0,7 2 1,2 2-39,-1 0 0,1 1 0,13 8 0,13 6 444,-35-18-223,1 0 0,0 0 1,-1-1-1,1 1 0,0-1 1,-1 1-1,1-1 0,0 0 1,-1-1-1,1 1 0,5-2 1,-8 2-32,1 0 1,-1 0 0,0-1 0,0 1-1,0 0 1,1-1 0,-1 1 0,0-1 0,0 0-1,0 1 1,0-1 0,0 0 0,0 0-1,0 0 1,0 1 0,-1-1 0,1 0-1,0 0 1,0 0 0,-1 0 0,1 0-1,0-1 1,-1 1 0,1 0 0,-1 0-1,0 0 1,1 0 0,-1-1 0,0 1 0,0 0-1,0 0 1,0-1 0,0 1 0,0 0-1,0 0 1,0-3 0,-1 2-17,0-5-33,0 0 0,-1 1 0,0-1 0,0 1 1,-3-6-1,3 10-47,1 0 0,-1 0 0,1 0 0,-1 0 0,1 0 0,-1 0 0,0 1 0,0-1 0,0 0 0,0 1 1,0 0-1,0 0 0,0-1 0,0 1 0,-1 0 0,1 1 0,-4-2 0,-4 0-110,0 1 0,0 0 0,-15 1 0,17 0 76,8 0 86,0 0 1,-1 0-1,1 0 1,0 0-1,0 0 0,0 0 1,0 0-1,0 0 1,-1 0-1,1 0 1,0 0-1,0 0 1,0 0-1,0 0 0,-1 0 1,1 0-1,0 0 1,0 0-1,0 0 1,0 0-1,0 0 0,-1 0 1,1 0-1,0 0 1,0 0-1,0 0 1,0 0-1,0 1 0,-1-1 1,1 0-1,0 0 1,0 0-1,0 0 1,0 0-1,0 0 0,0 1 1,0-1-1,0 0 1,0 0-1,0 0 1,-1 0-1,1 0 1,0 1-1,0-1 0,0 0 1,0 0-1,0 0 1,0 0-1,0 1 1,6 4-129,5-1 150,0 0-1,1 0 1,0-1-1,0-1 0,0 0 1,13 0-1,75-1 592,-50-2-573,-4-1 417,57-9-1,-96 10-174,2 1 270,-8-2-439,-5 0-259,-6-2 41,0 1-1,0 0 1,0 1 0,0 0-1,-19-1 1,7 1 30,-223-8-470,222 10 547,-322 14-375,269-6 256,1 4 0,-117 33 0,19 5 313,-157 54 414,79-22-146,-5-20 61,35-8-447,217-53-96,-1 0-9,0 0 0,0 1 1,0 0-1,-8 4 0,12-6 27,0 0-1,1 1 0,-1-1 1,1 0-1,-1 1 1,1-1-1,-1 1 0,1-1 1,-1 1-1,1-1 0,0 1 1,-1-1-1,1 1 0,-1-1 1,1 1-1,0-1 1,0 1-1,-1 0 0,1-1 1,0 1-1,0-1 0,0 1 1,0 0-1,-1-1 0,1 1 1,0 0-1,0-1 1,0 1-1,0 0 0,1-1 1,-1 1-1,0-1 0,0 1 1,0 0-1,0-1 0,1 1 1,-1-1-1,0 1 1,1 0-1,-1-1 0,0 1 1,1-1-1,-1 1 0,1-1 1,-1 1-1,1-1 0,-1 0 1,1 1-1,0 0 1,3 2-22,0 1 1,1-1-1,-1 0 1,1 0 0,0-1-1,0 1 1,8 2 0,44 12-2,-48-15 28,207 48-175,95 3 138,12-25 192,126-23 85,-54-3-137,-341 1-97,0 2 0,0 3 0,58 16 0,-105-23 1,0 2 0,0-1 1,-1 1-1,1-1 0,10 8 1,-16-10 8,0 1 1,-1 0-1,1-1 0,0 1 1,0 0-1,0 0 1,0 0-1,-1 0 1,1 0-1,0 0 1,-1 0-1,1 0 1,-1 0-1,1 0 1,-1 1-1,1-1 0,-1 0 1,0 0-1,0 0 1,1 1-1,-1-1 1,0 0-1,0 0 1,0 0-1,0 1 1,-1-1-1,1 0 1,0 0-1,0 0 0,-1 1 1,1-1-1,-1 0 1,1 0-1,-1 0 1,1 0-1,-1 0 1,-1 1-1,-6 11 121,-1-1 1,-17 17-1,-4 5-34,-90 121 159,91-117-256,45-42-182,96-40 265,29-11 208,-104 44-212,-7 1 303,51-23-1,-80 33-356,0 0 0,-1-1-1,1 1 1,-1 0-1,1 0 1,-1-1 0,1 1-1,-1 0 1,1-1-1,-1 1 1,1-1 0,-1 1-1,0-1 1,1 1-1,-1-1 1,0 1 0,1-1-1,-1 1 1,0-1 0,0 1-1,1-1 1,-1 0-1,0 1 1,0-1 0,0 1-1,0-1 1,0 0-1,0 1 1,0-1 0,0 1-1,0-1 1,0 0-1,0 1 1,0-1 0,0 1-1,-1-1 1,1 0-1,0 1 1,0-1 0,-1 1-1,1-1 1,-1 0-1,-1-1-7,1-1-1,-1 1 1,0 0-1,-1 0 0,1 0 1,0 0-1,-5-2 1,-22-11-248,0 1 0,-53-16-1,14 5-141,-63-23 62,-66-28 498,166 61-51,1 0 0,1-2-1,0-1 1,-30-25 0,-41-51 66,86 79-245,0-1 1,1-1-1,1 0 1,-13-26-1,22 38-19,1 0 1,-1 0-1,1-1 0,1 1 0,-1 0 0,1-1 0,0 1 1,0-1-1,0-7 0,1 10 14,1 1 0,-1-1 0,1 1 0,-1-1 0,1 0 0,0 1 0,0 0 0,0-1 0,0 1 0,0-1 0,0 1 0,1 0 0,-1 0 0,1 0 0,0 0 0,0 0 0,-1 0 0,1 0 0,1 1 0,-1-1 0,3-2-1,7-2-76,0 0-1,1 0 1,-1 2-1,1-1 0,0 1 1,23-3-1,-16 4 42,0 1 0,0 1 0,40 3 0,-57-2 74,-1 0 1,1 0-1,-1 1 1,1 0 0,-1-1-1,0 1 1,1 0-1,-1 0 1,0 0 0,0 0-1,0 1 1,4 2-1,-5-3 12,-1 0-1,1-1 0,0 1 1,-1 0-1,0 0 0,1 0 1,-1 0-1,1 0 0,-1 0 1,0 0-1,0 0 0,1 0 0,-1-1 1,0 1-1,0 0 0,0 0 1,0 0-1,0 0 0,-1 0 1,1 0-1,0 0 0,0 0 1,-1 0-1,1 0 0,0 0 1,-1 0-1,1 0 0,-1 0 1,1-1-1,-1 1 0,1 0 1,-1 0-1,0-1 0,1 1 1,-2 1-1,-11 11-11,0-1 1,-1 0-1,-1-1 0,0-1 1,-16 9-1,-5 4-49,-18 14-104,5-3-4,-67 34 1,44-34 166,-137 42 0,-88 4 524,227-62-291,-19 3-9,81-18-310,19-6-324,65-6 205,-31 5 282,249-30 73,177-18-161,205 19-59,-298 36 513,-269 2 2671,-111-11-3212,0 0-1,0 1 1,-1 0-1,0-1 1,0 1-1,0 0 1,0 0-1,-1 1 0,1-1 1,-1 1-1,-6-5 1,3 3-20,-1 0 0,0 1 0,0-1-1,-1 2 1,0-1 0,-10-3 0,-7 0-94,1 1-1,-1 1 1,0 2-1,-28-2 1,11 3-375,1 3 0,-1 1 1,0 3-1,1 1 0,0 2 1,0 1-1,-52 19 0,86-24 144,-17 5-1023,0 0-1,0-2 1,-44 6-1,49-12 25,-37-5-1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6:04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12 748 2304,'-8'-9'1387,"8"6"-1259,0 1 117,0 0 0,0 0 0,0 0 0,0 0-1,-1 0 1,1 0 0,0 1 0,-1-1 0,0 0 0,1 0-1,2-4 4005,13 0-3246,-2 1-730,3-2 99,-13 6-275,1 0 0,-1-1 0,1 1-1,-1-1 1,0 0 0,0 0 0,5-4 0,62-53 1657,18-24-1578,-36 21-5,-37 44-94,-1-1 1,-1-1-1,19-39 0,14-48 163,-41 94-223,9-20-215,-9 20 165,-5 12-10,1 0-1,-1 0 0,0 0 1,0 0-1,1 0 0,-1 0 1,1 0-1,-1 0 0,1 0 0,0 0 1,-1 0-1,1 0 0,0 0 1,1-1-1,-2 2 33,1 0 0,-1 0 0,1 0-1,-1 0 1,0 0 0,1 0 0,-1 0 0,1 0 0,-1 0 0,1 0 0,-1 0 0,0 0 0,1 0-1,-1 0 1,1 0 0,-1 1 0,0-1 0,1 0 0,-1 0 0,0 0 0,1 1 0,-1-1 0,0 0-1,1 1 1,-1-1 0,0 0 0,1 1 0,-1-1 0,0 0 0,1 1 0,7 11 54,-8-12-51,17 32-131,26 64 0,-34-70 225,-1 1-1,-1 0 0,6 54 1,-12-71 31,-1 0 1,0 0 0,-1 0-1,0 0 1,-1 0 0,0 0-1,-5 17 1,5-22-61,0-1-1,0 1 1,0-1 0,0 0 0,-1 0-1,1 0 1,-1 0 0,0 0 0,-1 0-1,1-1 1,-1 1 0,1-1-1,-1 0 1,0 0 0,0 0 0,0-1-1,-7 4 1,3-4-10,0 0-1,1 0 0,-1-1 1,0 0-1,0 0 0,0-1 1,0 0-1,0 0 0,-8-2 1,-12-3-210,-31-9 1,47 11 108,3 0 69,1 1 0,0-1 0,0-1 0,-12-6 0,10 8-693,9 3 359,8-1 36,13 1-7,0 1-1,24 6 1,-1-1 372,9 1-43,-31-4 6,1 0 0,0-2 0,0-1 0,0 0 0,35-4 0,-31-1 21,-4 1-6,0-1 1,-1-1-1,0-1 1,36-14-1,-8 2-30,-33 13 185,21-9-1,-35 13-155,0 0 0,-1-1 0,1 1 0,-1 0 0,1 0 0,-1-1-1,0 1 1,1-1 0,-1 1 0,0-1 0,0 0 0,0 1 0,0-1 0,0 0 0,0 0 0,-1 0 0,1 0 0,0-3 0,4-37 69,-6 32-219,0 0 0,-1 0 1,0 0-1,-1 0 0,0 0 1,-8-17-1,3 11-60,0 2 0,-18-27 0,26 41 130,-1-1 0,1 1 0,-1 0 0,1-1 1,0 1-1,-1-1 0,1 1 0,-1 0 0,0-1 0,1 1 1,-1 0-1,1-1 0,-1 1 0,1 0 0,-1 0 0,0 0 1,1-1-1,-1 1 0,1 0 0,-1 0 0,0 0 0,1 0 0,-1 0 1,0 0-1,1 0 0,-1 0 0,1 1 0,-1-1 0,0 0 1,1 0-1,-1 0 0,1 1 0,-1-1 0,0 0 0,1 1 0,-1-1 1,1 0-1,-1 1 0,1-1 0,0 1 0,-1-1 0,1 1 1,-1 0-1,-3 3-64,1 0 1,0-1 0,0 1 0,-2 5-1,0 1 36,1-1-1,0 0 0,1 1 1,0 0-1,0 0 0,1 0 1,-2 17-1,3-2-77,1 0 0,2 25 0,2-26 194,0-2 0,2 1 1,10 28-1,-13-43-54,4 13 21,2-1 0,16 30 0,-24-47 7,1 1 0,0-1 0,0-1 0,0 1 0,0 0 0,0 0 0,1-1 0,-1 0 0,1 1 0,0-1 0,0 0 0,-1 0 0,1 0 0,0-1 0,1 1 0,-1-1 0,0 1 0,0-1 0,1 0 0,-1-1 0,1 1 0,-1 0 0,0-1 0,1 0 0,-1 0 0,1 0 0,-1 0 0,1 0 0,-1-1 0,1 0 0,5-1 0,1-2 34,1 0 0,-1 0 1,0-1-1,0 0 0,-1-1 1,1 0-1,-1-1 0,15-14 1,1-5 215,31-41 0,-3 3-261,46-47-457,-92 104 394,0 0-1,0 1 0,8-6 0,-12 10-20,0 0 1,0 0-1,0 1 0,0-1 1,1 1-1,-1 0 1,0-1-1,1 1 1,-1 1-1,1-1 0,3 0 1,-5 2 46,0-1 0,0 1 1,1 0-1,-1-1 0,0 1 0,0 0 1,0 0-1,0 1 0,0-1 0,-1 0 1,1 1-1,0-1 0,2 3 0,8 6 43,1 5 7,-13-14 10,4 3 611,-4-4-643,0 1-1,0-1 0,0 0 1,0 0-1,0 0 0,0 0 1,0 0-1,0 0 0,0 0 1,0 0-1,0 1 0,0-1 1,0 0-1,0 0 0,0 0 1,0 0-1,0 0 0,0 0 1,0 0-1,0 1 0,0-1 1,0 0-1,0 0 0,0 0 1,0 0-1,0 0 0,0 0 1,0 0-1,-1 0 0,1 0 1,0 0-1,0 0 0,0 0 1,0 1-1,0-1 0,0 0 1,0 0-1,0 0 0,-1 0 1,1 0-1,0 0 0,0 0 1,0 0-1,0 0 0,0 0 1,0 0-1,0 0 0,0 0 1,-1 0-1,1 0 0,0 0 1,0 0-1,0 0 0,0 0 1,0 0-1,0-1 0,0 1 1,0 0-1,-1 0 0,1 0 1,0 0-1,0 0 0,0 0 1,0 0-1,0 0 0,0 0 1,-4-2 72,1 1 0,-1-1 1,0 0-1,1 0 1,-6-4-1,7 4-143,0 0 1,-1 1-1,1-1 1,0 1-1,-1-1 0,1 1 1,-1 0-1,1 0 1,-1 0-1,0 0 1,1 1-1,-1-1 0,0 1 1,1-1-1,-1 1 1,-4 0-1,-2 2-90,0 1-1,1 0 0,-1 0 1,0 0-1,1 1 1,0 1-1,-11 6 1,5 0-28,1-1 1,-25 26 0,34-32 144,1 0 0,0 0 0,0 1 0,0-1 0,0 1 0,0 0 0,1-1 0,0 1 0,0 0 1,1 1-1,-1-1 0,0 7 0,1-4-27,0 0 0,1 0 0,1 1 0,-1-1 0,1 0 0,0 0 0,4 11 0,1 1 24,2-1 0,0 1 0,1-1 0,1-1 0,17 24 0,-24-37 84,1 0 0,0 0 0,0 0 1,1-1-1,-1 0 0,1 0 0,10 7 0,-14-10-30,1 0 0,-1 0 1,1-1-1,-1 1 0,1 0 1,-1-1-1,1 1 0,-1-1 0,1 0 1,0 1-1,-1-1 0,1 0 0,0 0 1,-1 0-1,1 0 0,0 0 1,-1-1-1,1 1 0,-1 0 0,1-1 1,0 1-1,-1-1 0,1 0 1,-1 1-1,0-1 0,1 0 0,-1 0 1,1 0-1,-1 0 0,0 0 0,0 0 1,0 0-1,1-1 0,-1 1 1,1-3-1,2-2 52,0-1 0,-1 1 0,1-1 1,-1 0-1,-1 0 0,1-1 0,-1 1 0,-1 0 1,2-10-1,-1-10 219,0-32 1,-2 53-283,-5-111-1238,5 116 1109,1 2-410,5 4 501,-1 1 1,0-1-1,0 1 1,0 0-1,-1 0 1,0 0-1,0 0 1,-1 1-1,0 0 1,0 0-1,0 0 1,-1 0-1,2 8 1,0 11 184,0 0 1,-1 37-1,-1-33-72,-1 53-92,-11 90 0,5-127 224,-3 0 0,-1 0 0,-21 57 0,17-73-69,12-28-70,0 1 1,0-1-1,0 0 0,-1 0 1,1 0-1,-1 0 0,0 0 0,1 0 1,-1-1-1,-3 3 0,5-4-89,0 0 0,-1 0 0,1 0 0,-1 0 0,1 0 0,0 0 0,-1 0 0,1 0 0,0 0 0,-1 0 0,1 0 0,0 0 0,-1-1 0,1 1 0,0 0 0,0 0 0,-1 0 0,1 0 0,0-1 0,-1 1-1,1 0 1,0 0 0,0-1 0,-1 1 0,1 0 0,0 0 0,0-1 0,0 1 0,0 0 0,-1-1 0,1 1 0,0 0 0,0-1 0,0 1 0,0 0 0,0-1 0,0 1 0,0 0 0,0-1 0,0 1 0,-4-18-388,4 15 341,0-1-3,0-1-1,1 1 0,-1-1 0,1 0 0,0 1 1,1-1-1,-1 1 0,1 0 0,0-1 0,0 1 1,0 0-1,3-5 0,8-16 31,22-56-122,19-50 95,-48 116 76,53-138-135,-45 122 106,1 0 1,35-50-1,-18 39 31,62-64-1,-82 96-45,0 0-1,1 1 0,0 0 0,0 1 0,1 0 1,16-6-1,-28 13 5,0 1 1,0-1-1,0 0 0,0 1 1,0-1-1,0 1 0,0 0 1,0 0-1,0 0 0,0 0 1,0 0-1,0 0 0,0 0 1,0 1-1,0-1 0,0 1 1,0 0-1,0-1 0,0 1 1,0 0-1,0 0 0,-1 0 1,1 0-1,0 0 0,-1 1 1,1-1-1,-1 0 0,1 1 1,-1-1-1,2 4 0,0-2 47,-1 0-1,0 1 1,0-1-1,0 1 0,0 0 1,-1 0-1,1-1 0,-1 1 1,0 0-1,0 0 0,-1 0 1,1 0-1,-1 0 0,0 6 1,-1-3 48,0-1 0,-1 1 0,0-1 0,-4 10-1,-4 13 156,9-26-187,0 0-1,0 1 0,0-1 0,0 0 0,-1 0 1,1 0-1,-1 0 0,0-1 0,0 1 0,0 0 0,0-1 1,-3 4-1,4-6 219,2-5 236,3-5-533,0 0 1,1-1-1,0 2 1,0-1-1,1 1 0,1-1 1,8-8-1,4-3-292,35-31 0,-50 49 246,0 0-1,0 0 1,0 0 0,0 0-1,10-3 1,-13 5 76,-1 1 1,1 0-1,0-1 0,-1 1 0,1 0 0,0 0 1,-1 0-1,1-1 0,0 1 0,-1 0 1,1 0-1,0 0 0,0 0 0,-1 0 1,1 0-1,0 0 0,-1 0 0,2 1 0,2 4 29,-4-4-25,2 1 3,-1 1-1,1-1 1,-1 1 0,0 0 0,0 0-1,0 0 1,0 0 0,-1 0-1,1 0 1,-1 0 0,0 0-1,0 4 1,-3 40 153,1-33-24,2 24 84,0-37-166,2-2-49,0 0 1,0 1-1,0-1 0,0-1 1,0 1-1,0 0 0,0 0 0,-1-1 1,1 1-1,0-1 0,-1 1 0,0-1 1,1 0-1,-1 0 0,2-3 1,1 1-5,29-45 130,-24 35-221,0 0 0,22-24-1,-31 37 84,1 0 0,-1 1-1,1-1 1,-1 0 0,1 1-1,0-1 1,-1 1 0,1-1-1,0 1 1,-1-1 0,1 1-1,0-1 1,0 1 0,-1 0-1,1-1 1,0 1 0,0 0-1,0 0 1,-1 0 0,1-1-1,0 1 1,0 0 0,0 0-1,0 0 1,-1 0 0,1 1-1,0-1 1,0 0 0,0 0-1,-1 0 1,1 1 0,0-1-1,0 0 1,-1 1-1,1-1 1,0 1 0,0-1-1,-1 1 1,1-1 0,0 1-1,-1-1 1,1 1 0,-1-1-1,1 1 1,-1 0 0,1 0-1,-1-1 1,1 1 0,-1 0-1,0 0 1,1 0 0,2 7 9,0 0 0,0-1 1,-1 1-1,2 10 1,-2-10-8,9 54 529,-7-40-571,6 25-1,-8-39 21,1-1-1,0 1 0,0-1 1,0 0-1,1 0 1,0 0-1,6 6 1,-7-9 59,0-1 0,0 1 0,0-1 0,1 0 0,-1 0 0,1 0 0,0-1 0,-1 1 0,1-1 0,0 0 0,1 0 0,-1 0 0,0-1 0,1 1 0,-1-1 0,0 0 0,1-1 0,-1 1 0,1-1 0,0 1 0,-1-2 0,1 1 0,-1 0 0,1-1 0,-1 0 0,8-2 0,-1 0 7,1-1-1,-1 0 0,0-1 1,18-10-1,40-31 112,-55 36-106,2-2 63,0 0 1,-1-1-1,25-27 0,-34 32-33,1-1 0,-1 1 0,0-1 0,-1 0 0,0 0 0,0-1 0,-1 1 0,5-20 0,-7 21-59,-2 0-1,1 0 1,-2-14-1,1 6-285,0 16 252,0-1-1,0 1 1,0-1 0,0 1 0,0-1 0,0 1 0,0-1 0,0 1-1,-1-1 1,1 1 0,0-1 0,0 1 0,0-1 0,-1 1-1,1 0 1,0-1 0,-1 1 0,1-1 0,0 1 0,-1 0 0,1-1-1,0 1 1,-1 0 0,1-1 0,-1 1 0,1 0 0,-1 0-1,1-1 1,0 1 0,-1 0 0,1 0 0,-1 0 0,1 0 0,-1-1-1,1 1 1,-1 0 0,0 0 0,1 0 0,-1 0 0,1 0-1,-1 0 1,1 1 0,-1-1 0,-21 7-384,17-5 342,1 1 0,0-1 0,0 1 0,0 0 0,0 0-1,0 0 1,0 1 0,1-1 0,0 1 0,0 0 0,0 0 0,-3 6 0,4-8 23,1 1 1,0 0 0,0 0 0,0 0-1,0 1 1,0-1 0,1 0-1,0 0 1,-1 0 0,1 0-1,0 1 1,1-1 0,-1 0 0,0 0-1,1 0 1,0 1 0,0-1-1,0 0 1,2 5 0,3 2 70,-1 0 1,2-1-1,-1 0 0,1 0 1,1 0-1,-1-1 1,1 0-1,1-1 1,0 1-1,0-2 0,0 1 1,12 5-1,-19-11 11,1 0-1,0 1 1,0-1 0,0 0-1,1 0 1,-1-1 0,0 1-1,0-1 1,0 1 0,0-1-1,1 0 1,-1 0 0,0-1-1,0 1 1,0-1 0,4 0-1,-2-1 47,0 0 1,-1 0-1,1 0 0,-1 0 0,0-1 0,1 0 0,-1 0 0,0 0 0,5-5 0,2-4-30,1 0-1,15-23 1,-19 26-64,-1 1-1,2-1 1,-1 1 0,1 1-1,1-1 1,-1 2 0,1-1-1,1 1 1,-1 1 0,1 0-1,0 0 1,11-3 0,-17 7-6,-1 0 1,1 0-1,-1 1 1,1-1-1,-1 1 0,1 0 1,-1 0-1,1 0 1,-1 0-1,1 1 1,-1 0-1,8 2 1,-9-2 13,-1 0 1,0 0 0,1 1 0,-1-1-1,0 0 1,0 1 0,0-1 0,0 1 0,0 0-1,0-1 1,0 1 0,0 0 0,-1 0-1,1 1 1,-1-1 0,0 0 0,1 0 0,-1 1-1,0-1 1,0 0 0,-1 1 0,1-1 0,0 1-1,0 2 1,-1 7 84,0 0 0,-1-1 0,0 1 0,0-1 0,-2 1 0,-4 16 1,3-14-33,1 1 1,0-1-1,-1 25 1,13-47 108,23-23-136,1 1-1,70-48 0,-88 67-198,1 1-1,1 1 0,23-11 1,-39 20 154,1-1 0,0 0 0,0 0 1,0 1-1,0-1 0,0 1 0,0-1 1,-1 1-1,1 0 0,0 0 0,0 0 1,0 0-1,0 0 0,0 0 0,0 1 1,0-1-1,0 1 0,0-1 0,0 1 1,0 0-1,-1 0 0,1 0 0,0 0 1,-1 0-1,3 1 0,-2 1 23,1 1-1,-1-1 1,0 0-1,0 1 1,0-1 0,-1 1-1,1 0 1,-1-1-1,0 1 1,0 0-1,1 6 1,5 40 25,-5-32-105,1 0-1,1-1 1,7 25 0,-9-37 91,0-1 1,0 1 0,0 0-1,1-1 1,4 7-1,-6-10-7,-1 0-1,1 0 0,0 0 0,0-1 1,-1 1-1,1 0 0,0-1 0,0 1 1,0 0-1,0-1 0,0 1 0,0-1 0,0 0 1,0 1-1,0-1 0,0 0 0,0 0 1,0 1-1,0-1 0,0 0 0,0 0 1,0 0-1,0 0 0,0 0 0,0 0 0,0-1 1,0 1-1,0 0 0,0-1 0,0 1 1,0 0-1,0-1 0,0 1 0,0-1 1,1 0-1,6-5 35,-1 0 0,1 0 0,-1-1 0,0 0 0,0 0 0,-1-1 0,7-10 0,35-64 304,-39 63-290,71-146 127,-57 113-29,28-94 0,-47 133-124,13-50 137,12-91 0,-28 148-206,0-18-203,-1 16-189,0 16-361,2 47 614,2 0 1,3-1-1,18 74 0,58 157-5,-45-167 339,-20-58 38,53 115 1,-67-167-95,1-1 0,-1 0 0,1 0 0,1 0 0,-1 0 0,1-1 0,10 8 0,-13-11-90,0-1 0,0 0 0,0 0 0,1 0 0,-1 0 0,0 0-1,1-1 1,-1 0 0,1 1 0,0-1 0,-1-1 0,1 1 0,0 0 0,-1-1 0,1 0 0,0 0 0,0 0 0,-1 0-1,5-1 1,-7 0-229,-1 1-1,1 0 1,0-1-1,-1 1 0,1-1 1,-1 1-1,1-1 1,-1 1-1,0-1 1,1 0-1,-1 1 0,1-1 1,-1 1-1,0-1 1,0 0-1,1 1 0,-1-1 1,0 0-1,0 0 1,0 1-1,0-1 1,0 0-1,0 1 0,0-1 1,0 0-1,0 0 1,0 1-1,0-1 0,0 0 1,0 1-1,-1-1 1,1 0-1,0 1 0,0-1 1,-1-1-1,0-3-3249,1 2 1130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6:05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7712,'0'0'5493,"2"0"-4794,13 6-189,0-2 0,0 0 0,1-1 1,29 2-1,68-3-273,-79-2-167,254-2 412,-108 1-1515,-59 1-2410,-111 0 2508,0-1-1,14-1 1,22-13-4419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6:18.9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2591 3136,'-1'-1'9,"1"1"61,-1 0-1,1 0 1,0 0 0,-1 0 0,1 0-1,-1 0 1,1 0 0,0-1 0,-1 1 0,1 0-1,0 0 1,-1 0 0,1-1 0,0 1-1,0 0 1,-1 0 0,1-1 0,0 1-1,0 0 1,-1-1 0,1 1 0,0 0-1,-1-4 2819,20 16-2125,-7-6-585,0 0 0,0-2 0,0 1 1,25 4-1,-12-4 222,42 1-1,-7-5-9,-1-3 0,94-16 0,114-36 529,-266 54-912,344-93 517,-194 49-146,-102 30-122,-1-2 1,78-38-1,-102 42-203,-1-2 1,-1 0-1,0-2 0,-1 0 0,-1-1 0,-1-1 0,18-22 0,13-24 743,43-76-1,-50 73-439,40-71 451,-70 110-688,-1 0 1,0 0 0,8-39-1,-3-18 192,-3-1 0,3-135 0,-26-77-77,8 293-233,-2-336-310,5 304 315,2 0 0,1 0 0,2 0 0,1 1 0,2 0 0,2 0 0,19-40 0,-20 44 43,-8 23-35,0 0 0,7-15-1,-9 21-12,0 0 0,0 0 0,0 0 0,-1 0 0,0 0 0,0 0 0,1 0-1,-2-4 1,1 4 39,0 3 227,-8 9-619,-4 8 554,11-13-179,-1-1-1,-1 0 0,1 1 1,0-1-1,-4 4 0,-4 2-118,4-4 132,1 1 0,-1-2 0,0 1 0,0 0 0,0-1 0,0 0 0,-9 3 0,-9 5-223,19-9 101,-7 0 444,12-5-312,0 1 0,0-1-1,0 1 1,1-1-1,-1 1 1,0-1-1,1 1 1,-1-1 0,1 1-1,1-2 1,123-203-185,-93 156 144,-32 50 64,1 0-1,-1 0 0,1 0 0,-1 0 1,1 1-1,-1-1 0,0 0 0,1 1 1,-1-1-1,1 0 0,-1 1 0,1-1 1,-1 0-1,0 1 0,1-1 0,-1 1 1,0-1-1,0 1 0,1-1 0,-1 1 1,0 0-1,11 16 78,3 9-108,10 29 0,-1 0-34,12 7 850,4 12-614,-36-67-624,2 2 902,1-4-5655,-12-8 589,-10-7 1304,-18-21-2014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6:21.9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874 5 1056,'-3'-4'4320,"3"4"-4197,0 0 1,0 0-1,0 0 1,-1 0 986,0 0-986,-10 5 741,-2 0 158,-2-3-487,0 2-1,1-1 1,-27 12 0,-38 23 256,62-29-693,0 1-69,2 1-1,-1 0 0,1 1 1,1 0-1,0 1 0,1 1 1,-15 20-1,-9 9 295,23-28-179,0 0-1,2 1 0,0 0 0,-14 25 0,3 14 10,1 1-1,4 0 0,-13 62 1,20-61 271,3 1 0,2 0 1,2 88-1,5-106-270,2-1-1,2 0 1,10 42 0,-9-46-13,1 7 398,-6-37-248,0 0 1,-1 0-1,1 0 0,-1 0 1,-1 7-1,0 5-222,1-17-21,0 0-1,0 1 1,0-1-1,0 0 1,0 1-1,0-1 1,0 0-1,0 0 1,0 1-1,0-1 1,0 0-1,0 1 1,0-1-1,0 0 0,0 1 1,0-1-1,-1 0 1,1 0-1,0 1 1,0-1-1,0 0 1,-1 0-1,1 1 1,0-1-1,0 0 1,0 0-1,-1 0 1,1 1-1,0-1 1,-1 0-1,1 0 1,-10-3 833,-9-13-329,2-3-257,-20-32 1,22 29-356,-23-26-1,9 12 37,22 26 17,-1 0 0,0 1-1,-18-17 1,-2 6 61,17 13-79,1-1 1,-13-12-1,15 15 26,6 5-10,1-1 0,0 0 0,0 1 1,-1-1-1,1 0 0,0 0 0,0 0 0,0 0 0,0 0 0,-1-1 0,2 1-1,0 1 1,0-1 0,0 1 1,0 0-1,0 0 0,-1 0 0,1-1 0,0 1 1,0 0-1,0 0 0,0 0 0,0 0 0,0-1 1,-1 1-1,1 0 0,0 0 0,0 0 0,0 0 0,-1 0 1,1-1-1,0 1 0,0 0 0,0 0 0,-1 0 1,1 0-1,0 0 0,0 0 0,0 0 0,-1 0 1,1 0-3,-1 0 7,1 0 1,0 0 0,0 0-1,0 0 1,-1 0 0,1 0 0,0 0-1,0 0 1,-1 0 0,1 0-1,0 0 1,0 0 0,0 0-1,-1-1 1,1 1 0,0 0 0,0 0-1,0 0 1,-1 0 0,1 0-1,0 0 1,0-1 0,0 1-1,0 0 1,0 0 0,-1 0 0,1 0-1,0-1 1,0 1 0,0 0-1,0 0 1,0 0 0,0-1-1,0 1 1,0 0 0,0 0 0,0 0-1,-1-1 1,1 1 0,0 0-1,0 0 1,0 0 0,0-1-1,1 1 1,-1 0 0,0-1 0,0 1 1,0 0 0,0 0 1,0 0-1,0 0 1,0 0-1,0 0 1,0 0-1,0 0 1,0 0-1,0 0 0,0 0 1,0 0-1,0-1 1,0 1-1,0 0 1,0 0-1,0 0 1,0 0-1,0 0 0,0 0 1,0 0-1,0 0 1,0 0-1,-1 0 1,1 0-1,0 0 1,0 0-1,0-1 1,0 1-1,0 0 0,0 0 1,0 0-1,0 0 1,0 0-1,0 0 1,0 0-1,0 0 1,0 0-1,0 0 0,-1 0 1,1 0-1,0 0 1,0 0-1,0 0 1,0 0-1,0 0 1,0 0-1,0 0 0,0 0 1,0 0-1,0 0 1,0 0-1,-1 0 1,1 0-1,0 0 1,0 0-1,0 0 0,0 0 1,0 0-1,0 0 1,0 0-1,0 0 1,0 1-1,0-1 1,-5-4-316,11 8-835,1 4 1015,1-1-1,9 7 1,14 12 70,-8 1 74,-2 0-1,0 2 0,16 31 1,-26-42-27,53 70 100,-21-31-125,-27-35 98,-7-10 31,0 1 1,8 15-1,-7-16 1477,-8-12-1476,0-2-78,1 1 1,-1-1 0,0 0 0,0 0 0,0 0 0,0 0-1,0 0 1,0 0 0,0-1 0,0 1 0,-1-1-1,1 1 1,-1-1 0,1-3 0,16-45-108,-15 43 87,44-165-52,-20 96-453,-18 61 535,-8 14-8,0 1-1,0-1 1,1 0-1,-1-1 1,-1 1 0,1 0-1,0 0 1,0 0-1,-1-1 1,0 1-1,1-4 1,-1-1 194,1 7-179,-1-1 0,0 0 0,0 0 0,0 0 1,0 1-1,0-1 0,0 0 0,-1 0 0,1 0 0,0 1 1,0-1-1,0 0 0,-1 0 0,1 1 0,0-1 0,-1 0 1,1 1-1,-1-1 0,1 0 0,-1 1 0,0-2 0,-1 0-4,-1 0 0,0 0 0,1 0 0,-1 1-1,0-1 1,0 0 0,0 1 0,0 0 0,0 0-1,0 0 1,0 0 0,-4 0 0,-3-1-8,-1 0 0,-17 1 0,-15 3-81,-57 10 1,57-6-962,-58 2 1,58-8-3543,36 0 2636,15-8-4044,14-14 1611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6:42.596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 1152,'2'1'7856,"10"4"-7573,-10-4-204,1 1 0,0-1-1,0 0 1,-1 0 0,1 0-1,0 0 1,0 0 0,4-1 0,57 9 235,-6-5 849,-56-4-1033,5-1-44,-1 1 0,1 1 0,-1 0 0,12 2 0,-12-2-85,0 0 0,1-1-1,-1 1 1,1-1 0,7-1 0,6 0-97,-10 1 204,17 0 54,37-5 0,12 2-188,-43 1 460,-24 3-411,-1-1 1,1-1 0,-1 0-1,1 0 1,12-4 0,-15 3-18,0 1-1,1 0 1,-1 0 0,0 0 0,0 1 0,12 1 0,-12-1-10,1 1-1,-1-1 1,1-1 0,-1 1 0,10-3 0,-8 1 6,1 2 0,-1-1 0,0 1 0,13 1 0,-2 0 132,-18-1 20,1 1-116,1 0-38,0 0 1,0-1 0,0 1 0,0-1-1,1 1 1,3-1 0,-5 0-118,15 3 133,-8-3-43,-9 0-62,8 1 406,-9 3 922,0-4-1199,0 1 0,0-1 0,0 0 0,0 0 0,0 0 0,0 1 1,0-1-1,0 0 0,0 0 0,0 0 0,-1-1 0,-1 1-20,-41 6-131,27-5 273,-30 7 0,23-3-26,0-2 0,0-1 0,0-1-1,-32-2 1,8 0-143,-86-9 278,50 2-3646,59 5 1829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9:56:20.48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445 109 4160,'-6'-21'2064,"7"21"-1995,-1 9 507,-1 2-41,0 1 0,-6 21 0,1-2-257,-14 61 779,-1 7-146,11-36-394,3-26-61,5-26-235,0 0 1,0 16-1,1-21-187,1 0 0,-1 0 1,0 0-1,-4 9 0,4-9-5,-1-1-1,1 0 1,0 1 0,0 8 0,-4 26 883,4-37-667,0-2-234,1 0-1,-1 0 1,1 0 0,0 0-1,-1 0 1,1 0 0,0 1-1,-1-1 1,1 0 0,0 0-1,0 0 1,0 0 0,1 3-1,-2 2 22,-3 9 137,3-11-166,0 1 0,-1-1 1,1 0-1,-1 1 0,0-1 1,-3 4-1,-2 3 7,1 1 1,-7 18-1,8-17-61,-1 0 0,-8 13 0,8-17 38,1 0 0,0 0 1,1 0-1,0 1 0,0-1 1,1 1-1,-3 17 0,0 15 195,3-1 0,1 68 0,3-62 1267,4-60-356,14-70-42,13-33-790,-19 57-353,-1-1-1,5-111 1,-3-215 193,-24 228-384,2 120 332,5 30-104,1 0 0,0 0 0,-1-16 1,3 23-12,1 0-1,-1 0 1,0 0 0,0 0 0,0 0-1,-1 0 1,1 0 0,0 0 0,0 0 0,0 0-1,-1 0 1,1 0 0,0 1 0,-1-1-1,1 0 1,-1 0 0,1 0 0,-1 0 0,0 1 30,0-1 1,1 1 0,-1 0-1,1 0 1,-1 0 0,1 0-1,-1 0 1,0 0 0,1 0 0,-1 1-1,1-1 1,-1 0 0,1 0-1,-1 0 1,1 0 0,-1 1 0,1-1-1,-1 0 1,1 1 0,-1-1-1,1 0 1,-1 1 0,1-1-1,-1 0 1,0 2 0,-4 3-43,-1 1 0,1 0 0,0 1 0,1-1 0,0 1 0,0 0 0,0 0 0,1 0 0,-5 14 0,-4 8-70,-16 54-225,19-58 413,1-1 0,1 2 0,1-1 0,1 1 0,-2 34 0,-8 44 280,5-52-272,2 1 0,-1 95 0,14-89-128,-3-25 236,-1-25-136,-1 1 0,1 0 0,-2-1 0,-2 18 0,2-19-19,-1 0 1,1 0 0,0 0 0,1 0-1,0 1 1,0-1 0,1 0 0,3 14 0,-2-7 7,0 1 1,-1-1-1,-1 0 1,0 1-1,-4 28 1,2-27 13,-11 69-52,7-55-9,2 0-1,-1 35 1,4-52 38,1-1 0,-1 1 0,-1-1 0,-1 1 0,0-1 0,0 0 0,-2 0 0,-5 13 0,-42 95 165,44-88 27,8-28-196,-1-1-1,1 1 1,-1 0 0,1 0-1,1-1 1,-1 1 0,1 0 0,-1 0-1,3 6 1,2 23-22,-4-14 49,1-1 0,1 1 0,8 25 0,-7-26-2,1 0 0,-2 0 0,1 27 0,-3-30 53,2 0 0,0 0 0,0 0 0,1 0 0,10 23 0,-13-37-49,1 2 11,0 0 1,1 0 0,-1 0-1,1 0 1,0 0-1,0-1 1,0 1-1,1-1 1,-1 0-1,7 4 1,4 3-22,21 11 0,-28-17 94,-1-1 1,0 0-1,1 0 1,-1 0-1,1-1 1,0 0-1,0 0 1,-1-1-1,2 1 1,-1-2-1,0 1 1,0-1-1,0 0 1,12-2-1,35-11 281,-15 1-353,-11-1-3135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2:52.96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821 504 3072,'-2'-1'162,"-16"-8"842,17 9-1002,0-1-1,1 1 1,-1 0 0,1 0 0,-1-1 0,1 1-1,-1 0 1,1-1 0,-1 1 0,1-1-1,0 1 1,-1-1 0,1 1 0,0-1 0,-1 1-1,1-1 1,0 1 0,-1-1 0,1 1 0,0-1-1,0 1 1,0-1 0,-1 0 0,1 1 0,0-1-1,0 1 1,0-2 0,-14 29 889,10-19-683,0-1 0,1 0 0,-4 9-1,7-14-108,-1 0 0,0 1 0,1-1 0,-1 0 0,0 0 0,-1 0 0,1 0 0,0 0 0,-1 0 0,1 0 0,-1-1 0,1 1 0,-1 0 0,0-1 0,0 1 0,1-1-1,-1 0 1,0 1 0,0-1 0,-1 0 0,1 0 0,0 0 0,0-1 0,0 1 0,-4 0 0,3-1 111,0 0 0,0 0 0,-1 0 0,1 0 0,0 0 0,0-1 0,0 0 0,0 1 0,0-1 0,0-1 0,0 1-1,0 0 1,0-1 0,0 1 0,1-1 0,-1 0 0,-4-4 0,-50-52 393,46 47-461,-1 1 0,-24-16 0,20 15-8,-15-14-1,25 20-163,-6-6 394,0 1 0,-14-10 0,23 18-322,0 0 0,1-1 1,-1 1-1,1-1 1,-1 1-1,1-1 1,0 0-1,0 0 0,-2-5 1,-14-32 584,10 21-462,6 12-99,1 1 1,0 0 0,0-1 0,0 1 0,0-1 0,1 1 0,0 0-1,2-10 1,-2 6-33,1 0 0,-2-16 0,-4-15 54,2-53 0,3 93-178,0-21 148,-1 15 348,1-4-1059,5 16 47,1 8 527,-1-1 0,-1 1 0,0-1 0,3 18 0,4 55-1,-6-40-90,4 119 389,-4-80-145,-4-74-43,0 0-1,3 16 1,-1-11-5,-1-11-32,-1 0 1,1 0-1,-1 0 1,1 0-1,0 0 1,4 4-1,2 5 55,-4-2-60,0 0-1,0-1 1,-1 2-1,0-1 1,-1 0 0,0 0-1,0 24 1,-9 81 39,4-85 3,-1 16-30,1 1 180,-3 1 0,-14 59 0,17-99-121,0 0 0,0 0-1,-1-1 1,0 1 0,0-1-1,-1 0 1,-6 8 0,8-12-36,0-1-1,0 1 1,0-1 0,-1 0-1,1 0 1,-1 0 0,0 0-1,0-1 1,0 0 0,0 1-1,0-1 1,0-1-1,-1 1 1,1-1 0,-1 1-1,-4-1 1,-76 6 648,-59-7-768,138-1 103,0 0 0,0 0-1,-1 0 1,1-1 0,0 0 0,0 0 0,0 0-1,1-1 1,-1 0 0,-8-6 0,12 8 20,1 0 0,-1 0 0,0 0 0,1 0 0,-1 0 0,0 0 1,0 1-1,1-1 0,-1 1 0,0-1 0,-3 1 0,-4-1-550,9 0 531,-1 1 0,1-1 0,0 1 0,-1-1 0,1 1 0,0-1 0,0 1 0,0-1 0,-1 0 0,1 1 0,0-1-1,0 1 1,0-1 0,0 1 0,0-1 0,0 0 0,0 1 0,0-1 0,0 1 0,0-1 0,0 0 0,1 1 0,-1-1-1,0 1 1,0-1 0,1 1 0,-1-1 0,0 1 0,1-2 0,12-12-128,31-16 770,-36 25-656,0-1 0,0 1 0,1 0 0,-1 1-1,14-5 1,-8 4 104,-1-1-1,0-1 1,22-15-1,-21 13-114,28-19 95,23-14-225,-13 13-338,-51 29 575,-12 15-52,9-11-40,0-1 1,0 0 0,-1 0-1,0-1 1,1 1-1,-1 0 1,0-1 0,0 0-1,-1 1 1,-5 2-1,-40 16 77,22-11-44,-1 3 99,-88 42-265,97-44 28,-31 13 1,47-23-9,2-1 103,-1 1 0,1-1 0,-1 1 0,0-1-1,1 0 1,-1 1 0,1-1 0,-4 0 0,15 15-793,-5-4 698,-2-8-143,0 1 1,1-1 0,-1 0-1,1 0 1,0 0-1,-1 0 1,1 0 0,1-1-1,-1 0 1,0 0-1,1 0 1,-1 0 0,1-1-1,-1 1 1,1-1-1,7 0 1,9 1-1668,0-2 0,31-4 1,-25 2 1058,37-1-2475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6:57.102"/>
    </inkml:context>
    <inkml:brush xml:id="br0">
      <inkml:brushProperty name="width" value="0.1" units="cm"/>
      <inkml:brushProperty name="height" value="0.2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47 163 2144,'0'0'58,"-1"0"0,1 0 1,0 0-1,0 0 0,0 0 0,-1 0 0,1 0 1,0 0-1,0 1 0,0-1 0,0 0 1,-1 0-1,1 0 0,0 0 0,0 0 0,0 1 1,0-1-1,0 0 0,0 0 0,-1 0 1,1 1-1,0-1 0,0 0 0,0 0 0,0 0 1,0 1-1,0-1 0,0 0 0,0-8 3262,-5-17-1944,5 24-1152,-1 1-267,-2 0 0,2 0 171,16-4 470,-14 4-596,0-1-1,0 0 1,0 1 0,0-1 0,0 1 0,0 0 0,0-1-1,0 1 1,1 0 0,-1 0 0,0 0 0,0-1 0,0 1 0,0 0-1,1 1 1,-1-1 0,0 0 0,0 0 0,0 0 0,0 1-1,0-1 1,0 1 0,1-1 0,-1 1 0,1 0 0,13-4 648,-7 3-516,-5 0-65,0 0 0,1 0 1,-1 1-1,0-1 0,1 1 1,-1 0-1,0 0 0,7 2 2059,-1 14-3637,-1-13 1539,0 1-1,0-1 1,0 0 0,1 0-1,-1-1 1,1-1-1,0 1 1,13 1 0,47 1-142,10-2 256,-53-2-16,34-3 0,-6 0 352,-38 2-392,25-5 0,-36 4-89,-1-1 0,1 1 0,0-1 1,0 0-1,-1 0 0,5-3 0,-8 5 10,-1 0 1,1-1-1,0 1 0,-1 0 0,1 0 0,0 0 0,0 0 0,-1 0 1,1-1-1,0 1 0,-1 0 0,1 0 0,0 1 0,-1-1 0,1 0 1,0 0-1,-1 0 0,2 1 0,-1-1 6,0 0-1,-1 0 1,1 1 0,0-1-1,0 0 1,0 0 0,0 0-1,0 0 1,-1 0-1,1 0 1,0 0 0,0 0-1,0-1 1,0 1 0,-1 0-1,1 0 1,1-1 0,48-27 353,-48 27-373,0 0 1,0 0-1,0 0 1,1 1 0,-1-1-1,0 1 1,1-1 0,3 1-1,13-4 210,-12 3-237,-1 0 1,1 0-1,-1 0 1,1 1-1,10 1 1,-4-1 23,-12 0-24,8 0 186,-3 0-126,-1 0 0,0-1 0,0 0 0,0 0 0,1 0 0,7-4 0,26-6 54,-24 10-137,-13 1 66,-1 0 0,1 0 0,-1 0 0,1 0 0,-1 0 0,0 0 0,1 0 0,-1-1 0,1 1 0,-1 0 1,0-1-1,1 0 0,-1 1 0,0-1 0,1 0 0,-1 1 0,1-2 0,17-3-209,-18 4 192,1 1-1,0-1 1,0 1-1,0 0 1,0-1-1,0 1 1,-1 0-1,1 1 1,4-1-1,1 1-45,67-1 79,-47 8-33,-6 1 806,-19-8-1061,3 1 320,-3-2 543,-1 0-666,5 0 0,-5 0-58,0 1 140,-1-1 1,0 0 0,0 0 0,0 0 0,0 0 0,0 0 0,0 0 0,0 0 0,0 0 0,0 0 0,1-1-1,-1 1 1,0 0 0,0 0 0,0 0 0,0 0 0,0 0 0,0 0 0,0 0 0,0 0 0,0 0 0,0 0-1,1 0 1,-1 0 0,0 0 0,0 0 0,0 0 0,0 0 0,0-1 0,0 1 0,0 0 0,0 0 0,0 0-1,0 0 1,0 0 0,0 0 0,0 0 0,0 0 0,0 0 0,0-1 0,0 1 0,0 0 0,0 0 0,0 0-1,0 0 1,0 0 0,0 0 0,0 0 0,0 0 0,0 0 0,0-1 0,0 1 0,0 0 0,0 0 0,-6-8 303,-8-6-442,-38-14 264,36 19-88,0 1 1,-1 1-1,-26-8 0,32 12-35,-1-1-64,-1 0 0,1 1 1,-1 1-1,0 0 0,0 1 1,0 0-1,0 1 0,0 1 1,-21 3-1,15-2 29,0 0 0,-25-2-1,28 0 79,13 1-90,1-1-1,-1 1 1,1 0 0,-1 0-1,1 0 1,0 1 0,-1-1-1,1 0 1,0 1-1,0 0 1,0-1 0,0 1-1,-2 3 1,-13 8 43,5-3 3,10-9-18,1 0 0,-1 1 0,1-1 0,-1 0 0,0 0 0,1 0 0,-1 0 0,-2 1 0,-4 2-62,0 0 0,0 1 0,0 0 0,-8 7 0,-20 12-120,5-6 187,16-8 27,-27 11-1,9-4 64,24-12-121,0 0 1,-14 5 0,-34 7 386,49-14-310,1-1 0,-1 0 0,0 0 0,0 0 0,0-1 0,-1-1 0,-14 0 0,-2-2 342,-30-7 1,37 5-332,0 0-257,14 3 161,0 0 0,0 0 0,-1 0 1,1 1-1,0-1 0,-1 1 0,1 0 0,-5 1 1,-19-1-16,23 0 70,1-1 1,0 1-1,-1 0 1,1 0-1,0 1 0,-8 1 1,2-1-32,10-1 16,0 0 0,-1 0 1,1 0-1,0 0 0,-1 0 0,1 0 1,-1 0-1,1 0 0,0 0 1,-1 0-1,1 0 0,0 0 0,-1 0 1,1 0-1,0 0 0,-1-1 1,1 1-1,0 0 0,0 0 0,-1 0 1,1 0-1,0-1 0,-1 1 1,1 0-1,0 0 0,0-1 1,-1 1-1,1-1-24,20 13-1851,-18-10 1871,1 0 0,-1 0-1,1-1 1,0 1 0,0-1 0,0 0-1,0 0 1,0 0 0,0 0-1,4 0 1,36 4 137,-23-4-227,42 3 179,1-3-1,68-9 1,-23 2-13,-91 3-102,-13 2 14,0 1 1,1-1 0,-1 1 0,0 0-1,1 0 1,-1 0 0,5 1 0,-8-1 15,0 1 0,0-1 1,0 0-1,0 0 0,0 0 1,0 0-1,0 0 1,0 0-1,0 0 0,1 0 1,-1 0-1,0 0 0,0-1 1,-1 1-1,1 0 1,0-1-1,0 1 0,0-1 1,0 1-1,1-1 1,-1 0 76,5-1-165,11 0 123,12-5-91,-5 6 30,-1-2 1,27-6 0,-26 4-91,40-10 173,-36 8-52,34-5-1,-45 10-82,-9 0 28,0 1-1,0 1 0,0-1 1,0 1-1,14 2 1,35 2 5,13 1 37,-53-4 83,32-1 1,-23 0-97,-24 0-408,11-4-3169,-23-27-5225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7:15.801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244 57 1312,'7'-3'2825,"0"0"-2780,1 1 0,-1-1 0,1 2 1,10-2-1,-14 2 8,1 1 1,-1-1-1,0 0 1,0 0-1,0-1 1,8-3-1,-8 3 32,0 1 1,0-1-1,0 1 0,0 0 0,1 0 0,8-1 0,15 2 1648,-31 0-1746,1 1 0,0-1 0,0 1 0,0 0 0,0 0 0,0 0 0,0 0 0,0 0 0,-3 2 0,3-1 11,0-1 0,0 0-1,0 0 1,0 0-1,0 0 1,0 0-1,0 0 1,0-1-1,-3 2 1,-17 4 135,11 0 230,5-6-374,0 1 0,0 0 0,0 0 1,-8 3-1,10-4 33,-7 2-75,9-2 56,1 0 0,-1 0 0,1 0 0,-1 0-1,1 0 1,0 1 0,-1-1 0,1 1 0,0-1 0,-2 2-1,-5 0 75,1 1-1,0-1 0,-1 0 0,1 0 1,-1-1-1,-12 1 0,10-2 31,0 2-1,-1-1 1,-13 5-1,16-3-95,3-1 1,0 0 1,0 0-1,-1-1 1,1 1-1,-8 0 1,3 1-88,5-3 54,4 0 175,21 0-394,162-3 342,-154 1-109,42-6 0,-13 0 26,-39 4-24,10 0-182,-28 5 272,0 5-21,0-5 507,-95 3-34,78-4-583,-20 6 19,24-3-113,-7 2 237,11-5 94,0 1-1,-15 4 0,15-3-210,1-1 1,-17 2-1,-17 0 922,36-3-684,4 0-156,0 0 0,0 0 0,0 0 0,0 0 0,-1 0 0,1 1 1,0-1-1,0 1 0,0-1 0,-4 3 0,3-2-83,-1 0-1,0-1 1,1 1 0,-1 0-1,0-1 1,-6 0 0,31-3-76,31-10 1,24-4 171,-2-3 277,-72 20-350,0-1 0,-1 1 0,1-1 0,0 0 0,0 1 0,-1-1 0,1 0 0,2-1 0,5-3-52,-7 4-8,-1 1 4,5 0 28,-5 0 31,-17 0-87,0 0 102,0 0-1,0 2 1,1 0-1,-21 6 1,-27 2-19,45-8 31,0 1-1,-24 7 1,32-6-17,3-2-4,0 0 0,0 0 0,-13 2 0,14-4 55,1 1 0,-1 0 0,0 1 0,1-1 0,-1 1 0,1 0 0,-7 3 0,11-4 451,14-8-53,10-1-379,0 4-165,-15 2 117,0 1 1,16-1-1,18-3-373,55 5 294,-93-1 39,-2-2 8,16-3 633,14-6-878,-19 7 69,-12 4 168,0 0 0,0 0 0,0 1 0,0-1 0,1 1-1,-1-1 1,0 1 0,0 0 0,0-1 0,1 1 0,1 0 0,2-1 8,1 1 0,-1-1 0,1-1 1,-1 1-1,0-1 0,10-4 1,-9 4-56,0-1 1,1 1 0,9-2 0,13-4 171,-28 7 124,1-4-95,-2 2-327,-8 3 41,-81 20-4,77-18 175,0 1 0,0 0 0,-17 7 0,19-7-25,-1 1 0,1-2 0,-1 1 0,0-2 0,-11 1 0,-9 2 131,-4-3 162,22-1-197,11-1-85,2 1-19,-1 0 0,1-1 1,0 1-1,-1 0 0,1 0 0,0 0 1,0 0-1,-1-1 0,1 1 1,0 0-1,-1 0 0,1 0 1,-1 0-1,1 0 0,0 0 1,-1 0-1,1 0 0,0 0 1,-1 0-1,1 0 0,0 0 0,-1 0 1,1 1-1,0-1 0,-1 0 1,1 0-1,0 0 0,-1 0 1,1 0-1,0 1 0,-1-1 1,0 1-4,-2-1-219,12 0 216,-3 0-10,0 0 1,0 0-1,0 0 1,0-1-1,0 0 1,11-3-1,19-8 152,58-9 0,-78 18-129,111-27-10,-118 27-27,-22 7 156,9-3-134,1 0 1,-1 0 0,0 0-1,0 0 1,-4-1 0,-13 4-18,-25 7-80,-1-2 332,19-7-330,6-1 34,4 2 109,11-2-43,0 0 0,1 0 0,-1 1 0,-10 3 0,-12 2 53,21-6 396,23 0-82,0-2-391,29-6-1,-11 2 58,93-19 42,-118 24-106,-6 0 32,-1 0 0,1 0 1,-1 0-1,0 0 0,1 0 0,-1 0 1,1 0-1,-1 0 0,1 0 0,-1-1 1,2 0-1,1 0 269,-5 0-154,-7-1-189,-14 0-192,-98 8-28,93 1 131,22-5 114,0-1 0,0 1 1,1-1-1,-1-1 0,-7 2 1,9-2 88,-1 0 0,1 1 0,0 0 0,-1-1 0,1 1 0,0 1 0,0-1 0,-6 4 0,8-5-42,-9 0 77,7-1-8,7-2-36,34-3 13,-30 5-53,87-17-202,-68 12 151,0 0-1,0 2 0,30 0 1,-30 4 107,-25 0 48,7 0 69,-1 0-149,-6 0 176,-17-4-298,-45 8-12,53-2 46,0-1 1,-1 1-1,-7 4 0,-18 3 39,-9 2-147,31-8 236,0 0-1,-1 0 0,1-1 0,-13 0 0,21-1-64,1-1 0,-1 1-1,0-1 1,1 1 0,-1 0-1,0 0 1,-3 2 0,4-2-17,-1 0 1,1 0 0,0 0-1,-1-1 1,1 1 0,-1-1-1,-3 1 1,5-1 22,1 0 0,-1 0 0,1 1 1,-1-1-1,0 0 0,1 0 0,-1 0 0,0 1 1,1-1-1,-1 0 0,1 0 0,-1 1 0,1-1 1,-1 1-1,1-1 0,-1 0 0,1 1 0,-1 0 0,0 0 12,1-1-1,-1 1 0,1-1 0,-1 1 0,1-1 0,-1 0 0,1 1 1,-1-1-1,0 1 0,1-1 0,-1 0 0,1 0 0,-1 1 1,0-1-1,1 0 0,-1 0 0,0 0 0,-1 0 0,0 1-24,1-1 0,-1 1 0,0 0 0,0-1 0,1 1 0,-1 0 0,0 0 0,1 0 0,-3 2 0,1-1-138,2-2 148,-22 17 204,22-16 650,53 7-752,46-13-171,-63 5-549,-32 0 364,-1 0-29,-1 1 0,0-1 0,1 0 0,-1 0-1,1-1 1,-1 1 0,1 0 0,-1 0 0,0-1 0,1 1-1,-1-1 1,0 1 0,1-1 0,0 0 0,4-7-4799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17:24.257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0 1 160,'0'0'3,"0"0"0,0 0 1,0 0-1,0 0 0,0 1 0,0-1 0,0 0 0,0 0 1,0 0-1,0 0 0,0 0 0,0 1 0,0-1 1,0 0-1,0 0 0,0 0 0,0 0 0,1 0 0,-1 0 1,0 1-1,0-1 0,0 0 0,0 0 0,0 0 1,0 0-1,0 0 0,0 0 0,0 0 0,1 0 0,-1 1 1,0-1-1,0 0 0,0 0 0,4 1 4300,2 7-3173,-4-6-1059,0 0 0,-1 0 0,1 0 1,-1 0-1,1 1 0,-1-1 0,0 0 0,0 1 0,0-1 0,0 1 0,0 2 0,-1-4-45,1 1 0,-1 0 0,1-1-1,-1 1 1,1 0 0,0-1 0,-1 1-1,1-1 1,0 1 0,1 1-1,0-1 29,-1 0 0,0-1 0,0 1 0,0 0-1,0 0 1,0 0 0,0 0 0,-1 0 0,1 0-1,0 5 1,-1-5-26,-2 30 389,2-30-393,0 1-1,-1-1 1,1 0 0,-1-1-1,1 1 1,-1 0-1,0 0 1,0 0 0,0 0-1,0 0 1,0-1-1,-2 3 1,2-3 83,1 16 581,-5 10-550,5-26-47,-3 9-22,-3 18-127,11 5 68,-2-9 305,-2-23 714,-1 1-1066,0 3 4821,-2 9-4444,1-14 2,1-9-496,-6-74-2737,11 12-5327,-4 46 5434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3:59.45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2431 320,'9'11'6565,"-8"-10"-6458,17 7 645,8-6 55,-22-3-700,0 1 1,0 0-1,-1 1 0,1-1 0,5 2 0,-5-1 5,0-1-1,-1 1 1,1-1 0,0 0-1,-1 0 1,1 0-1,5-1 1,5 0-2,18 2-60,76-4 524,-94 2-528,-9 0-43,1 1 0,0-1 0,9-2 1,-8 1-31,0 1 1,0 0 0,0 0 0,11 1 0,16-3-14,-22 2 146,0 0 0,0 0 0,14 2 0,1 0-45,24 4 345,-15-5-113,-35 0-234,29 1 74,-28 0-163,23 1-25,48-2-57,-53 6-64,-8-4 115,13 2 175,12 4-109,9-2-63,-18-6 12,7 0 101,43-5 0,-4 1-100,-3 0 26,-49 2 62,28 1 0,-31 1-159,0 0 0,25-4 0,-35 2 133,0 2 0,0-1 0,14 2 0,15 0-15,-9-6 163,-16 2-256,-11 3 71,0-1 0,1 1 0,-1-1 0,0 1 0,0 0 0,0 0 0,0 0 0,0 0 0,1 0 0,-1 0 0,0 1 0,0-1 0,0 1 0,0-1 0,3 2 0,-2-1 68,-2-1-43,1 0-1,-1 0 0,1 0 0,-1 0 0,0 0 1,1 0-1,-1 0 0,0 1 0,1-1 1,-1 1-1,2 0 0,7 1-97,13 0 250,-15-1-72,0 0 0,1-1-1,-1 0 1,9-1 0,1-2-133,-1 0 0,23 1 0,18-3-93,-22 1 186,80-11-146,-103 14 101,83-4 128,-10-1-507,-38 0 560,0 3-442,0 3 394,-46 0-271,7 0 111,18 0 219,-11 1-196,1-1 0,0-1 0,22-3 0,8 0-7,-30 3 65,4-2-38,48-11 42,-60 12-26,0 0-1,-1 1 0,12-1 1,18-3-51,19-3 83,-17 0-171,-32 7 124,1-1 0,0 1 0,-1-1 1,12-5-1,-6 2-81,4-2 58,14-5 278,-21 10-463,2-1-12,30-18 192,-14 5-16,-20 12-48,-1 0-1,0-1 0,0 0 0,8-6 1,1-2 62,0 0 0,35-17 0,-48 27 30,58-25 117,-59 26-108,94-46-90,-58 27 149,-30 15-57,0 1 0,1 0 0,13-4 1,-16 6-10,1 0 0,-1 0 0,0-1 0,0 0 0,0 0 0,8-7 0,35-36 237,-4 5-96,-40 36-137,1-1 1,-1 0-1,8-12 1,-1 1-17,-8 12 32,22-25-179,-3 9 145,-17 15 171,5-3-297,-1 0 0,14-8 1,-17 13 74,-4 1 33,0 1 0,1-1-1,0 2 1,7-5 0,13-12 120,-8 5-54,-12 11-25,0 1 0,0-1 0,11-3 0,-11 5-32,0-1 1,-1 1-1,1-1 1,-1-1-1,8-4 0,4-3 135,-14 10-106,1-1 0,-1 0 1,0 0-1,0-1 0,0 1 0,-1 0 0,1-1 1,0 1-1,0-1 0,-1 1 0,1-1 1,1-2-1,-1 1-21,1 0 0,-1 0 0,1 0 0,0 0-1,0 0 1,0 1 0,0 0 0,1-1 0,-1 1 0,6-2 0,-4 1 4,0 0 0,0 0 0,7-7 0,-1 0 81,-2-1 0,1 0 1,11-19-1,-21 29-82,1 0-1,-1 0 1,1 0 0,-1-1-1,0 1 1,0 0 0,1 0-1,-1 0 1,0-1 0,0-1-1,0 2-1,0 0-1,0 0 1,0 0 0,0 0-1,0 0 1,0 0-1,0 0 1,1 0-1,-1 0 1,0 0-1,2-1 1,4-13 116,-6 14-135,1 0 1,-1-1 0,1 1 0,-1 0 0,1-1 0,-1 1 0,1 0 0,0 0-1,2-3 1,0-1 68,-1 0-1,1 0 1,-1-1-1,0 1 1,1-10-1,0 7 78,-2-3-79,2-4-31,1 8-48,-1 0 1,-1 0 0,0-1-1,3-11 1,2-11 125,-5 21-79,-2 8-20,0 1 0,0-1 1,0 0-1,1 0 0,-1 0 0,0 0 1,0 0-1,1 0 0,-1 1 1,0-1-1,1 0 0,0-1 0,40-56 117,-31 41 20,-1-1 1,8-21-1,-14 33-79,4-10 29,12-18 0,1-2 110,-16 31-181,0-1 0,1 0 0,0 1 0,0 0 0,0 0 0,10-7 0,-3 2-83,21-23-131,-31 31 198,0 0 1,0 1-1,1-1 1,-1 0 0,0 1-1,4-2 1,-5 2 10,1 0 0,0 0 0,-1 0 0,1 0 0,0 0 0,-1 0 0,1-1-1,-1 1 1,0-1 0,1 1 0,0-3 0,8-13-8,-4 7 143,0 0 0,-1 0 0,6-17 0,-4 14-174,-6 12 24,0-1-1,0 1 1,0-1-1,0 0 1,-1 1-1,1-1 1,0 0-1,0-1 1,7-26 8,-8 24 53,1 0 1,0 0-1,1 0 1,-1 0-1,1 0 0,0 0 1,4-8-1,2-2-77,-4 5 30,4-9 24,-1 0 1,7-28-1,-10 32-86,2-1 0,0 1 0,0 0 0,10-15-1,1-3 10,-12 22 65,0 1 0,1 0 1,0 1-1,10-13 1,-1 5-27,0 0 1,1 1-1,1 1 0,1 1 1,37-24-1,-30 20 149,-20 14-169,1 0 1,-1 1-1,1-1 1,-1 1-1,9-3 1,28-13-81,-16 6 227,62-34 64,-54 27-109,-18 12-30,-12 7-97,0-1 0,0 0-1,-1 0 1,1-1 0,-1 1 0,7-6 0,-3 3 21,1 0 0,0 0 1,0 1-1,16-6 0,11-2-157,-30 10 214,0-1 1,1 1-1,-1 1 1,1-1-1,0 1 0,-1 0 1,7 0-1,-9 1-60,1-1 0,-1 0 0,1 1 0,-1-1 1,1 0-1,3-2 0,-4 2 18,0-1 0,1 1 0,-1 0 0,1 1 0,-1-1 0,5 0 0,1 0 7,1 0 0,-1 0 0,14-5 0,-10 3-61,12-2-38,36-1-1,-11 1 234,-4 1-114,-31 3-38,-1 0 1,28-6-1,-34 6-22,-1 0 0,1 1 0,0-1 0,-1 1 1,10 2-1,8-1 197,-3 0-128,-16-1-43,1 1-1,-1-1 1,1 0 0,-1 0-1,0 0 1,1-1 0,-1 0 0,9-3-1,-12 3 28,0 0 0,0 0 0,0 0-1,0 1 1,0-1 0,0 1 0,6-1 0,13-1-7,-14 2 10,-7 0-7,0 0 0,-1 0 0,1 0 1,0 0-1,0 0 0,-1 0 1,1 0-1,0 0 0,-1 0 0,1-1 1,0 1-1,-1 0 0,1 0 1,0-1-1,-1 1 0,1 0 0,0-1 1,-1 1-1,1-1 0,0 0-6,0 1 1,0-1-1,-1 1 0,1-1 0,0 1 0,0-1 1,0 1-1,0 0 0,0 0 0,-1-1 0,1 1 1,0 0-1,0 0 0,0 0 0,0 0 1,1 0-1,11-3 91,-12 2-93,1 0-1,0 1 1,-1-1 0,1 0 0,0 1 0,0 0-1,-1-1 1,1 1 0,0 0 0,0 0 0,0 0-1,-1 0 1,1 0 0,0 0 0,0 0 0,0 1-1,3 0 1,9 1-53,-12-2-13,-1 0 65,2-1-6,-1 0 0,0 0 0,0 1 0,1-1 0,-1 1 0,1-1 0,-1 1 0,1 0 0,-1 0 0,0 0 0,1 1 0,-1-1 0,1 0 0,-1 1 0,0 0 0,4 1 0,-5-2 1,4 0 185,0 1-174,0-1 1,-1 0 0,1-1-1,0 1 1,-1-1 0,7-2-1,-8 2-1,-1 1 0,1-1 0,0 1 0,-1-1 0,1 1 0,0 0 0,0 0 0,0 0 0,3 1 0,21 0 70,21-1-38,83 9 64,-100-9 106,-29 0-68,-2 0-180,1 0 31,-1 0 1,0 0-1,0 0 0,0 0 1,0 0-1,0 0 0,0 0 1,1-1-1,-1 1 0,0 0 0,0 0 1,0 0-1,0 0 0,0 0 1,0 0-1,0 0 0,1 0 0,-1-1 1,0 1-1,0 0 0,0 0 1,0 0-1,0 0 0,0 0 1,0 0-1,0-1 0,0 1 0,0 0 1,0 0-1,0 0 0,0 0 1,0 0-1,0 0 0,0-1 1,-1 0-5,0 0 1,0-1 0,0 1 0,0 0 0,0 0 0,0 0-1,0 0 1,0 0 0,0 0 0,-1 1 0,1-1 0,0 0 0,-1 1-1,1-1 1,-2 0 0,-26-8-18,23 8 59,-75-15-422,17 4 264,43 8 108,-1 2-1,-1 1 0,-37 2 0,14 0 17,-170-1-368,186 1 409,-60 12 1,48-6-33,6-1-41,0 2 0,0 1 1,-61 25-1,73-26 118,18-6-110,1 0 0,0 0-1,-1 0 1,-5 4 0,8-5 19,-20 14-168,-40 31 0,36-22 173,25-21 4,0 0 0,0-1 0,0 1 1,0 0-1,0 0 0,1 0 0,0 0 0,0 0 1,-1 0-1,2 0 0,-2 5 0,-2 7-12,4-7 19,4 9 86,-3-14-61,-1 1 0,1-1 0,0 0 0,0 0 0,0 0 0,1 0-1,-1 0 1,1 0 0,-1 0 0,1-1 0,0 1 0,3 3 0,7 9-41,-11-14 123,0 1-75,30 31-224,-11 1 48,1 1 75,-17-30 101,-1 0 1,0 0 0,4 10 0,6 8 33,-4-8-162,-2-3 95,1 1-1,0-1 1,1 0-1,1-1 0,0 0 1,18 15-1,21 12 146,-42-34-88,-1 0 0,0 0 0,1-1-1,0 0 1,-1 0 0,1-1 0,0 0-1,1 0 1,-1-1 0,10 1 0,130 2-220,-97-5 125,117-2 290,-156 3-334,17-2-56,-27 2 159,1 0 1,-1-1-1,1 1 1,-1-1-1,1 0 1,-1 0-1,0 1 1,1-1-1,-1 0 1,0 0 0,0 0-1,0 0 1,1-1-1,-1 1 1,1-2-1,9-11 384,-9 13-391,0-1-1,-1 1 0,0-1 0,1 0 0,-1 1 1,0-1-1,0 0 0,0 0 0,0 0 0,0 0 1,0 0-1,0 0 0,-1 0 0,1-1 1,-1 1-1,1 0 0,-1-3 0,0 1 7,1 0-1,0-1 1,0 1 0,0 0-1,0 0 1,0 0 0,4-6-1,-3 6-40,0 0 0,-1 0 0,1 0 0,-1-1 0,0 1 0,0 0 1,0-8-1,0 2 14,1-1 0,0 1 1,0-1-1,1 1 0,0 0 1,8-17-1,-8 19 52,-1 1 0,0-1-1,1-10 1,6-20-245,-9 38 191,0-1 0,0 1 0,1-1 0,-1 1 0,1-1 0,-1 0 0,0 1 0,1-1 0,-1 1 0,1 0 0,-1-1 0,1 1 0,0-1 0,-1 1 0,1 0 0,0-1 0,0 1 12,-1 0 1,1-1-1,-1 1 1,1 0-1,0-1 1,-1 1-1,1-1 1,-1 1-1,0 0 1,1-1-1,-1 1 1,1-1-1,-1 1 1,0-1-1,1 1 1,-1-1-1,0 0 1,1 1-1,-1-1 1,0 0-1,1-2-19,0 1-1,0-1 0,1 0 0,-1 1 1,1 0-1,-1-1 0,1 1 1,0 0-1,3-4 0,6-6-55,-8 9 74,1 0 0,0-1 1,0 2-1,0-1 0,0 0 1,0 1-1,6-3 0,10-3 2,114-46-22,-105 44 86,12-3 20,76-36-1,-108 45-18,24-16-2,-25 9-301,-8 11 209,0 0-1,0 0 1,0-1 0,0 1 0,0 0 0,0 0-1,0-1 1,0 1 0,0 0 0,0 0 0,0 0-1,-1-1 1,1 1 0,0 0 0,0 0 0,0 0-1,0-1 1,0 1 0,-1 0 0,1 0 0,0 0-1,0 0 1,0-1 0,0 1 0,-1 0 0,1 0-1,0 0 1,0 0 0,0 0 0,-1 0 0,1 0-1,0-1 1,0 1 0,-1 0 0,1 0 0,0 0-1,0 0 1,-1 0 0,1 0 0,0 0 0,0 0-1,-1 0 1,1 0 0,0 1 0,-1-1 0,15 12 266,-7-10-265,-1 0 0,0-1 0,1 0 1,-1 0-1,0 0 0,12 0 0,16 1 33,-20-1-161,-12-1 146,-1 0 1,1 0-1,0 1 0,0-1 1,-1 0-1,1 1 0,0-1 1,2 2-1,7 0-10,-9-2 13,0 0 0,0 1 0,-1-1 0,1 1 0,0-1 0,0 1 0,0-1 0,0 1 0,0 0 0,-1 0 0,1 0 0,2 2 0,20 14-140,-23-16 141,0 0 0,1-1 0,-1 1 0,0 0 0,0 0 0,0 0 0,0 0 0,0 1 0,0-1 0,0 0 0,0 0-1,0 1 1,0-1 0,-1 0 0,1 1 0,-1-1 0,1 0 0,-1 1 0,1-1 0,-1 1 0,0-1 0,0 4 0,1 3-6,-1 1 0,-1-1 0,-1 10 0,0 3 3,2-18 29,-1 0 0,1 0 0,-1 0 0,0 0 0,1 0 0,-1 0 1,-2 3-1,1-3-2,1-1 1,0 1-1,1-1 1,-1 1-1,0-1 1,1 1-1,-1 3 1,0-3-27,0 1 0,0 0 0,0 0 0,-1-1 0,0 1 0,0-1 0,0 1 0,-3 3 0,-2 5-110,-49 102 467,26-52-96,-43 132 0,41-118 128,32-76-370,0 1 0,0-1 0,0 0 0,0 1 0,0-1 0,0 0 0,-1 1 0,1-1-1,0 1 1,0-1 0,0 0 0,0 1 0,1-1 0,-1 0 0,0 1 0,0-1 0,0 1 0,0-1 0,0 0 0,0 1 0,1-1 0,-1 0 0,0 1 0,0-1 0,0 0 0,1 0 0,-1 1 0,0-1-1,1 1 1,11 1 347,-9-2-323,0 0 1,0-1 0,0 1-1,0-1 1,0 0 0,0 1-1,3-3 1,0-2-37,0 0 0,0 0 0,0 0 0,-1-1 0,0 1 0,0-2 0,-1 1 0,1 0 0,-1-1 0,-1 0 0,5-9 0,3-11 47,12-42 1,43-130-152,-19 89 470,-44 99-315,1 0-1,-1 0 1,2-18 0,-5 27-65,0-1 0,1 1 1,-1-1-1,0 1 0,0 0 1,0-1-1,0 1 0,-1 0 1,1-1-1,-1 1 0,1 0 1,-1 0-1,0-1 0,0 1 1,0 0-1,0 0 0,0 0 1,-1 0-1,1 0 1,0 0-1,-1 1 0,0-1 1,-2-3-1,-3 0 59,7 5-61,0-1 1,-1 1-1,1-1 1,-1 1-1,1 0 0,-1-1 1,1 1-1,-1-1 0,1 1 1,-1 0-1,1-1 0,-1 1 1,1 0-1,-1 0 0,1-1 1,-1 1-1,0 0 0,1 0 1,-1 0-1,0 0 0,1 0 1,-1 0-1,0 0 0,1 0 1,-1 0-1,1 0 0,-1 0 1,0 0-1,1 0 0,-1 0 1,1 1-1,-1-1 1,0 0-1,1 1 0,-1-1 1,1 0-1,-1 1 0,0 0 1,-17 19-134,8-7 160,6-6-76,-1-1 1,2 1-1,-1 0 0,1 0 0,-4 12 1,1-5-79,-3 12 113,2 0 1,0 1 0,-5 47-1,10-58 58,-17 126 7,15-113 4,2 0 0,2 38 0,1-27 87,-1-36-116,1-1-1,-1 0 1,1 1 0,0-1 0,0 0-1,1 0 1,-1 1 0,0-1 0,4 4-1,-4-6 101,1-1-81,0 1 0,1-1 0,-1 0 1,0 0-1,1 0 0,-1-1 0,0 1 0,1 0 0,-1-1 0,0 0 0,1 1 0,-1-1 0,0 0 0,0 0 0,0 0 0,0-1 0,0 1 1,0 0-1,0-1 0,0 1 0,-1-1 0,1 0 0,2-3 0,0 0-52,1-1 0,-1 0-1,-1 1 1,1-2 0,-1 1 0,4-12 0,30-113 19,-21 68 180,-2-6-78,-10 46-210,1 0 0,8-24 0,11-37 414,-7 17-236,-16 61-66,15-66 291,-14 63-306,1 0 1,0 0-1,1 1 1,0-1-1,0 1 1,11-15-1,0-1 197,-3-7-250,-5 13 36,-7 17 2,1 1 1,-1-1-1,0 1 1,0-1-1,1 1 1,-1-1-1,1 1 1,-1 0-1,0-1 1,1 1-1,-1-1 1,1 1-1,-1 0 1,1 0-1,-1-1 1,1 1-1,-1 0 1,1 0-1,0 0 0,-1 0 1,1-1-1,-1 1 1,1 0-1,-1 0 1,1 0-1,0 0 1,-1 0-1,1 0 1,-1 1-1,1-1 1,-1 0-1,1 0 1,-1 0-1,1 0 1,-1 1-1,1-1 1,-1 0-1,1 0 1,-1 1-1,1-1 1,-1 0-1,1 1 1,24 19-301,-21-16 196,4 3 128,0 0 0,-1 0 1,0 1-1,0 0 0,-1 0 0,0 1 0,0-1 0,-1 1 0,-1 1 0,7 16 1,-6-12 28,-3-10-26,0 1-1,0 0 1,-1 0 0,0 0-1,0 1 1,1 8 0,-2-13-15,0 2 26,0 0 0,0 0-1,0 0 1,0 0 0,-1 0 0,1 0 0,-1 0 0,1-1 0,-1 1 0,0 0 0,0 0-1,-1 0 1,-2 4 0,1-1 14,-1 0-1,1-1 1,-1 0-1,-1 0 1,1 0-1,-1-1 1,0 1-1,0-1 0,-7 5 1,-1-1-86,2-1 146,0 0 1,-25 10 0,16-3 91,8-5-368,8-6 172,1 0 0,-1 0 0,1 1 0,0-1 0,0 1 0,-3 4 0,-7 9 37,9-11-40,1-1 0,0 0 0,0 1 0,0 0-1,-4 10 1,-1 4 66,3-6-66,0-1 0,1 1 0,-4 26 0,1-5 57,7-34-29,-10 45 128,-7 55 1,16-84-146,1-11 17,0 0-1,-1 0 1,0 0-1,-1 8 0,-2 8 77,4-19-70,0 0 1,0 0-1,-1 0 0,1 0 0,-1 0 0,0-1 1,-1 6-1,0-4 77,0 1 0,0-1 0,1 1 0,-1 0 0,1 5 784,-9-23-1635,0-3 641,1 8-30,8 8 154,0-1-1,0 0 0,0 0 1,-1 0-1,1 0 0,0 0 1,0 0-1,0 0 1,0 0-1,1 0 0,-1 0 1,-1-2-1,1 0-15,-1 0 0,0 0 0,1 0 0,-1 1 0,-1-1 0,1 0 0,0 1 0,-1-1 0,1 1 0,-1 0 0,1 0 0,-1 0 0,0 0 0,0 0 0,0 1 0,0 0 0,0-1 0,-1 1 0,1 0 0,-4-1 0,-2 1-14,1 0 1,-1 0 0,0 1 0,1 0 0,-1 0 0,0 1-1,-8 1 1,1 0 163,0-1 0,-32-2 0,12 0-133,-50-3 348,53 1-513,-53 2 0,29 7 186,32-3 191,-1 0 1,0-2-1,-37-3 0,58 1-210,0 0 1,-1-1-1,1 1 1,-5-4-1,6 3-366,-1 1-1,1-1 1,0 1 0,-1 0-1,1 0 1,0 0-1,-6 0 1,-7-1-1836,-12-5-3291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4:01.52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1405 232 4736,'-15'-10'2335,"-12"-7"-3145,19 13 1143,1 0-1,-1-1 0,-10-8 1,12 8-113,0 1 0,0 0-1,0 0 1,0 0 0,-1 1 0,-9-4 0,-302-68 1636,309 73-1833,-255-45 894,184 36-645,-107 0-1,127 10-58,9 0 22,-71 8 0,65-4-61,44-3-130,-1 1 1,1 0 0,0 0 0,-1 2 0,-18 5-1,22-7 1,-2-2-607,26 9 109,-3-3 446,0-1 1,-1 0 0,1-1 0,19 4 0,48 2 183,-55-7-51,141 4 935,-18-1-709,-70-3-417,-47-2 159,55 7 0,-77-7-70,0 1 0,0-1 0,0 0 0,0-1 0,8-1 1,17-1-368,14 9 327,-45-6 64,-1 4-666,-1-3 599,0 1 1,0-1-1,1 1 1,-1-1 0,0 1-1,0-1 1,-1 0 0,1 1-1,0-1 1,0 0-1,-1 0 1,1 0 0,0 0-1,-1 0 1,1 0 0,-3 0-1,-31 13-139,12-5 223,-101 39-210,71-29 280,36-13-47,-1-2 0,0 0 1,-27 2-1,-14 3 23,37-8 30,1 1-170,19-1 4,0 0 0,1 0 0,-1 0 0,0 0 1,1 0-1,-1 1 0,1-1 0,-1 0 0,1 1 1,0-1-1,-1 1 0,1-1 0,0 1 1,0 0-1,0 0 0,0-1 0,0 1 0,1 0 1,-1 0-1,0 0 0,1 0 0,0 0 0,-1 3 1,0 8 8,0-1 1,2 24-1,0-12-217,0-16 243,0-1-1,0 1 1,3 10 0,-2-10-21,0-1 0,-1 0 0,1 13 0,3 22 208,-4-41-185,-1 0 0,0 0 1,1 0-1,-1 0 0,1 0 1,-1 0-1,1 0 0,-1 0 0,1 0 1,0 0-1,0-1 0,-1 1 0,1 0 1,0 0-1,0-1 0,0 1 0,0 0 1,0-1-1,2 2 0,2 1 27,1 0-1,0-1 0,0 1 1,1-1-1,-1-1 1,0 1-1,1-1 0,-1 0 1,12 0-1,33 5 762,-45-6-819,0 0-1,0 0 1,-1 1-1,1 0 0,10 3 1,-14-4 62,4 0 236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4:03.22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1262 1 4480,'1'15'304,"0"-8"-89,-1 1 0,0-1-1,0 0 1,-1 1-1,0-1 1,0 1 0,-3 7-1,-13 36 1165,-12 27 117,6-15-1118,15-42-86,2-1-1,-8 43 1,11-33 347,1 42 0,2-55-360,0-14-215,-6 8 84,8-6 28,-1-4-126,-1 0 1,1-1 0,-1 1 0,0 0 0,1 0 0,-1 0 0,1 0 0,-1-1 0,0 1 0,0 0 0,0 0 0,0 0 0,1 0 0,-1 0 0,0 0 0,-1 0 0,16-10 1229,-11 6-1187,-1-1 0,1 0 0,-1 0 0,1 0 0,-1 0 0,-1-1 0,1 0 0,-1 1 0,1-1 0,2-9 1,-2 0-129,0 0 0,-1-1 0,-1 1 0,0-30 0,-1 39 55,0-106-116,8 78 309,-1 20-316,-3 5 110,-2 5 38,-1 0-31,0 0 0,0 1 0,0-1 0,0 0 0,-1 1 0,1-5 0,-1 7-22,0-1 1,0 0-1,0 0 1,0 1-1,0-1 1,0 0-1,0 1 1,-1-1-1,1 1 1,0-1-1,0 0 1,-1 1-1,1-1 1,0 1-1,-1-1 1,1 0 0,-1 1-1,1-1 1,-1 1-1,1 0 1,-1-1-1,1 1 1,-1-1-1,1 1 1,-1 0-1,0-1 1,1 1-1,-1 0 1,0 0-1,1-1 1,-1 1-1,0 0 1,0 0-1,-30-8 29,20 4 41,-1 1 1,-18-3-1,-44-6-136,-20-6 328,58 10-416,-73-6 0,35 15-97,-113 15-1,127-9 363,-145 24 306,65-8-1372,114-18-1510,0 1 0,-49 17 0,37-8-1436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4:05.57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1215 11 4224,'-23'-6'4684,"13"4"-4376,2 1-305,0 0 0,0 1 0,0-1 0,-15 3-1,-1-1 112,-48 4 1160,60-4-1068,0 0 0,0 1-1,0 1 1,-14 4 0,17-5-99,-24 12-534,9-3 550,-28 10 372,9-4-233,-85 24 0,67-23 98,40-11-311,-22 5 1,14-5 61,21-4-8,0-1-1,0 0 1,0-1-1,-11 1 1,11 0 137,8-2-220,0 0 0,0 0 0,0 0 0,-1 0-1,1 1 1,0-1 0,-1 0 0,1 0 0,0 0 0,0 0-1,-1 0 1,1 0 0,0 0 0,-1 0 0,1 0 0,0 0 0,-1 0-1,1 0 1,0 0 0,0 0 0,-1 0 0,1 0 0,0 0-1,-1 0 1,1 0 0,0 0 0,0 0 0,-1 0 0,1-1-1,0 1 1,-1 0 0,1 0 0,0 0 0,0 0 0,0-1-1,-1 1 1,1 0 0,0 0 0,0-1 0,0 1 0,-1 0-1,1 0 1,0-1 0,0 1 0,0 0 0,0-1 0,0 1 0,0 0-1,0 0 1,0-1 0,0 1 0,0 0 0,0-1 0,-15-16-31,13 15-6,1 1-1,-1 0 1,0-1 0,1 1 0,-1 0 0,0-1-1,0 1 1,0 0 0,0 1 0,0-1 0,0 0-1,0 0 1,-4 0 0,-10-4-131,13 3 132,-1 1 0,1 0 0,-1 0 0,1 1 0,-1-1 0,0 1 0,1-1 0,-1 1 0,0 0 0,-3 1 0,-41 6-331,32-3 443,14-4-128,0 1 1,0 0-1,1 0 0,-1 0 1,0 0-1,1 0 0,-1 0 1,1 0-1,-2 2 0,-6 4-19,4-4 18,1 0 0,-1 1 1,1 0-1,0 0 0,0 0 0,-3 5 1,-1 8-24,1-1 0,1 1 0,0 0 0,1 1 0,-2 18 0,4-20 73,-2 19-104,4-24 85,0 0 0,-1 0-1,-4 16 1,0-5 267,0-5-206,5-15-65,0 0 0,0 1 0,0-1 0,0 0 0,0 1 0,1-1 0,-1 1 1,1 2-1,-9 37-298,9-35 325,0 0 0,-1 0 1,0 0-1,0-1 0,0 1 1,-4 9-1,2-5 318,2-9-323,1 1-1,-1-1 1,0 0 0,0 1 0,0-1 0,0 0-1,0 1 1,0-1 0,0 0 0,-1 0 0,1 0-1,-1 0 1,0 0 0,-2 2 0,4-4-6,0 1 0,-1 0 0,1 0 0,0 0 0,0-1 0,0 1 0,-1 0 0,1 0 0,0 0 0,0 0 0,0-1 0,1 3-1,-1 1-58,-1-2 76,0-1 1,-1 1 0,1-1-1,0 1 1,0-1-1,-1 0 1,1 0-1,0 1 1,-1-1-1,1 0 1,-4 1 0,5-1-44,0 0 24,0 0 0,0 0 0,-1-1 0,1 1 0,-1 0 0,1 0 1,-1 0-1,1 0 0,-1-1 0,1 1 0,-1 0 0,0-1 0,1 1 1,-1 0-1,0-1 0,1 1 0,-1-1 0,0 1 0,0-1 0,0 1 1,0-1-1,0 0 0,1 1 0,-3-1 0,2 1 173,-5 3 151,5-3-212,-1-1-1,1 1 1,0 0 0,0 0-1,0-1 1,0 1-1,-1 0 1,1-1-1,0 0 1,-4 1 245,7-2-337,-1 0 1,1 0-1,-1 0 1,0-1 0,1 1-1,-1-1 1,0 1-1,0-1 1,0 1-1,0-1 1,0 0-1,0 1 1,0-1-1,-1 0 1,2-2-1,7-15 38,-8 16-67,1-1 0,0 1 0,-1-1 0,0 0 0,0 1-1,0-1 1,0 0 0,-1 0 0,1-4 0,-1 4-21,1-1 0,-1 1 0,1 0 0,0 0 0,1-1 0,1-3 0,-1 1 22,1 0 0,-1-1 0,0 1 0,0-1 0,-1 1 0,0-1 0,-1-15 0,0 16-78,0 6 75,0 0 0,-1-1 1,1 1-1,0 0 0,0-1 0,0 1 1,0-1-1,1 1 0,-1 0 0,0-1 1,0 1-1,1 0 0,-1 0 0,1-1 0,-1 1 1,1 0-1,1-2 0,-1-3-297,-1-2-8,-5 13-913,0 19 714,3-20 476,1-1 0,0 0 0,0 1 0,1-1 0,-1 0 0,1 1 0,-1-1 0,1 1 0,0-1 0,1 5 0,-1-3-12,0-1-1,0 1 1,0-1-1,0 1 1,-1-1-1,-1 7 1,-23 51-149,19-51-434,0-1 1,-1 1-1,-14 17 0,19-26 425,-16 18-3692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4:06.63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276 0 2144,'1'1'1966,"0"15"1070,-1-15-2943,-1 0 0,0 0 0,1 0 0,-1 0 0,0 0 0,0 0 0,0 0 0,0 0 0,0 0 0,0 0 0,0-1 0,-1 2 0,-7 6 1338,-6 4-641,12-10-530,0-1 1,0 1-1,-1-1 1,1 0-1,-1 0 1,-4 0 0,5-1-218,0 1 0,0 0 0,0-1 1,0 1-1,0 0 0,0 0 1,-5 3-1,-10 3 341,12-5-331,0-1 0,0 1-1,0 0 1,0 0 0,1 1 0,-1 0-1,1 0 1,-10 7 0,12-7 17,-1 0 1,1 0-1,-1 0 1,0-1-1,0 0 1,0 0 0,0 0-1,-6 3 1,7-5-17,1 1 1,0 0 0,1 0 0,-1 0-1,0 0 1,0 0 0,-2 3 0,3-3-16,-1 0 0,1 0 0,-1 0 0,1 0 1,-1 0-1,1 0 0,-1-1 0,1 1 0,-1 0 0,0-1 1,1 1-1,-1-1 0,-3 1 0,-18 4 148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4:08.90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1238 0 1824,'-32'0'7125,"18"9"-6309,12-8-714,1 0-1,-1 1 1,0-1 0,1 0-1,-1 0 1,0 0 0,1-1 0,-1 1-1,0 0 1,0-1 0,0 1-1,0-1 1,0 1 0,-2-1 234,3 0-330,1 0-1,-1 0 1,1 0-1,-1 0 1,1 0 0,-1 0-1,1 0 1,-1 0 0,1 0-1,0 0 1,-1 0 0,1 0-1,-1 0 1,1 1-1,-1-1 1,1 0 0,-1 1-1,-5 5-128,5-5 152,1 0 0,-1 0 0,0 0 0,0 0 0,0-1 0,0 1 0,0 0 0,0 0 0,0 0-1,0-1 1,-1 1 0,1-1 0,0 1 0,0-1 0,0 1 0,-1-1 0,1 0 0,-3 1 0,1 0 16,0 0-1,0 1 1,0-1 0,0 1-1,0 0 1,0 0 0,-3 3-1,5-4 132,-3-2 30,0 1 0,-1 0 0,1 0 0,0 0 0,0 0 0,0 1 0,-5 0 0,-13 2-350,-24 2 358,30-5-86,0 1 0,-22 4 0,29-4-116,0 0 0,0-1 0,1 0 0,-15-2 0,-13-1 274,19 3-337,1-1-1,-25-6 1,3 4 269,13 1-211,-6-1-8,26 2 20,-1 0 1,1 0-1,0 1 1,-10 0-1,-15-1 49,20 0-76,-1 0 0,1 0 0,-1 1 0,1 1 0,-12 1 0,2 3 53,15-3-5,-1-1 0,1 0 0,-1 0 0,-9 1 0,-10-2 142,3 0-126,-37-3 0,11-2 13,-11 1 155,21 2-275,-45 2 0,25 1 36,42-1 273,10-1-1023,1 1-1,-1 0 0,1 0 1,-1 1-1,0-1 0,1 1 1,-9 3-1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4:09.81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126 0 3072,'-30'2'11086,"34"-2"-10461,-1-1-709,-8 0 1049,-14 1-448,15 1-575,0 0 1,-1 0-1,1 0 0,0 0 1,0 1-1,0 0 1,0 0-1,0 0 1,0 0-1,1 0 0,-1 1 1,1 0-1,-6 4 1,-9 8-28,17-15 165,11 17 0,-7-15-49,10 0-120,-10-3-136,0 1 0,0-1 0,0 0 1,0 0-1,0 0 0,-1 0 1,1-1-1,0 1 0,-1-1 0,1 1 1,3-4-1,3-2-1158,9-2 23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2:54.90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1762 1293 6816,'-43'3'3316,"35"-2"-3305,-1 0 1,2 1-1,-1 0 1,0 1 0,0 0-1,-10 5 1,-109 65-398,56-31 1062,-90 39-1,-99 14 643,240-89-1146,-85 22 952,105-28-1106,0 0 1,-1 0 0,1 1 0,0-1 0,-1 0 0,1 0 0,0 0 0,-1 0 0,1 0 0,0 0 0,-1 0 0,1 0-1,-1 0 1,1 0 0,0 0 0,-1 0 0,1-1 0,0 1 0,-1 0 0,1 0 0,0 0 0,0 0 0,-1 0-1,1-1 1,0 1 0,-1 0 0,4-8 251,14-9-58,-3 8-84,2 1 1,26-11-1,-9 5-60,30-18 8,0-2 1,91-68-1,-93 59-107,85-46 0,-104 68 47,1 1-1,1 2 1,53-14-1,-72 25-78,1 2-1,49-5 1,-66 9 47,0 1 0,0 0 1,0 0-1,0 1 0,0 0 1,0 1-1,0 0 0,-1 1 1,1 0-1,0 0 0,14 8 1,-17-6 0,0-1 0,0 1 1,-1 0-1,0 0 0,0 1 1,0-1-1,-1 1 0,1 0 1,-2 1-1,1-1 0,4 11 1,0 3 55,-2 0-1,8 35 1,10 25 573,-24-79-593,0-1 0,0 1 1,0 0-1,0-1 0,1 1 1,-1-1-1,0 1 0,0 0 1,0-1-1,1 1 0,-1-1 1,0 1-1,1-1 0,-1 1 1,0-1-1,1 1 0,-1-1 1,1 1-1,-1-1 0,1 1 1,-1-1-1,1 0 0,-1 1 1,2-1-1,-2 0 5,1 0 0,-1 0 1,1 0-1,0 0 0,-1-1 0,1 1 0,-1 0 1,1-1-1,-1 1 0,1 0 0,-1-1 1,1 1-1,-1 0 0,1-1 0,-1 1 0,0-1 1,1 1-1,-1-1 0,1 0 0,3-6 137,0 0 0,5-13 0,-8 19-174,8-24 96,-2 1-1,9-48 0,-2 3-75,-11 50-70,-3 17 16,0-1 0,0 1 0,1 0 0,-1 0 0,1 0-1,-1 0 1,1 0 0,0 0 0,1-2 0,7-3-216,1 1 324,21-22 213,9-10 184,-36 33-386,2 0 2,-1-1 0,0-1 0,0 1 0,-1-1 0,5-8 0,-8 13-63,0 1 0,-1-1-1,1 0 1,0 0-1,-1 0 1,0 0 0,1-1-1,-1 1 1,0 0 0,0 0-1,0 0 1,0 0 0,-1 0-1,1 0 1,0 0 0,-1 0-1,0 0 1,1 0 0,-1 0-1,0 0 1,0 0 0,0 1-1,0-1 1,0 0-1,-2-2 1,-12-14 11,-1 0 0,0 2 0,-34-28 0,9 13-113,18 13 45,-1 1-1,0 1 1,-50-25-1,16 20-70,-2 2 0,-70-12 0,38 10-25,-48-13 16,-313-85 584,442 116-425,-133-45-8,120 39-89,1-2 0,0-1 0,-38-26-1,4 1 197,36 25-127,0-2 0,-22-19 0,32 23-15,-1 1 0,0 1 0,0 0 0,-1 1 0,0 0 0,-16-5 0,-86-24-59,63 22-77,9 2 186,15 5-30,1-1 0,0-2 1,-49-24-1,-16-10 315,62 30-622,26 12 305,-1-1 0,1 0 1,0 1-1,1-2 0,-8-6 0,-9-7-23,-3-5-243,22 22 192,1 1 0,0-1 0,0 1 0,0-1-1,0 0 1,0 1 0,0-1 0,0 1 0,0-1 0,0 1-1,0-1 1,0 1 0,0-1 0,0 0 0,0 1 0,1-1 0,-1 1-1,0-1 1,0 0 0,0 1 0,1-1 0,-1 1 0,0-1-1,0 0 1,1 1 0,-1-1 0,1 1 0,14 15 108,-6-6-174,-4-5 115,0 0 1,0 0-1,1 0 1,-1-1-1,1 0 1,0 0-1,0 0 1,13 5-1,4-1 22,32 8-1,-47-14-6,114 26 242,128 12 0,129-5-1195,-333-31-167,-14-1-55,1-1 1,-1-1-1,62-7 0,-61-1-1350,59-23 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20:32.5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21 576,'9'-9'11829,"-8"11"-11733,5 11 14,-1 1 0,7 24 1,-1 23 17,3 5 12,-12-59-71,0 0 0,1 0 0,0 0 0,0 0 1,1-1-1,0 1 0,5 5 0,-7-9-55,0-1 0,1 1 0,0-1 1,-1 0-1,1 0 0,0 0 0,0 0 0,1 0 0,-1-1 1,0 1-1,0-1 0,1 0 0,-1 0 0,1 0 0,3 0 1,7 1 188,0-1 1,24-2-1,-10 0-256,-19 0 199,1 0 1,17-5-1,-3 1 98,31-8-154,-44 11-20,0-1-1,0 0 0,0-1 1,-1 0-1,0-1 0,1 0 1,-2 0-1,1-1 0,-1 0 1,1-1-1,8-8 0,-9 7-99,1 1 0,0 0 0,0 0-1,0 1 1,1 1 0,15-7 0,-1 4-129,45-11 1,-67 19 149,0-1 0,0 1 0,0 0 0,0 0 0,0 0 0,0 1 0,0-1-1,0 1 1,0 0 0,0-1 0,0 1 0,-1 1 0,1-1 0,0 0 0,0 1 0,-1-1 0,1 1 0,-1 0-1,0 0 1,1 0 0,-1 0 0,2 3 0,5 5-40,0 1-1,-1 0 0,10 20 1,-14-24 46,61 125 93,-37-74-143,-18-31 1845,-11-28-1715,0 1 1,0 0 0,0 0-1,0-1 1,0 1-1,0-1 1,0 1 0,1-1-1,-1 1 1,0-1-1,0 0 1,0 1 0,1-1-1,-1 0 1,0 0-1,1 1 1,-1-1 0,0-2-1,-12-19 198,10 15-184,0-1-124,-1-1 0,2 0 0,0 1 0,0-1 0,0 0 0,1 0 1,0 0-1,1 0 0,0 0 0,1 0 0,1-12 0,-1 15-21,0 1 0,0-1 0,1 0 0,0 1 0,0-1 0,0 1-1,1-1 1,0 1 0,0 0 0,4-5 0,-1 2-35,1 0 0,1 1 0,-1 0 0,17-12 0,-21 17 44,1-1 0,0 2-1,0-1 1,0 0 0,0 1-1,1 0 1,-1 0 0,0 0 0,0 0-1,1 0 1,-1 1 0,1 0-1,-1 0 1,0 0 0,9 2 0,-3 0-25,0 1 1,0 0-1,0 0 1,-1 0-1,15 9 1,108 73 1,-76-46 67,-46-32 101,1-1 0,0 0 0,19 8-1,-9-4 119,4 0-41,-5-6-36,0-1-1,0-1 0,0-1 1,0-1-1,1 0 1,-1-2-1,0 0 1,32-9-1,-38 7 16,-1-1 0,0 0 0,0-1 0,-1-1 0,22-14 0,-20 12 1,10-7 0,-1-2-1,-1 0 0,28-29 1,-17 11 79,33-48 1,-60 77-143,-1 1-604,0 0 0,-1-1 0,0 0 0,0 0 1,6-15-1,-10 15-2669,-4 5 977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20:38.5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442 589 3232,'0'0'41,"0"1"0,0-1 0,0 0-1,0 0 1,0 0 0,0 1 0,0-1 0,0 0 0,1 0 0,-1 0 0,0 0 0,0 1-1,0-1 1,0 0 0,0 0 0,0 0 0,0 0 0,1 0 0,-1 1 0,0-1 0,0 0-1,0 0 1,0 0 0,1 0 0,-1 0 0,0 0 0,0 0 0,0 0 0,0 0 0,1 0-1,-1 0 1,0 0 0,0 0 0,5-4 3843,-10-5-2721,-1 0-963,-1 1 0,0 0-1,0 1 1,0-1 0,-1 1 0,0 1-1,-1 0 1,0 0 0,0 0 0,-13-5-1,22 11-201,-12-7 85,0 2 1,-1 0 0,1 0 0,-17-3-1,1 2 27,24 4-119,0 1-1,0 0 0,-1 0 1,1 0-1,0 1 0,-1-1 0,1 1 1,0 0-1,-1 0 0,1 1 1,0-1-1,-6 2 0,-3 3-27,1 1 0,0 0-1,0 1 1,-13 9 0,15-8-71,1 1 0,-1 0 0,1 0 1,-10 15-1,13-15 77,0 0-1,0 1 1,1 0-1,0 0 1,1 1 0,0-1-1,0 1 1,-2 15-1,5-18 31,0 1 0,0 0 0,1 0 0,0-1 0,1 1 0,0 0 0,0 0 0,1-1 0,0 1 0,1-1 0,0 1 0,0-1-1,1 0 1,5 9 0,-4-7 50,-4-8-33,0 1 0,1 0 0,-1-1 0,0 1 0,1-1 0,0 0 0,0 0 0,0 1 0,0-1 0,0 0-1,0-1 1,4 4 0,10 4 27,0 0 0,1 0 0,0-2 0,0 0 0,1-1 0,0-1 0,0 0 0,0-1 1,1-2-1,0 1 0,-1-2 0,1-1 0,0 0 0,24-4 0,-17 1 68,-4 0-11,0 0 0,0-1 0,26-9 1,-17 4 33,-24 7-61,0 0 1,-1 0-1,1-1 1,0 1-1,-1-1 1,1-1-1,-1 1 1,0-1-1,8-7 1,42-35-287,-41 36 139,6-4-124,-19 13 207,-1 0 1,0 0 0,1 0-1,-1 0 1,1 0 0,-1 1-1,1-1 1,0 0 0,1 0-1,-1 1-24,-1-1-1,1 1 1,-1-1-1,1 1 1,-1-1-1,1 0 1,-1 0-1,0 0 0,2-1 1,-2 2-1,0-1-1,0 1 1,0 0 0,1 0-1,-1-1 1,0 1 0,0 0-1,0 0 1,0 0 0,1 0-1,-1 1 1,1-1 0,1 0-17,6 1-11,0 1 1,-1-1 0,1 2 0,-1-1 0,0 1 0,0 0-1,0 1 1,12 6 0,5 3-16,-21-12 194,-5-3 222,-10-8 727,-18-12 508,18 15-1526,4 2-124,1 1 0,0 1-1,-1-1 1,1 1 0,-11-3 0,4 1 5,12 5 21,0-1 0,0 1 0,0-1 0,0 1 0,0 0 0,0-1 0,0 1 0,0 0 0,0 0 0,0 0 0,0 0 0,0 0 0,0 0 0,0 0 0,0 0 0,0 0 0,0 0 0,0 0 0,0 1 0,0-1 0,0 0 0,0 1 0,0-1 0,0 1 0,0-1 0,0 1 0,0-1 0,0 1 0,1 0 0,-1-1 0,0 1 0,0 0 0,1 0 0,-1 0 0,0 0 0,-1 2-7,1-1 1,0 0-1,0 0 1,-1 0-1,1 1 1,1-1-1,-1 1 1,0-1-1,1 1 1,-1-1-1,0 4 1,2 29-156,0-18 194,-1-12 0,0 0 0,1 0 0,-1-1 0,1 1 0,3 7 0,1 4 18,2 2-34,9 18 0,-14-30 53,1-2 0,0 1 0,1 0 0,-1 0 0,1-1 0,0 0 0,0 0 1,5 4-1,-6-6 5,-1-1 1,1 0 0,-1 0 0,1 0-1,-1 0 1,1 0 0,0-1 0,-1 1 0,1-1-1,0 0 1,0 1 0,-1-1 0,1-1-1,0 1 1,0 0 0,-1-1 0,1 1 0,0-1-1,-1 0 1,1 0 0,4-2 0,4-2 124,0-1 0,0 0 1,13-11-1,-4 2 59,25-24 0,-39 33-86,1-1-1,-1 0 1,0-1 0,-1 1-1,0-1 1,8-15-1,-12 20-131,0 1-1,-1 0 0,1-1 0,0 1 0,-1-1 1,1 1-1,-1-1 0,0 1 0,0-1 0,0 1 1,0-1-1,0 1 0,-1-1 0,1 1 0,-1-1 1,1 1-1,-1-1 0,-2-2 0,2 1-3,-2 1 0,1 0 1,0 0-1,-1 0 0,1 0 0,-1 0 0,0 1 1,0-1-1,0 1 0,0 0 0,-4-3 0,0 2-86,1-1-1,-1 1 1,0 1-1,0-1 1,1 1-1,-2 1 1,1-1 0,0 1-1,0 0 1,0 1-1,0 0 1,-13 1-1,-21 5-151,40-6 239,6-3-277,22-6 233,10-3-119,2 3-77,17-3-85,-51 12 326,18-3-95,1 1 1,29 1-1,-45 1 63,0 1 0,0 0-1,0 1 1,0 0 0,0 0-1,-1 1 1,1 0 0,-1 0-1,0 0 1,11 8 0,-10-6 84,-1 1 1,0 0 0,0 0-1,7 9 1,-12-12-50,1 0-1,0 0 0,-1 1 1,0-1-1,0 1 1,0 0-1,-1 0 1,1 0-1,-1 0 0,0 0 1,1 5-1,-1-4 40,1 0-1,-1 0 0,1 1 0,2 4 1,0 4 2579,-1-18-2631,-1 0 0,1 1-1,-1-1 1,1 0 0,0 1 0,0 0 0,4-4-1,13-14-372,-14 14 288,-1 1-1,13-11 0,-12 11-110,0 1 0,9-12 0,-15 17 191,0-1 1,0 1-1,1-1 0,-1 1 0,0 0 0,1-1 1,-1 1-1,0 0 0,1-1 0,-1 1 0,0 0 1,1-1-1,-1 1 0,1 0 0,-1 0 1,1 0-1,-1-1 0,1 1 0,-1 0 0,1 0 1,-1 0-1,1 0 0,-1 0 0,1 0 0,-1 0 1,1 0-1,-1 0 0,1 0 0,-1 0 0,1 0 1,-1 0-1,1 0 0,-1 0 0,0 1 1,1-1-1,-1 0 0,1 0 0,-1 0 0,1 1 1,-1-1-1,1 1 0,14 17-413,-10-11 355,2 2 103,0 1 1,-1 0-1,-1 1 1,6 11 0,-6-9 47,1-1 1,1 0 0,-1-1-1,14 16 1,-18-24-71,0-1 1,1 0-1,-1 1 1,1-1-1,-1 0 1,1 0-1,0 0 0,0-1 1,0 1-1,0-1 1,0 1-1,1-1 1,-1 0-1,0 0 1,1-1-1,-1 1 0,0-1 1,1 1-1,-1-1 1,1 0-1,-1-1 1,4 1-1,6-3 114,0 0 1,0-1-1,0 0 0,-1-1 1,0 0-1,0-1 0,0 0 1,13-10-1,-2 0 58,-1-2-1,37-37 1,-40 33-210,0 0 0,-2-1 0,26-47 0,-41 68-12,4-6-962,-5 8 971,0 0-1,0 1 1,0-1-1,-1 0 1,1 1-1,0-1 1,0 1-1,-1-1 1,1 1-1,0-1 1,-1 1 0,1-1-1,0 2 1,5 4-35,-1 0 1,0 1-1,-1-1 1,0 1 0,0 0-1,4 11 1,7 11 64,-10-20 92,1 1 0,-2 0 0,1 0 0,-1 1 0,-1-1 0,0 1 0,-1 0 0,0 0 0,0 0 0,0 17 0,-3-28-52,1 1 1,0-1-1,-1 1 0,1-1 0,0 0 0,-1 1 1,1-1-1,-1 0 0,1 0 0,-1 1 1,1-1-1,-1 0 0,1 0 0,-1 1 0,1-1 1,-1 0-1,1 0 0,-1 0 0,1 0 1,-1 0-1,1 0 0,-1 0 0,1 0 0,-1 0 1,1 0-1,-1 0 0,1 0 0,-2-1 0,-14-2 104,1-1-1,0 0 0,0-2 0,-21-9 0,34 14-162,0 0-62,0 0 1,0 0 0,0 0-1,0 0 1,0 1 0,0-1 0,0 0-1,-1 1 1,-3-1 0,5 1-222,2 2-623,1 0 890,-1-1 0,0 1 1,1-1-1,0 0 0,-1 1 1,1-1-1,0 0 0,-1 0 0,5 1 1,-5-1-10,10 6-21,1-1 1,-1-1-1,1 0 0,20 5 0,-27-9 111,0 0-1,0 0 0,1 0 1,-1-1-1,0 0 0,1 0 1,-1-1-1,0 0 0,0 1 1,1-2-1,-1 1 0,0-1 1,8-3-1,-2-1 32,-1 0 0,0-1 0,-1 0 1,0 0-1,0-1 0,0 0 0,-1 0 0,0-1 0,-1 0 0,0-1 0,7-13 0,-1 0 14,-1 0 0,-2-1-1,0-1 1,6-26-1,-3-1 121,-3 0 0,6-95 0,-11-109-373,-5 191-212,-5 54-935,0 60 586,5-35 636,5 224-392,0-102 260,9 80 160,8-54 301,-19-149-109,1 0-1,7 19 1,-5-15-4,-5-14-104,0-1 1,0 1-1,0-1 1,0 0-1,1 1 0,-1-1 1,1 0-1,-1 0 1,1 0-1,0 0 1,0 0-1,0 0 0,0 0 1,0-1-1,0 1 1,1-1-1,-1 1 1,0-1-1,1 0 0,3 1 1,2 0 65,0 0 1,0-1-1,1 0 0,-1-1 0,10 0 1,-14 0-90,-1 0 57,1 0 0,0 0 0,0-1 0,0 0 0,0 1 0,0-1 0,-1 0 0,1-1 0,0 1 0,-1-1 0,1 1 0,-1-1 0,0 0 0,1-1 0,-1 1 0,0 0 0,0-1 0,3-3 0,115-109 765,-107 101-863,8-6-61,25-17-335,-44 35 251,1 1 1,-1-1-1,1 1 1,0 0-1,-1 0 1,1 1 0,7-1-1,10-3 206,-19 4-25,0 0-1,-1 0 1,1 0-1,0 0 1,0 0-1,0 0 1,0 0-1,-1 1 1,4 0-1,11 2-79,16 0 58,-32-3-4,1 0 146,-1 0 1,1 0-1,-1 0 1,1 0-1,-1 0 1,1 0 0,-1 0-1,0 0 1,1-1-1,-1 1 1,1 0-1,-1 0 1,1 0-1,-1-1 1,1 1-1,-1 0 1,0 0-1,1-1 1,0 0-1,-3 0-122,1-1-1,0 1 1,-1-1-1,1 1 0,-1-1 1,1 1-1,-1 0 0,0 0 1,1 0-1,-1 0 1,0 0-1,0 0 0,0 0 1,0 1-1,0-1 0,0 1 1,0-1-1,0 1 0,0 0 1,0 0-1,0 0 1,0 0-1,0 0 0,0 0 1,0 0-1,-3 2 0,-3-1-192,1 1 0,0 1 0,0-1-1,0 1 1,-13 7 0,13-6 80,1 0 1,-1 0-1,1 1 1,0 0-1,0 0 1,0 1-1,-7 9 1,11-13 93,1 0 1,-1 1 0,1 0 0,0-1-1,0 1 1,0 0 0,0 0 0,0 0 0,0-1-1,1 1 1,-1 0 0,1 0 0,0 0-1,0 0 1,0 0 0,0 0 0,1 0 0,-1 0-1,1 0 1,0 0 0,0 0 0,2 4-1,-1-2 8,0-1-1,1 1 1,0-1-1,0 1 1,0-1-1,0 0 1,1 0-1,0-1 1,7 7-1,-8-8 53,-1 0 0,1 0 1,0 0-1,0-1 0,1 1 0,-1-1 0,0 0 0,0 0 0,1 0 0,-1 0 1,0 0-1,1-1 0,-1 0 0,1 1 0,5-2 0,-7 1 36,0-1 0,0 0-1,0-1 1,0 1 0,0 0 0,0 0-1,0-1 1,0 1 0,-1-1 0,1 0-1,0 1 1,-1-1 0,0 0 0,3-3 0,-1 1 75,0-1 0,-1 0 0,1 0 0,3-9 0,-5 8-93,0 1 0,-1 0 0,0 0-1,0-7 1,0 7-42,0 0-1,0 1 1,1-1 0,2-9-1,-3 13-6,0 1-1,0-1 0,0 1 0,0-1 0,0 0 1,0 1-1,0-1 0,0 1 0,0-1 1,0 1-1,0-1 0,0 1 0,0-1 0,-1 1 1,1-1-1,0 1 0,-1-2 0,1 2-29,0 0 0,0-1-1,0 1 1,0 0 0,-1-1 0,1 1-1,0 0 1,0-1 0,0 1-1,0 0 1,0-1 0,0 1 0,0 0-1,0-1 1,0 1 0,0 0-1,0-1 1,0 1 0,0-1 0,0 1-1,1 0 1,-1-1 0,0 1-1,0 0 1,0 0 0,0-1 0,1 1-1,-1 0 1,1-1 0,-2-1-1041,7 8 211,-5-5 818,0 0 0,-1 0 0,1 0-1,0 1 1,0-1 0,-1 0 0,1 1 0,-1-1 0,1 1 0,0 2-1,-1-3 27,0 1 0,1 0-1,-1-1 1,1 1 0,0-1 0,-1 1-1,1-1 1,0 1 0,1 1-1,3 2-12,0 1-14,0-1 1,-1 1-1,5 8 0,-7-11 63,0-1-1,0 0 0,0 1 0,0-1 0,1 0 0,-1 0 0,1 0 0,-1-1 0,6 4 0,-6-4 33,-1 0-30,0-1-1,0 0 1,-1 0 0,1 1-1,0-1 1,0 0 0,0 0-1,0 0 1,-1 0 0,1 0-1,0 0 1,0 0 0,0 0-1,0 0 1,-1 0 0,1-1-1,0 1 1,0 0 0,0-1-1,-1 1 1,1 0-1,1-1 1,13-11 456,45-49 570,-46 51-973,-13 9-102,1 1 0,-1-1 0,0 0 0,0 0 0,1 0 0,-1 0-1,0 0 1,0 0 0,0 0 0,0 0 0,0 0 0,1-3 0,-2 4-10,0-1 0,1 1 0,-1 0 0,0 0 0,0-1 0,1 1 0,-1 0 0,0 0 1,0-1-1,1 1 0,-1 0 0,0 0 0,1 0 0,-1 0 0,0-1 0,1 1 0,-1 0 0,1 0 0,-1 0 1,0 0-1,1 0 0,-1 0 0,0 0 0,1 0 0,-1 0 0,1 0 0,-1 0 0,0 0 0,1 0 0,-1 1 1,0-1-1,1 0 0,-1 0 0,0 0 0,1 0 0,-1 1 0,0-1 0,1 0 0,-1 0 0,0 1 0,0-1 1,1 0-1,-1 1 0,12 11-465,-8-4 506,-1 0-1,1 0 0,-2 0 1,1 0-1,-1 1 0,0-1 0,-1 1 1,1 12-1,-2-20 666,2-2-384,15-9 104,22-15 0,15-10-508,-41 28 37,-11 5-19,1 0 0,-1 1 1,1 0-1,0-1 0,-1 1 0,1 0 1,0 0-1,0 1 0,-1-1 0,1 0 1,0 1-1,4 0 0,-4 0 48,0 0 0,0 0 1,1 1-1,-1 0 0,0 0 0,-1 0 0,1 0 0,0 0 0,0 0 1,0 1-1,2 1 0,30 25 217,-9-6-387,-23-21 203,4 5 55,0-1 0,0-1 1,1 1-1,16 6 0,-22-10 13,1 0 1,0-1-1,0 1 1,0-1-1,0 0 1,0 0-1,0 0 1,0 0-1,0 0 0,0 0 1,0-1-1,0 0 1,0 1-1,0-1 1,-1 0-1,1-1 1,0 1-1,-1 0 1,4-3-1,1-1 38,0 0 0,11-11 0,2-3 88,-11 11-106,-1 0 0,0-1 0,0 0 0,-1-1 1,0 1-1,-1-2 0,0 1 0,7-17 0,-7 11 10,0 0 0,-1 0-1,-1-1 1,0 0 0,1-25 0,3-42 164,4-78-84,-12 25-417,-3 109-9,1 18-189,1 15-884,3 86 987,4 1 1,4-1 0,24 96-1,-28-157 454,2 5 57,14 40 0,21 52 208,-34-89-36,-7-27-311,1 0 1,6 17-1,-4-8-1439,-29-45-13664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20:38.9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85 7392,'1'-2'191,"0"1"1,1 0-1,-1 0 0,0-1 1,1 1-1,-1 0 0,1 0 1,-1 0-1,1 0 1,-1 1-1,1-1 0,0 0 1,-1 1-1,1-1 0,0 1 1,0-1-1,-1 1 1,4 0-1,17-5-270,11-8-317,-5 2 1003,0 1 0,1 2 0,38-7 0,-37 12-490,0 0 1,0 3-1,0 0 0,38 6 1,-2 4-468,79 7-1796,-103-12-2105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20:39.3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0 125 5216,'0'-21'1952,"0"13"-1536,0-4-96,4 6-160,6-1-160,4-6 704,5 1-384,3-1 832,7 1-640,8 4 416,15-1-576,22 6-160,29 3-128,4 8-64,0 4 0,-17 4-2208,-7 5 1216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20:47.9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3 970 2560,'-1'-1'94,"1"0"0,0 0 0,-1 0 1,1 0-1,0 0 0,0 0 0,0 0 0,0 0 1,0 0-1,0 0 0,0 0 0,0 0 0,0 0 0,0 0 1,1 0-1,-1 0 0,0 0 0,1 0 0,-1 0 0,0 0 1,1 0-1,0 0 0,-1 0 0,1 1 0,-1-1 0,1 0 1,0 0-1,0 1 0,-1-1 0,1 0 0,0 1 1,0-1-1,0 1 0,0-1 0,-1 1 0,1-1 0,0 1 1,0 0-1,0-1 0,2 1 0,4 0 101,-5 0-119,0 1 1,-1-1-1,1 0 1,0 0-1,-1 0 1,1 0-1,-1 0 1,1-1 0,0 1-1,-1 0 1,1-1-1,0 1 1,-1-1-1,1 0 1,-1 1 0,0-1-1,1 0 1,-1 0-1,1 0 1,-1 0-1,0 0 1,0 0 0,2-2-1,14-12 1270,-9 9-1151,71-75 422,1 0-92,-47 51-425,-1-2 1,34-43-1,-53 58-52,-1-1-1,-1 0 1,0 0 0,-2-1-1,0 0 1,-1-1 0,6-22-1,4-43 225,10-122-1,-21 144-334,-4 42 296,2-36 41,-5 154-169,-5 0 0,-27 158 0,11-177 31,-52 131 0,32-100-232,-43 123 352,82-226-243,-28 67 272,16-57-92,9-12-178,5-3-79,0-1 93,0 0 5,0 0 1,0 0-1,0 1 0,0-1 0,0 0 0,0 0 1,0 0-1,0 0 0,0 0 0,-1 1 1,1-1-1,0 0 0,0 0 0,0 0 0,0 0 1,0 0-1,0 0 0,0 1 0,-1-1 0,1 0 1,0 0-1,0 0 0,0 0 0,0 0 1,0 0-1,0 0 0,-1 0 0,1 0 0,0 0 1,0 0-1,0 0 0,0 0 0,-1 0 1,1 0-1,0 0-20,0 0 0,0 0 0,-1 0 0,1 0 0,0-1 1,0 1-1,0 0 0,0 0 0,0 0 0,-1 0 0,1-1 0,0 1 1,0 0-1,0 0 0,0 0 0,0-1 0,0 1 0,0 0 0,0 0 0,0-1 1,0 1-1,0 0 0,0 0 0,0 0 0,0-1 0,0 1 0,0 0 1,0 0-1,0 0 0,0-1 0,0 1 0,0 0 0,1 0 0,-1 0 0,0-1 1,0 1-1,0 0 0,0 0 0,1-1 0,14-35-124,3 1 0,0 1 1,3 0-1,0 1 0,3 2 0,0 0 0,2 1 0,1 2 0,54-44 1,-43 41-91,37-25 138,-47 37 87,-3 3-42,47-24-1,-48 34-34,-7 3 24,-12 2 158,0 0 0,0 0 1,-1 1-1,1-1 1,0 1-1,0 0 1,0 1-1,0-1 1,-1 1-1,1 0 1,0 0-1,8 4 1,-15-6-85,0 1 0,-1 0 0,1 0 0,0-1 0,0 2 0,-1-1 0,1 0 0,0 0 0,0 1 0,0-1 0,-1 1 0,1-1 0,0 1 0,-2 1 0,-7 2-22,5-3-101,0 0-1,1 1 1,-1-1 0,0 2-1,-7 2 1,11-3 1,-1 0 1,0 1-1,0-1 1,1 0-1,-1 1 0,1 0 1,0-1-1,0 1 0,0 0 1,-3 4-1,4-4 37,0-1 0,0 0 0,0 1-1,0-1 1,0 0 0,1 1 0,-1-1 0,1 1-1,-1-1 1,1 1 0,0 0 0,0-1 0,0 1-1,0-1 1,1 6 0,1-4 23,-1-1 0,0 1 0,1 0 0,0-1 0,0 1 0,0-1 0,0 1 0,1-1 0,3 4 0,2 0 21,0 1 0,0-2 0,0 1 0,1-1 0,0-1 0,18 9 0,-19-11 64,0-1-1,0 0 0,1 0 1,-1-1-1,0 0 0,0 0 1,1-1-1,-1 0 0,1 0 1,-1-1-1,0-1 1,0 1-1,1-1 0,-1 0 1,0-1-1,-1 0 0,1 0 1,0-1-1,-1 0 0,0 0 1,10-8-1,-16 11-33,1-1 1,0 1-1,-1 0 0,0-1 0,1 0 0,-1 1 1,0-1-1,0 0 0,0 1 0,0-1 0,0 0 1,0 0-1,0 0 0,-1 0 0,1 0 0,-1 0 0,1 0 1,-1 0-1,0 0 0,0 0 0,0 0 0,0 0 1,0 0-1,-1-3 0,0 2-5,0 0 1,0 0-1,-1 0 0,1 0 1,-1 1-1,0-1 0,0 0 1,0 1-1,0 0 0,0-1 1,0 1-1,0 0 0,-1 0 1,1 0-1,-6-2 0,-8-5-76,0 1 0,0 0-1,-1 2 1,0 0-1,0 0 1,-20-2-1,23 5-98,8 1 93,0 1 0,0 0 1,-9 0-1,9 0-358,9 0-448,16-1 468,25 0 634,53-9 0,-67 6-87,16-2 165,-1-3-1,59-21 1,-92 27-120,0 0-1,-1-1 1,1 0-1,-1 0 1,-1-1-1,1-1 0,-1 0 1,14-12-1,-22 17-179,-2 2-28,0-1-1,1 1 1,-1 0 0,0 0-1,0-1 1,1 1 0,-1 0 0,0-1-1,0 1 1,1 0 0,-1-1 0,0 1-1,0 0 1,0-1 0,0 1 0,1 0-1,-1-1 1,0 1 0,0-1-1,0 1 1,0 0 0,0-1 0,0 1-1,0-1 1,0 1 0,0-1 0,0 1-71,0-1-157,10 9-1033,-7-5 1243,1 1-27,0-1 0,0 1 0,6 7 0,5 6 95,-10-12 12,-1 1-1,1-1 1,4 10-1,-4-9-21,0 10 55,-5-14-70,0 0 0,0-1 0,1 1 0,-1 0 1,0-1-1,1 1 0,0 0 0,1 1 0,25 43 3,-19-34-33,-8-11-2,1 0 1,-1 1-1,1-1 0,0 0 0,0 0 0,0 0 1,-1 0-1,1 0 0,0 0 0,0 0 0,0 0 1,1 0-1,-1 0 0,2 0 0,-3-1 15,0 0 1,0 0-1,0 1 0,1-1 0,-1 0 1,0 0-1,0 0 0,0 0 0,0 0 1,0 0-1,1 0 0,-1 0 0,0 0 1,0 0-1,0 1 0,0-1 0,0 0 1,0 0-1,1 0 0,-1 0 0,0 0 1,0 1-1,0-1 0,0 0 0,0 0 1,0 0-1,0 0 0,0 0 0,0 1 1,0-1-1,0 0 0,0 0 0,0 0 1,0 1-1,0-1 0,0 0 0,0 0 1,0 0 4,0 1 0,0-1 0,0 0 0,0 0 0,0 0 1,0 0-1,0 1 0,0-1 0,0 0 0,0 0 0,0 0 0,0 0 1,0 1-1,0-1 0,0 0 0,1 0 0,-1 0 0,0 0 1,0 1-1,0-1 0,0 0 0,0 0 0,0 0 0,0 0 0,1 0 1,-1 0-1,0 1 0,0-1 0,0 0 0,0 0 0,0 0 1,1 0-1,-1 0 0,0 0 0,0 0 0,0 0 0,1 0 0,-1 0-70,1 0 87,-1 1 0,1-1 0,0 0 0,-1 0 0,1 1 0,0-1 0,0 0 0,-1 1 1,1-1-1,-1 0 0,1 1 0,0-1 0,-1 1 0,1-1 0,-1 1 0,1 0 0,-1-1 1,1 1-1,-1 0 0,0-1 0,1 1 0,-1 1 0,6-1 5,-1 1 1,0 1-1,7 3 0,-1-2-57,0 0-1,1 0 1,-1-1-1,1-1 0,0 0 1,0-1-1,22 0 1,-4-2 350,58-11 0,-66 7-184,-16 3-36,0 1-1,1-1 1,12 0-1,-17 2-85,0 0-1,-1 0 0,1 0 1,0-1-1,0 1 0,0-1 1,0 1-1,-1-1 0,1 0 1,0 0-1,-1 0 0,1 0 1,-1 0-1,1 0 0,1-1 1,-2 1-347,-6 34-17407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20:59.0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1220 576,'20'-2'8751,"-10"0"-8609,-1 0 1,0-1-1,0 0 0,0-1 1,10-5-1,2-4 69,0-1 0,-1-1 0,29-28 0,49-60-1,-80 84-192,141-176 521,-152 186-475,-6 8-37,0 0 0,0-1 0,0 1 0,0 0 0,0-1 0,0 1 0,0-1 0,0 1 0,-1-1 0,1 1 0,-1-1 0,1 1 0,-1-1-1,1 0 1,-1 1 0,0-3 0,0 3 144,-4 5-694,3 1 498,-1-1-1,1 1 1,0-1-1,0 1 0,0 0 1,1-1-1,-1 1 1,2 4-1,-3 11 107,1 2-120,0-1-1,1 1 1,1-1 0,9 43 0,-10-61 59,3 10-2,-1-1 0,2 1 0,0-1 1,0 0-1,1-1 0,0 1 0,1-1 0,0 0 0,16 20 0,-20-29 30,0 1 0,0-1 0,1 0 0,-1 0-1,1 0 1,-1 0 0,1 0 0,0 0 0,-1 0 0,1-1-1,0 0 1,0 1 0,0-1 0,0 0 0,0-1 0,1 1-1,-1 0 1,0-1 0,0 0 0,1 0 0,-1 0 0,0 0-1,0 0 1,0-1 0,1 1 0,-1-1 0,0 0 0,4-2-1,3-1 65,0 0 0,0-2 0,-1 1 0,1-1 0,-1 0 0,-1-1 0,10-8 0,53-60 389,3-3-405,-33 42-170,52-48 31,-70 65 69,-19 15-66,1 1-1,-1-1 1,1 0-1,3-4 1,-8 7 30,1 0 0,-1 0-1,1 1 1,-1-1 0,1 1 0,-1-1 0,1 0 0,0 1-1,-1-1 1,1 1 0,0-1 0,-1 1 0,1 0 0,0-1-1,0 1 1,0 0 0,-1-1 0,1 1 0,0 0 0,0 0-1,0 0 1,-1 0 0,1 0 0,1 0 0,-1 0 14,0 1 1,0-1 0,0 1 0,0-1 0,0 1-1,0-1 1,0 1 0,0 0 0,0 0-1,-1-1 1,1 1 0,0 0 0,-1 0 0,1 0-1,1 1 1,1 5 20,0-1 0,-1 0 0,1 1 0,2 12 0,0 4 44,-1 1 0,2 42 1,-6-64 148,2-2-203,-1-1 1,0 1-1,0 0 0,1-1 0,-1 1 0,0-1 0,0 1 0,0-1 1,1 1-1,-1-1 0,0 0 0,0 0 0,0 1 0,0-1 0,0 0 1,0 0-1,1-2 0,14-21 156,-7 10-113,4-5-103,32-40-14,-38 51 40,1 0 1,-1 0-1,2 1 0,14-11 0,-22 18 13,0-1-1,0 1 0,0-1 1,-1 0-1,1 1 0,0 0 1,0-1-1,0 1 0,0 0 1,0-1-1,0 1 1,0 0-1,0 0 0,0 0 1,0 0-1,0 0 0,0 0 1,0 0-1,0 0 0,0 0 1,0 1-1,0-1 1,0 0-1,0 1 0,0-1 1,0 0-1,0 1 0,-1-1 1,1 1-1,0 0 0,0-1 1,0 1-1,-1 0 0,1-1 1,0 1-1,0 1 1,3 3 10,-1 0 0,0 1 0,-1-1 0,0 1 1,3 6-1,0 1-18,8 23 130,10 19 317,-10-24-255,-9-20-180,0-1 1,1 1-1,1-1 1,10 15-1,-15-23 41,1 0 1,0 0-1,0 0 1,0 0-1,1 0 1,-1 0-1,0 0 1,1-1-1,-1 1 0,1-1 1,0 0-1,-1 0 1,1 0-1,0 0 1,0 0-1,-1 0 1,1-1-1,0 0 0,0 1 1,0-1-1,0 0 1,5-1-1,-3 0 16,-1 0 1,0 0-1,1-1 0,-1 1 0,0-1 1,0 0-1,0 0 0,0-1 0,-1 1 1,1-1-1,4-4 0,4-5-84,18-20-1,-25 27 77,17-21-144,1 1 0,1 1 0,1 1 0,44-30-1,-66 51 72,0 0-1,1 0 0,-1 0 1,1 1-1,-1-1 0,1 1 0,0 0 1,0 0-1,-1 1 0,1-1 0,5 0 1,-3 2-2,0 0 0,0-1 0,-1 2 0,1-1 0,-1 1 0,1 0 0,4 2 1,71 36 75,-72-37 349,-8-4 286,-4-1-388,-30-14-151,31 15-107,-8-2-71,0 0-1,-19-3 0,25 6-32,0 0-1,-1 0 1,1 0-1,0 1 0,0-1 1,0 1-1,0 0 1,0 0-1,0 0 0,-6 4 1,4-3 51,0 1 0,0 0 0,0 1 0,0 0 0,0 0 0,1 0 0,0 0 0,0 1 0,0 0 0,0 0 0,1 0 0,0 1 0,0-1 0,0 1 0,1 0 0,0 0 0,0 0 0,0 1 0,1-1 0,0 1 0,0-1 0,-1 13 0,2-5 6,0 1 1,1-1-1,1 1 1,0-1-1,1 1 1,1-1-1,0 0 0,1 0 1,1 0-1,0 0 1,0-1-1,2 1 1,-1-2-1,2 1 1,0-1-1,0 0 1,1 0-1,21 19 1,-27-28 29,0-1 0,0 0 0,1 0 0,-1 0 0,1 0 0,-1-1 0,1 0 1,-1 1-1,1-1 0,0-1 0,0 1 0,0 0 0,0-1 0,-1 0 0,1 0 1,0 0-1,0 0 0,0-1 0,0 1 0,-1-1 0,1 0 0,0 0 0,6-3 1,3-2 14,-1 0 1,0 0 0,0-1 0,0-1 0,15-12 0,131-120-143,-102 80 303,-10 12-2,-44 46-179,0 0 0,-1 1-1,1-1 1,0 0 0,-1 0 0,1 0 0,-1-1 0,0 1 0,0 0-1,0 0 1,0-1 0,0 1 0,0-3 0,-1 4-25,0 1 0,0 0 0,0 0 1,0 0-1,0 0 0,0 0 0,0 0 1,0 0-1,-1 0 0,1 0 0,0 0 0,0 0 1,0 0-1,0 0 0,0 0 0,0 0 0,0 0 1,-1 0-1,1 0 0,0 0 0,0 0 1,0 0-1,0 0 0,0 0 0,0 0 0,0 0 1,-1 0-1,1 0 0,0 0 0,0 1 0,0-1 1,0 0-1,0 0 0,0 0 0,0 0 1,0 0-1,0 0 0,0 0 0,0 0 0,0 0 1,-1 1-1,1-1 0,0 0 0,0 0 0,0 0 1,0 0-1,0 0 0,0 0 0,0 0 1,0 1-1,-5 5-83,0 8 132,0-4-78,1-1 1,1 1-1,-1 0 1,2 0-1,-3 14 1,5-17-8,0 0 1,0 0-1,1 0 0,0 0 1,0 0-1,1 0 1,-1 0-1,2 0 0,-1 0 1,1-1-1,0 1 1,0-1-1,5 7 1,-3-5 35,1 1 1,1-1 0,0 0 0,0-1 0,0 1 0,1-1 0,0-1 0,12 8 0,-15-10 19,1-1 1,-1 0-1,1-1 1,0 1-1,0-1 1,0 0-1,0-1 1,0 0-1,0 0 1,0 0-1,0 0 1,8-1-1,-9-1 4,-1 1 1,1-1-1,0-1 0,-1 1 0,1 0 1,-1-1-1,1 0 0,-1 0 0,0 0 1,0-1-1,0 0 0,0 1 0,0-1 1,-1 0-1,1-1 0,4-4 0,8-14-28,0 1 0,24-44 0,-38 60 73,1-1 1,-1 1 0,0-1-1,0 0 1,-1 1 0,1-1-1,-2 0 1,1 0-1,0 0 1,-1 0 0,0 0-1,-2-12 1,1 14-51,0-1 1,0 1-1,0 0 0,-1 0 1,1 0-1,-1 0 1,0 0-1,-1 0 0,1 0 1,-1 0-1,1 1 0,-1-1 1,0 1-1,0 0 1,-1 0-1,1 0 0,-6-3 1,1 1 55,5 2-83,0 1 1,0 0-1,-1 0 0,1 0 0,-1 0 1,0 1-1,1-1 0,-1 1 1,-7-2-1,-7-5-270,17 8 224,0 0-64,-2 0 117,2 0 230,1 0-189,0 0-31,-1 0 0,1 0-1,0 0 1,-1 0 0,1 0 0,0 0 0,0 0 0,-1 0 0,1 0 0,0 0 0,-1 0 0,1 0 0,0-1 0,0 1 0,-1 0 0,1 0 0,0 0-1,-1 0 1,1 0 0,0-1 0,0 1 0,0 0 0,-1 0 0,1 0 0,0-1 0,0 1 0,0 0 0,-1 0 0,1 0 0,0-1 0,0 1 0,0 0-1,0-1 1,0 1 0,0 0 0,-1 0 0,1-1 0,4-14-127,-4 15 245,-7-3-191,6 3 71,0 0 0,0-1 1,-1 1-1,1-1 0,0 1 1,0 0-1,0 0 0,0 0 1,0 0-1,0 0 0,-2 0 1,2 0-73,2-1-260,-1 1 324,0 0 1,0 0-1,0-1 1,0 1-1,0 0 1,0 0-1,0 0 1,1 0-1,-1 0 1,0 0-1,0-1 1,0 1-1,0 0 1,0 0-1,1 0 1,-1 0-1,0 0 1,0 0-1,0 0 1,1 0-1,-1 0 1,0 0-1,0 0 1,0 0-1,0 0 1,1 0-1,-1 0 1,0 0-1,0 0 1,0 0-1,1 0 1,-1 0-1,0 0 1,11 2-208,-7-1 195,3 0 18,0 3 5,-6-2 242,0-1 0,0 1 1,-1 0-1,1-1 1,-1 1-1,1-1 0,-1 1 1,0 0-1,1-1 1,-1 4-1,-3-5-280,0 0-1,0 1 1,0-1-1,0 1 1,0 0-1,-5 2 1,6-2 22,-1 0 0,0 0 1,0 0-1,0-1 1,0 1-1,-4 0 0,6-1 347,2-2-601,1 1 277,-1 0 1,1 0-1,0 1 1,-1-1-1,1 0 0,-1 0 1,3 0-1,-4 1-9,14-5-28,2 0-65,27-14 1,36-17-2,-64 28 86,0 1 1,0 0-1,0 1 0,1 1 0,18-4 1,81-8-141,-110 17 150,0 0-1,0 0 0,0 0 1,0 1-1,-1 0 1,1 0-1,0 0 1,0 0-1,0 1 1,-1 0-1,1 0 0,0 0 1,-1 1-1,0-1 1,5 5-1,4 3 16,0 1 0,-1 1 0,11 13 0,-20-21-13,0 1 21,0 0-1,-1-1 0,1 1 0,-1 0 0,0 0 0,-1 0 0,3 10 1,0-1-110,0 0 132,-1 0-1,0 0 0,-1 1 1,-1 0-1,0 24 1,-1-38 1085,2-2-1127,0 0 1,0 0-1,0 0 0,0-1 0,0 1 0,0 0 0,0-1 0,0 0 0,0 1 0,-1-1 0,1 0 0,-1 0 1,1 0-1,0-2 0,0 2-23,11-13-68,1 0 0,0 2 1,1 0-1,1 0 0,31-18 0,-9 5 130,11 0 118,-48 27-187,0-1 1,-1 0 0,1 0-1,0 0 1,-1 1-1,1-1 1,-1 0 0,1 1-1,-1-1 1,1 0 0,-1 1-1,1-1 1,-1 1-1,1-1 1,-1 1 0,1-1-1,-1 1 1,1 0-1,0 1 48,0 0 0,0-1 0,-1 1 0,1 0 0,0 0 0,-1-1-1,1 1 1,-1 0 0,0 0 0,0 0 0,0 3 0,-1 24 122,0-21-115,-1 26 72,-3 32 45,7-47-132,-2-18-15,0 0 0,1 0 0,-1 0 0,0 0 1,0 0-1,0 0 0,1 0 0,-1 0 0,0 0 0,-1 0 0,1 0 0,0 0 0,0 0 1,0 0-1,0 0 0,-1 0 0,1 0 0,-1 0 0,1 0 0,-1 1 0,0-1 258,5-11-64,-1-2-219,0 1 0,1 0 0,0 0-1,0 0 1,1 0 0,1 1 0,0 0-1,10-14 1,0-1 16,-14 20-13,1 1 0,-1-1 0,1 1 0,1 0 0,4-6 0,-3 6-13,-4 3 40,1 0 1,-1 0-1,0 1 0,0-1 0,-1 0 0,1 0 1,0 0-1,0 0 0,0-1 0,-1 1 0,1 0 1,0 0-1,-1 0 0,1-2 0,-1 2-9,0 1-1,0-1 1,0 0-1,1 1 1,-1-1-1,0 1 1,0-1-1,0 1 1,0-1-1,1 1 1,-1-1-1,0 0 1,1 1-1,-1 0 1,0-1-1,1 1 1,-1-1 0,0 1-1,1-1 1,-1 1-1,1 0 1,-1-1-1,1 1 1,-1 0-1,1-1 1,-1 1-1,2 0 1,4 12-5,-2-1 18,0 0 0,0 0-1,-1 0 1,0 0 0,-1 1-1,0-1 1,0 19 0,-2-30-8,1 8-24,0-1-1,1 0 0,3 11 1,3 7 15,-6-14 71,2-1-1,-1 0 0,1 0 0,1 0 0,0-1 0,0 1 0,1-1 0,0-1 0,0 1 0,1-1 0,0 0 0,1 0 1,0-1-1,11 8 0,-16-12-21,1-2 0,-1 1 0,1 0 0,0-1 0,0 1 0,-1-1 0,1 0 0,0 0 0,0-1 0,0 1 0,0-1 0,0 0 0,0 0 0,0 0 0,0-1 0,0 1 0,0-1 0,0 0 0,0 0 0,0 0 0,-1-1 1,8-3-1,-4 1 11,1 0 1,-1 0-1,0-1 0,0 0 1,0-1-1,-1 0 1,0 0-1,0 0 1,10-14-1,4-11 28,30-64-1,-44 84-42,0 0 0,8-11 0,11-18-215,3-5 79,-28 44 80,0 1 1,1-1-1,-1 1 1,0-1-1,0 1 0,1-1 1,-1 1-1,0-1 1,1 1-1,-1-1 0,1 1 1,-1-1-1,0 1 1,1-1-1,-1 1 0,1 0 1,-1-1-1,1 1 0,0 0 1,-1-1-1,1 1 1,-1 0-1,1 0 0,-1 0 1,1-1-1,0 1 1,-1 0-1,1 0 0,-1 0 1,1 0-1,0 0 1,-1 0-1,1 0 0,0 0 1,-1 0-1,1 1 1,-1-1-1,1 0 0,0 0 1,-1 0-1,1 1 1,-1-1-1,1 0 0,-1 1 1,1-1-1,-1 0 1,1 1-1,-1-1 0,1 1 1,-1-1-1,0 1 0,1 0 1,2 2-4,0 0 0,-1 0 1,1 0-1,-1 1 0,0-1 0,3 6 0,5 17-21,-2 0 0,9 46-1,0 55 59,-3-23-18,0 38 203,-10-107-116,-3-23-19,0 0 1,0 0-1,-1 0 1,-2 17 0,3-12 143,-1-16-168,1 1-1,-1-1 1,0 0-1,0 0 0,0 0 1,0 0-1,0 0 1,0 0-1,0 0 1,0 0-1,0 0 0,-1 0 1,1 0-1,-1 2 1,1-3-29,0 0 0,0 0 1,0 0-1,0 0 0,0 0 1,0 0-1,-1 0 0,1 1 0,0-1 1,0 0-1,0 0 0,0 0 1,0 0-1,0 0 0,0 0 1,0 0-1,0 1 0,0-1 0,0 0 1,0 0-1,0 0 0,0 0 1,0 0-1,0 0 0,0 1 1,0-1-1,0 0 0,0 0 0,0 0 1,0 0-1,0 0 0,0 0 1,0 1-1,0-1 0,0 0 1,0 0-1,0 0 0,0 0 0,0 0 1,0 0-1,0 0 0,0 1 1,0-1-1,1 0 0,-1 0 1,0 0-1,0 0 0,0 0 1,0 0-1,0 0 0,0 0 0,0 0 1,1 0-1,-1 0 0,0 0 1,0 0-1,0 0 0,0 0 1,0 0-1,0 0 0,1 0 0,-1 0 1,0 0 2,0 0 0,0 0 0,1 0 0,-1 0 0,0 0 0,0 0 0,0 0 0,0-1 0,0 1 0,0 0 0,1 0 0,-1 0 1,0 0-1,0-1 0,0 1 0,0 0 0,0 0 0,0 0 0,0 0 0,0-1 0,0 1 0,0 0 0,0 0 0,0 0 0,0-1 0,0 1 0,0 0 0,0 0 0,0 0 1,0 0-1,0-1 0,0 1 0,0 0 0,0 0 0,0 0 0,0 0 0,0-1 0,0 1 0,-1 0 0,1 0 0,0 0 0,0-1 0,-4-6-8,0-1 0,0 0-1,1 0 1,0 0 0,0 0-1,1-1 1,-2-12 0,0 4-37,-1-17-65,1 1-1,2-1 1,2-46 0,0 32-48,2 5-17,2-1-1,2 1 0,16-62 1,-17 88 77,1 0 0,0 0 0,1 1 1,1 0-1,1 0 0,1 1 1,0 0-1,13-14 0,-20 25 30,-2 2 44,0 1 0,-1 0-1,1 0 1,0-1 0,0 1-1,0 0 1,0 0-1,1 0 1,-1 0 0,0 1-1,0-1 1,1 0 0,-1 0-1,0 1 1,1-1 0,-1 1-1,0-1 1,1 1 0,-1 0-1,1-1 1,-1 1 0,1 0-1,-1 0 1,1 0-1,-1 0 1,1 0 0,-1 0-1,2 1 1,0 0 7,-1-1 1,0 1-1,0 0 0,1 0 1,-1 0-1,0 0 0,0 1 1,0-1-1,0 0 0,0 1 1,2 2-1,18 22-223,-19-22 183,3 3 77,-1 1 0,0 0-1,0-1 1,-1 1-1,6 15 1,-9-20-14,0 0 0,0 0-1,-1 0 1,1 0 0,-1 1 0,0-1-1,0 0 1,0 0 0,0 1 0,0-1-1,-1 0 1,0 0 0,1 1 0,-1-1-1,0 0 1,-1 0 0,1 0 0,0 0-1,-4 4 1,4-6-18,-3 6 52,0-1 0,-1 1 0,-8 6 0,12-11-36,-1-1-1,0 1 0,0-1 1,0 1-1,0-1 0,0 0 1,0 0-1,0 0 0,0 0 1,0-1-1,-1 1 0,1 0 1,0-1-1,0 0 0,-5 1 1,-25-1-588,32-1 491,0 1 68,0 0 0,0 0 0,0 0 0,0 0 0,0 0 0,0 0-1,0 0 1,0 0 0,0 0 0,0 0 0,0 0 0,0-1 0,0 1 0,0 0-1,0 0 1,0 0 0,0 0 0,0 0 0,0 0 0,0 0 0,0 0 0,0 0-1,0 0 1,0 0 0,0 0 0,0 0 0,0 0 0,0 0 0,0-1 0,0 1-1,0 0 1,0 0 0,0 0 0,0 0 0,0 0 0,0 0 0,0 0 0,0 0-1,0 0 1,0 0 0,0 0 0,1 0 0,-1 0 0,0 0 0,0 0 0,0 0-1,0 0 1,0 0 0,0 0 0,0 0 0,0 0 0,0 0 0,0 0 0,0 0-1,10 3 26,0 0-1,1-1 0,-1 0 0,0 0 0,0-1 1,1-1-1,-1 1 0,1-2 0,15-2 0,6-2 263,54-17 0,-48 10 197,71-32-1,-91 35-351,1-2 0,-2 0 0,1-1 1,-1-1-1,21-21 0,-36 32-95,-1-1 0,1 1 0,0-1 0,-1 1 0,0-1 0,1 0 0,-1 0 0,0 1-1,-1-1 1,1 0 0,0 0 0,-1 0 0,0 0 0,0 0 0,1 0 0,-2 0 0,0-5 0,1-3-79,0 3-149,0 8 172,0-1 0,-1 1 0,1-1 0,0 0 0,0 1 0,0-1 0,0 1 0,0-1 0,0 1 1,0-1-1,0 1 0,1-1 0,-1 0 0,0 1 0,0-1 0,0 1 0,0-1 0,1 1 0,-1-1 0,0 1 0,1-1 0,-1 1 0,0 0 0,1-1 0,-1 1 0,1-1 0,-1 1 0,0 0 1,1-1-1,-1 1 0,1 0 0,-1-1 0,1 1 0,-1 0 0,1 0 0,-1 0 0,1-1 0,-1 1 0,1 0 0,0 0 0,-1 0 0,1 0 0,-1 0 0,1 0 0,0 0 0,6-1-33,-1 1 1,0 0-1,1 0 0,-1 0 0,0 0 0,0 1 0,1 0 0,-1 1 0,0-1 1,0 1-1,0 0 0,0 1 0,8 4 0,-5-2 73,-1 1 0,1 0 0,-1 0 1,-1 0-1,1 1 0,-1 0 0,10 14 0,-13-15 25,-1 0 1,0 0-1,0 0 0,0 0 0,2 9 1,2 6-44,2 8-76,-7-23 75,0 0-1,0 0 0,0 0 1,0 0-1,1-1 0,4 7 0,0-2 16,2 2 3,0 0-1,0-1 1,13 12 0,-18-20-6,0 0-1,0 0 1,0 0 0,0 0-1,1-1 1,-1 0 0,1 0-1,0 0 1,-1 0 0,1-1-1,0 0 1,0 0-1,7 1 1,-1-2 1,1 0 0,0 0-1,0-2 1,-1 1 0,1-1 0,-1-1 0,1 0 0,-1-1-1,0 0 1,0 0 0,18-12 0,-19 10-28,-2 0 0,1 0 0,0-1 0,-1 0 0,0 0 0,-1-1 1,0 0-1,0-1 0,-1 1 0,0-1 0,0-1 0,-1 1 0,5-13 0,-8 17 22,-1-1 0,0 1 0,0 0 0,-1-1 0,1 1 0,-1-1 0,0 1 0,-1-1 0,1 1 0,-1-1 0,-2-4-1,1 2-58,0 0-1,-1 0 1,0 0-1,0 0 1,-1 1-1,-7-12 1,10 18 42,1 1 0,-1-1-1,1 1 1,-1 0 0,1-1 0,-1 1 0,1 0 0,-1-1 0,1 1 0,-1 0 0,1 0 0,-1-1 0,0 1-1,1 0 1,-1 0 0,0 0 0,1 0 0,-1 0 0,1 0 0,-1 0 0,0 0 0,1 0 0,-1 0-1,0 0 1,1 1 0,-1-1 0,1 0 0,-1 0 0,1 1 0,-1-1 0,0 0 0,1 1 0,-1-1 0,1 0-1,-1 1 1,-1 0-19,0 1 0,1-1 0,-1 0 0,1 1 0,-1-1 0,1 1-1,0-1 1,-1 1 0,-1 3 0,2 0 39,-1-1 0,1 0 0,0 1 0,0-1 0,1 1 0,0-1 0,-1 1 1,1-1-1,1 1 0,-1-1 0,1 1 0,0-1 0,0 1 0,0-1 0,3 7 0,3 6-77,1 0 1,16 24-1,-4-8-14,23 43 272,-35-64-50,1 0 0,0 0-1,20 19 1,-27-29-88,0 0 1,0 0-1,0 0 0,1-1 0,-1 1 1,1-1-1,-1 0 0,1 1 1,-1-1-1,1 0 0,0-1 0,-1 1 1,1 0-1,0-1 0,0 1 1,0-1-1,-1 0 0,4 0 0,-3-1-7,0 0 0,0 1 0,0-1 0,0-1 0,0 1 0,0 0 0,0-1 0,0 1 0,0-1 0,-1 0 0,1 0 0,-1 0 0,1 0 0,-1 0-1,2-4 1,5-5-13,-1 0-1,-1 0 1,0-1-1,8-18 0,17-52-80,-30 75 68,10-23-6,9-36-141,-14 48 83,-6 14 8,0 1-1,1-1 1,-1 1 0,-1-1-1,1 0 1,0-5-1,-1 9 29,0-1-1,0 1 0,0-1 0,0 1 1,0-1-1,0 1 0,0-1 0,0 1 0,0 0 1,0-1-1,0 1 0,1-1 0,-1 1 0,0-1 1,0 1-1,0 0 0,1-1 0,-1 1 1,0 0-1,0-1 0,1 1 0,-1-1 0,1 1 1,-1 0-3,1 0-1,-1 0 1,1 0 0,-1 0 0,0 0 0,1 0 0,-1 0 0,1 0 0,-1 0 0,0 0 0,1 0 0,-1 0 0,1 0 0,-1 0 0,0 1 0,1-1-1,-1 0 1,0 0 0,1 1 0,15 15-275,-8-5 281,-1 0-1,0 0 0,-1 1 0,0 0 0,-1 0 0,7 25 0,11 77 151,-23-111-127,1 4 12,5 40 253,-5-44-223,-1 0 0,0 1 0,0-1 0,-1 0 0,1 1 0,-1-1 0,1 0 0,-1 0 0,0 1 0,-3 4 0,4-7-37,-1 0-1,1-1 1,-1 1-1,0-1 1,1 1-1,-1-1 1,0 0-1,1 1 1,-1-1-1,0 0 0,0 1 1,1-1-1,-1 0 1,0 0-1,0 0 1,0 0-1,1 0 1,-1 0-1,0 0 1,0 0-1,1 0 1,-1 0-1,0 0 1,0 0-1,0 0 1,1-1-1,-1 1 1,0 0-1,0-1 1,0 0-1,-24-12 14,23 12-18,-1-2-17,-1 1 0,1-1-1,0 0 1,0 0-1,0 0 1,0 0-1,1-1 1,-3-3 0,2 2 7,0 1 1,0 0 0,-1 0 0,-6-6 0,-8-6-410,17 16 278,11 8-694,0 2 761,-7-5 59,0-2-1,1 1 0,-1 0 0,1-1 1,6 5-1,3 0 300,1 1 0,0-2 0,25 10-1,-34-15-235,1 0-1,-1-1 1,1 0-1,-1 0 1,1-1-1,0 1 1,-1-1-1,1 0 1,-1-1-1,1 1 1,-1-1 0,1 0-1,-1-1 1,7-2-1,-4 1-15,1 0-1,-1-1 1,0-1-1,0 1 1,-1-1-1,1-1 1,-1 1-1,0-1 0,7-8 1,-9 8-18,0-1-1,-1 1 1,0-1 0,0 1 0,0-1 0,-1 0-1,0-1 1,-1 1 0,1 0 0,-1-1-1,1-8 1,0-11 93,-2-1 0,-1-28 0,-1 20-215,2 32 52,-1 1-1,0-1 1,1 0-1,0 0 0,0 1 1,0-1-1,0 0 1,1 1-1,0-1 0,2-3 1,1-3 6,-4 3-105,1 3-240,6 4 52,-3 1 285,0 0-1,-1 1 0,1 0 1,0 0-1,-1 0 1,0 0-1,1 1 0,3 2 1,0 1-14,-1 0 1,1 1-1,6 7 1,1 4 132,-1 0 0,0 1 1,13 26-1,-22-35 21,-1 0-1,-1 0 1,0 1-1,0-1 1,-1 1 0,0 0-1,-1 0 1,0 0-1,-1 13 1,0-22 177,-4-4-210,0 1 1,0-1-1,0 1 1,1-1-1,-1 0 1,1-1-1,0 1 1,-5-4-1,-4-4-132,7 7 19,0-1-1,0 0 1,1 0-1,-7-8 1,10 11 54,1 1 1,-1 0 0,1-1-1,-1 1 1,1 0 0,-1-1-1,0 1 1,1 0 0,-1-1-1,1 1 1,-1 0 0,0 0-1,1 0 1,-1 0 0,0-1-1,1 1 1,-1 0 0,0 0-1,1 0 1,-2 1 0,2-1-16,-1 0 0,1 0 0,0 0 1,0 0-1,-1 0 0,1 0 0,0 0 0,0 0 1,-1 0-1,1 0 0,0 0 0,-1 0 1,1 0-1,0 0 0,0 0 0,-1 0 1,1 0-1,0 0 0,0 0 0,-1 0 1,1 0-1,0-1 0,0 1 0,-1 0 1,1 0-1,0 0 0,0 0 0,0-1 0,-1 1 1,1 0-1,0 0 0,0 0 0,0-1 1,0 1-1,-1 0 0,1 0 0,0-1 1,0 1-1,0-1 0,0 0-260,6 12 74,1 2 250,2 0 0,0 0 0,0-1 0,1 0 0,1-1 0,0 0 0,0 0 0,1-1-1,15 9 1,-24-17 5,0 0 0,0 0 0,0-1 1,0 0-1,1 1 0,-1-1 0,1 0 0,-1-1 0,1 1 0,-1-1 0,1 1 0,-1-1 0,1 0 0,0 0 0,-1-1 0,1 1 0,-1-1 0,1 0 0,-1 1 0,1-2 0,-1 1 0,0 0 0,6-4 0,4-3 1,-1 0 1,-1-1-1,1-1 1,15-16-1,-12 11-38,-4 3-43,0-1 1,11-17-1,12-14-70,-22 31 119,-7 9 37,0-1-1,0 0 0,-1 0 0,0-1 1,0 1-1,0-1 0,5-11 1,-7 9-329,-2 12-729,-1 13 767,1-6 199,1 0 0,1-1 0,0 1 1,0 0-1,1-1 0,0 0 0,1 1 0,8 15 1,-4-11 9,1-1 0,0 0 0,0-1 0,2 0 0,12 12 0,-20-21 62,1-1 1,-1 0 0,1 0 0,0 0-1,0-1 1,0 1 0,0-1 0,0 0-1,0 0 1,1-1 0,-1 1-1,1-1 1,-1 0 0,1 0 0,6 0-1,-5-1-9,-1 0-1,0-1 1,1 1-1,-1-1 1,0-1-1,0 1 1,0-1-1,0 0 1,0 0-1,0 0 1,0 0-1,-1-1 1,7-4-1,0-2 63,-1-1-1,1 0 0,-1 0 0,-1-1 1,0 0-1,10-17 0,-8 11 14,-1-1-1,-1-1 0,13-37 1,-16 36-213,5-14-87,-2 0-1,6-38 0,3-216-23,-18 274 200,5-141-23,-4 73 25,-1 51-417,0 31 286,5 15-219,2 25 221,-1 2 1,-2-1-1,-2 52 1,2 15 60,6 11 124,4 58 100,-10-143 37,10 48 0,-5-36 29,-4-22 292,-5-24-477,1-1 0,0 1-1,-1 0 1,1 0 0,0-1-1,-1 1 1,1 0-1,-1-1 1,1 1 0,-1-1-1,1 1 1,-1-1 0,1 1-1,-1-1 1,1 0 0,-1 1-3,8-9-21,-1-1 1,0 0-1,0 0 1,-1 0-1,-1-1 1,0 0-1,0 0 1,3-13-1,-3 7-23,2 2-1,0-1 1,10-16-1,-16 30-6,1 0 0,-1 0-1,1-1 1,-1 1-1,0 0 1,0-1-1,0 1 1,0 0 0,-1-1-1,1 1 1,-1-1-1,1 0 1,-1-4-1,0 7-102,4 0-89,0 1 203,0 0 0,-1 1 0,1-1 0,-1 1 0,1-1 0,-1 1 0,1 0 0,-1 0-1,0 0 1,3 4 0,10 5-82,-5-6 170,1 0-1,0-1 1,0 0 0,0-1-1,1 0 1,17 1-1,-1 1 266,-21-4-304,0-1 0,0 1-1,0-2 1,0 1 0,0-1 0,13-3 0,0 0 137,-12 2-152,0 0 0,-1-1-1,0 0 1,1 0 0,-1-1 0,0 0 0,-1 0 0,1-1 0,-1 0 0,0 0 0,0-1 0,0 0-1,-1 0 1,0 0 0,0-1 0,7-12 0,-2 4-39,-2-2-1,0 1 1,-1-1 0,-1 0-1,0-1 1,7-34-1,44-333 36,-54 257 24,-4 87-604,-3 58-264,1 11 803,-4 28-1,-2 6 246,2 33 82,3 0 0,4-1 0,26 179 0,-19-232-179,0-1 1,3 0-1,19 47 0,-23-71 39,0 0-1,1-1 0,10 16 0,-14-27-86,0 1 0,0 0 0,0-1 1,0 0-1,1 0 0,0 0 0,0-1 0,0 1 0,0-1 1,0 0-1,12 4 0,-12-6-32,-1 0 1,1 0-1,0 0 0,0 0 1,0-1-1,0 0 1,0 0-1,0 0 0,0-1 1,0 0-1,0 0 0,7-2 1,-4 0 2,1 0 0,-1 0 0,1-1 0,-1-1 0,13-8 1,-8 4-39,-1-1 0,-1 0 0,0-1 0,0 0 0,15-20 1,-23 27-34,0-1 0,0 1 1,-1-1-1,0 0 0,1 0 1,-1 0-1,-1 0 0,1 0 1,-1 0-1,0-1 0,0 1 1,0 0-1,-1-1 1,0 1-1,0 0 0,0-1 1,-1 1-1,0 0 0,-2-8 1,2 10-16,0-1 1,-1 1-1,1 0 1,-1-1-1,0 1 0,0 0 1,0 0-1,0 1 1,-1-1-1,1 0 1,-1 1-1,0-1 1,1 1-1,-1 0 1,-4-2-1,6 3 23,-1 0 1,0 1-1,1-1 1,-1 0-1,0 1 1,0-1-1,0 1 1,0 0-1,1-1 0,-1 1 1,0 0-1,0 0 1,0 1-1,0-1 1,0 0-1,0 0 1,1 1-1,-1-1 0,0 1 1,0 0-1,0-1 1,1 1-1,-1 0 1,0 0-1,1 0 1,-1 0-1,1 1 0,0-1 1,-1 0-1,-1 3 1,1-2 49,-1 0 1,1 1-1,0-1 0,0 0 1,1 1-1,-1-1 0,0 1 1,1 0-1,0 0 1,-1-1-1,1 1 0,0 0 1,1 0-1,-1 0 1,0 0-1,1 0 0,0 0 1,0 0-1,0 1 1,0-1-1,0 0 0,0 0 1,1 0-1,0 0 1,-1 0-1,1 0 0,0 0 1,0-1-1,1 1 1,2 4-1,4 7 84,2 0-1,-1-1 1,2 0 0,-1-1-1,2 0 1,0 0-1,0-2 1,28 19 0,1-3 375,77 34 1,-103-53-397,0-1-1,31 8 1,-40-12-226,0-1 1,0 0-1,0-1 0,0 1 1,0-1-1,0 0 1,0-1-1,0 0 0,0 1 1,0-2-1,6-1 1,-11 3-74,0-1 0,1 1 1,-1-1-1,0 1 0,0-1 1,1 0-1,-1 0 0,0 1 0,0-1 1,0 0-1,0 0 0,0 0 1,0 0-1,0 0 0,0 0 1,-1-1-1,1 1 0,1-2 0,-2 1-99,1 0 0,-1 0 0,0 0-1,0 0 1,0 0 0,0 0-1,0 0 1,0 0 0,-1 0-1,1 0 1,-1 0 0,0-3 0,-9-22-1592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20:59.4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71 45 10720,'-33'-15'3968,"24"6"-3072,-1 0-288,7 4-1312,-3 2-1888,1-1 1440,0 4-3040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20:59.8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206 109 9728,'-38'-46'3584,"30"30"-2784,-1 2-224,-1 11-640,-4-6-96,-5 1-2624,-4 1 1536,-6 1-3296,-2 6 2592,7 13-352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21:04.6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1357 1888,'0'0'4186,"6"-1"-2490,-2 0-1487,-1-1-1,1 0 0,-1 1 0,1-2 0,-1 1 0,0 0 0,0-1 0,0 1 1,0-1-1,4-5 0,10-8 292,-6 5-295,0 0 0,-1-1 0,0 0 1,-1-1-1,8-14 0,34-73 25,-31 59-107,114-224 101,-116 226-218,21-68 0,2-43 3,-17 47 114,13-124-1,-37 165 6,-5 32-53,5 30-54,-1 0-36,0 0 1,0 1-1,0-1 0,0 1 0,0-1 0,1 1 0,-1-1 0,0 1 0,0-1 0,0 1 1,1 0-1,-1 0 0,0-1 0,0 1 0,1 0 0,-1 0 0,1 0 0,-1 0 1,1 0-1,-1 1 0,-10 22 84,11-21-82,-7 20 1,1 1 0,2 0 0,0 0 1,0 37-1,1-14 61,-1-9-83,-17 243 596,5-93-137,1-7 62,10-68-173,-32 181 1,31-257-221,-7 25 169,-29 104 105,35-141-302,-5 18-5,10-39-31,1-1 0,-1 1 1,0 0-1,0-1 1,0 0-1,0 0 0,-1 1 1,-3 3-1,5-6-10,0-1 1,0 1-1,0-1 0,0 1 1,0-1-1,0 1 0,0-1 1,0 1-1,0-1 0,0 0 1,0 0-1,0 1 0,0-1 1,0 0-1,-1 0 0,1 0 0,0 0 1,0-1-1,0 1 0,0 0 1,0 0-1,0 0 0,0-1 1,0 1-1,0-1 0,0 1 1,0-1-1,-1 0 0,-2-1 17,0-1 0,0 0 0,1 0 0,-1 0 0,-3-5 0,0 0-92,0 0-1,1-1 1,0 0 0,0-1 0,1 1-1,0-1 1,1 0 0,0 0 0,1 0-1,0-1 1,0 1 0,1-1 0,1 0-1,0 0 1,0 1 0,1-1 0,0 0-1,1 0 1,0 0 0,1 1 0,0-1-1,1 0 1,0 1 0,9-19 0,1 4-94,32-43 0,-3 6 20,-36 52 111,77-121-31,-63 103 20,1 0 0,36-35-1,-45 51 37,1 2 0,0-1-1,1 2 1,0-1 0,1 2-1,-1 0 1,31-11 0,-41 18 16,0-1 1,0 1 0,1 1-1,-1-1 1,0 1 0,1-1 0,-1 1-1,0 0 1,1 1 0,-1-1 0,0 1-1,0 0 1,1 0 0,-1 0 0,0 0-1,0 1 1,0 0 0,0-1-1,6 6 1,10 4 4,-7-4 50,0 0 0,19 7 0,-28-13-22,-1 0 1,1 0-1,0 0 0,0 0 1,0-1-1,0 1 0,0-1 1,0 0-1,0 0 0,0-1 1,0 1-1,0-1 0,6-2 1,-1 0 29,-1-2 1,1 1 0,-1-1-1,0-1 1,0 1 0,-1-1-1,0 0 1,0-1-1,0 0 1,11-15 0,2-7-7,27-51 1,-40 67-113,6-12 49,-1-1-1,-2-1 1,13-46-1,-11 21-57,5-59 0,40-341-156,-55 422 278,-1-30-1,-1 49-65,0 11-138,-1 1-31,-1 2 73,-1 0 1,1 0 0,0 0-1,0 1 1,1-1-1,-1 0 1,1 1-1,-2 3 1,-8 36 152,6-21-140,-2 11 33,1 0 1,2 0 0,-1 40-1,2-16 40,-11 523 189,14-509-484,10 135 1079,-8-192-750,0 0 1,8 23 0,-2-9 337,-8-28-357,0 1 1,0-1 0,0 1-1,0-1 1,0 1 0,1-1 0,-1 1-1,0-1 1,0 1 0,0-1-1,1 1 1,-1-1 0,0 0-1,0 1 1,1-1 0,-1 1-1,0-1 1,1 0 0,-1 1-1,0-1 1,1 0 0,-1 1-1,1-1 1,-1 0 0,0 0-1,1 1 1,-1-1 0,1 0-1,-1 0 1,1 0 0,-1 0-1,1 1 1,-1-1 0,1 0-1,-1 0 1,1 0 0,-1 0-1,1 0 1,-1 0 0,1 0-1,-1-1 1,1 1 0,0 0-1,1-1 7,-1 0 0,0 0 0,1 0 0,-1 0 0,0 0-1,1 0 1,-1 0 0,0 0 0,0 0 0,0-1 0,0 1 0,2-3-1,5-16-70,0 1 0,-1-2 0,-1 1 0,5-30 0,-5 21 51,7-28 84,3 2-1,2 0 1,28-57 0,-36 90-233,17-25 1,-25 44 80,-1 1-1,1-1 1,-1 0 0,0 1-1,0-1 1,0 0 0,0-5-1,9 30-162,21 103-40,-6-35 187,-18-66 132,0 1-1,2-1 0,1-1 1,22 38-1,-28-55 0,0 0-1,0 0 1,0-1-1,0 1 0,1-1 1,0 0-1,0-1 1,8 6-1,-11-8-38,0-1 0,0 0 0,1 0 0,-1 0 0,0 0 0,1 0 0,-1 0 0,0 0 0,1-1 0,-1 0-1,1 1 1,-1-1 0,1 0 0,-1 0 0,1 0 0,-1 0 0,1-1 0,-1 1 0,1-1 0,-1 1 0,0-1 0,1 0 0,-1 0 0,0 0-1,4-3 1,0 0 24,0-1 1,0 0-1,-1 0 0,0-1 0,0 1 0,0-1 0,0 0 0,-1-1 0,0 1 0,3-9 0,4-9 85,12-40 0,-6 4-194,-9 29 185,23-56 0,-28 82-147,-1 0 1,0-1 0,0 1-1,0-1 1,-1 1-1,0-1 1,0 0-1,0-7 1,3-15 303,-4 27-224,0 0-85,0-2-33,0 2-100,5 11-620,-4-6 766,-1 1-1,1-1 0,1 1 0,2 7 1,3 10 67,1 8-86,3 11-15,21 133-118,-28-161 222,11 24 1,-2-4 223,-1-15-104,-5-8-140,-7-9 6,11 11 106,-8-12-111,1-1-1,-1 1 0,1-1 0,-1 0 0,1 0 1,-1 0-1,1-1 0,-1 1 0,0-1 1,0 0-1,0 1 0,0-2 0,0 1 0,0 0 1,0 0-1,-1-1 0,1 0 0,3-5 0,4-6 55,-1 0 1,14-27-1,-18 30-55,42-88 181,23-43-280,-66 137 133,6-12-91,0 0 0,-2-1 0,11-28 0,-14 34 121,-4 11-90,0-1 1,-1 1-1,1 0 1,-1-1-1,1 1 1,-1-1-1,0 1 1,1 0 0,-1-1-1,0-1 1,0 2-332,3 21-80,0-7 404,0 0 0,11 25 0,-4-13-190,4 11 213,0-1 0,2 0 0,27 41 0,-42-74 1,1 0 0,-1 0 0,0 0 0,1 0 0,-1 0 0,1-1 0,0 1 0,0-1 0,0 1 0,-1-1 0,1 1 0,0-1 0,1 0 0,-1 0 0,0 0 0,0 0 0,0-1 0,1 1 0,-1-1 0,3 1 0,-1-1-18,-1 0 0,1-1 0,0 1 0,0-1 1,-1 0-1,1 0 0,0 0 0,-1-1 0,1 0 0,-1 1 0,5-4 0,23-15-30,33-28-1,-18 12 53,-31 25-67,0 1 1,1 1 0,30-14-1,38-11 57,-78 32 1254,-16 0-919,1 0-398,1 1 1,-1-1 0,0 2-1,1-1 1,-1 1-1,0 1 1,1 0 0,-1 0-1,0 0 1,-11 5-1,17-5 13,0 0 0,0 0 0,1 1 0,-1 0 0,0-1 0,1 1 0,0 0 0,-1 0 0,1 0 0,0 1 0,0-1 0,0 0 0,0 1 0,1 0 0,-1-1 0,1 1 0,-1 0 0,1-1 0,0 1 0,-1 5 0,-1 5-46,0 0 1,0 0-1,0 19 1,1-6 115,1 0-1,1 0 1,5 35 0,-3-51 22,0 0 1,0 0-1,1 0 0,0 0 0,1 0 1,0 0-1,0-1 0,1 1 1,0-1-1,1-1 0,8 10 1,-13-16-49,1 0 1,-1 0 0,1 0-1,0-1 1,-1 1 0,1-1-1,0 1 1,0-1 0,0 0-1,0 0 1,1 1-1,-1-2 1,0 1 0,0 0-1,1 0 1,-1-1 0,5 1-1,-4-1 3,-1-1 0,1 1 0,-1-1 0,0 0-1,1 1 1,-1-1 0,0-1 0,0 1 0,1 0 0,-1 0-1,0-1 1,0 1 0,0-1 0,-1 0 0,1 0 0,3-3-1,7-10 142,0-1 0,18-32 0,14-40-39,-12 24-229,-22 44 21,48-97-389,-49 94 429,0-1 1,-2 0-1,7-32 0,10-179 70,-20-2-142,-5 181 32,-13-93-1,14 148 52,0 0 1,0 0-1,0 0 1,0 0-1,0 0 0,-1 0 1,1 0-1,0 1 0,-1-1 1,1 0-1,-1 0 0,1 0 1,-1 0-1,1 0 0,-1 1 1,1-1-1,-1 0 0,-1 0 1,2 1 23,-1-1 1,1 1-1,-1 0 1,1 0-1,0 0 1,-1 0-1,1 0 1,-1 0 0,1 0-1,-1 1 1,1-1-1,-1 0 1,1 0-1,-1 0 1,1 0-1,-1 0 1,1 1-1,0-1 1,-1 0-1,1 1 1,-1-1-1,1 0 1,0 0-1,-1 1 1,1 0-1,-4 3-61,0 0-1,1 1 1,-1-1-1,-4 10 1,2 1 30,0-1 0,1 1 0,0 1 0,1-1 1,1 1-1,1 0 0,-1 23 0,1-19 69,-5 38 106,-12 159 86,16-154 112,9 96-1,1-105-30,2-1 0,2 0 0,32 87 0,-33-115-162,1 0-1,1 0 1,19 29-1,-22-40-38,1-1 0,0 0-1,1-1 1,0-1 0,1 1 0,24 17-1,29 11 19,-55-34-194,1-1 0,0 0 0,0 0-1,14 2 1,-22-6-288,25 4-1851,-10-4-5423,-13-13 1145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21:05.1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21 6304,'-2'-12'515,"2"12"-175,0-1 1,0 1-1,0 0 1,-3-6 4767,2 5-4768,1 1-87,-1 0 0,0 1-1,0-1 1,0 0 0,0 1-1,1-1 1,-1 1 0,0-1 0,0 1-1,1-1 1,-1 1 0,0 0 0,0 1-1,-1-1-222,0 1-1,0 0 0,0-1 0,-1 1 1,1-1-1,0 0 0,-5 2 0,-5-1-2657,1 0-6849,-1-11 6133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3:20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1 995 2560,'7'1'1147,"-6"3"-1014,-1-3-138,11 2 935,-11-3-845,0 1 1,1-1-1,-1 0 0,1 0 0,-1 1 0,0-1 0,1 0 0,-1 0 1,1 0-1,-1 1 0,1-1 0,-1 0 0,1 0 0,-1 0 0,0 0 1,1 0-1,-1 0 0,1 0 0,-1 0 0,1 0 0,-1 0 0,1 0 1,-1-1-1,1 1 0,-1 0 0,1 0 0,-1 0 0,0-1 0,1 1 1,-1 0-1,1 0 0,-1-1 0,0 1 0,1 0 0,-1-1 0,0 1 1,1 0-1,-1-1 0,0 1 0,0-1 0,1 1 0,-1-1 0,14-21 452,-1-1-1,14-32 0,-15 28-295,26-41 0,7-8-4,60-137-1,-9 17-282,16-19 936,-108 206-739,-1 0 0,0 0 0,0-1 0,-1 1 0,0-1 0,-1 1 0,0-1 0,-1 0 0,0-9 0,-1 19-200,0 0 1,0 0 0,1 0-1,-1 0 1,0 0-1,0 0 1,0 1 0,0-1-1,0 0 1,0 1 0,0-1-1,1 0 1,-1 1 0,-1 0-1,0 1 41,-1 0 0,1 0-1,-1 1 1,1-1-1,0 1 1,0-1 0,0 1-1,-2 3 1,-6 10 9,-3 1-35,0 1 0,2 0-1,0 0 1,1 1 0,1 1 0,1 0 0,-8 26 0,1 12 29,-10 77 0,5 68-324,19-165 352,2 0 1,2 0 0,9 51-1,-8-70-25,1-1-1,1 0 0,0-1 0,11 20 1,-12-26 51,1-1 0,0 0 0,1-1 0,0 1 0,1-1 0,-1-1 0,18 15 0,-22-21-21,-1 0 1,1-1-1,0 1 0,0-1 1,0 0-1,0 0 0,1 0 1,-1 0-1,0 0 0,0-1 1,1 1-1,-1-1 1,0 0-1,1 0 0,-1 0 1,0 0-1,0-1 0,1 1 1,-1-1-1,0 0 0,4-1 1,6-3 50,0-1 0,0 0 0,18-12 0,-21 12-6,8-7 30,0 0 0,0-1 1,-1-2-1,-1 1 0,18-23 0,-15 13-100,18-29-1,-29 36 162,-8 15-144,1 1 0,0 0 1,-1 0-1,1 0 0,0 0 1,0 0-1,1 0 1,1-3-1,-13-4 119,10 9-150,0 0 1,0 0 0,0 0 0,-1 0-1,1 0 1,0 0 0,0 0 0,0 0 0,-1 0-1,1 0 1,0 0 0,0 0 0,-1 0 0,1 0-1,0 0 1,0 0 0,0 0 0,-1 0 0,1 1-1,0-1 1,0 0 0,0 0 0,0 0-1,-1 0 1,1 0 0,0 0 0,0 1 0,0-1-1,0 0 1,0 0 0,-1 0 0,1 1 0,0-1-1,0 0 1,0 0 0,0 0 0,0 1 0,0-1-1,0 0 1,-7 11-104,7-9 93,-16 21-130,12-18 108,1 0 1,-1 0-1,1 0 1,1 0-1,-1 0 1,1 1-1,-3 5 1,2 1-62,2-9 66,0 1-1,0-1 0,0 0 1,1 0-1,-1 1 1,1-1-1,0 0 0,-1 1 1,2-1-1,-1 0 1,0 0-1,1 1 0,-1-1 1,3 5-1,-2-3 23,1 0 0,0-1 0,1 1-1,-1-1 1,1 1 0,4 5 0,-6-9 24,0 0-1,0 0 1,0-1 0,1 1 0,-1 0 0,0 0 0,0-1 0,0 1 0,1 0-1,-1-1 1,0 0 0,1 1 0,-1-1 0,1 0 0,-1 0 0,0 1 0,1-1-1,-1 0 1,1 0 0,-1-1 0,0 1 0,1 0 0,-1 0 0,0-1 0,1 1-1,-1-1 1,0 1 0,1-1 0,0 0 0,5-2 115,-1 0 0,0 0 0,0-1 0,-1 0 0,1 0 0,4-5 0,-7 6-72,0 0 1,-1 0 0,1 0 0,-1 0 0,0 0 0,0-1-1,0 1 1,-1-1 0,1 1 0,-1-1 0,2-6 0,-2 6-16,-1 0 1,1 0 0,-1 0 0,0 0-1,0 0 1,0 0 0,0 0 0,-1 0 0,1 0-1,-3-7 1,1 5 0,-1 1 0,0-1-1,0 0 1,0 1 0,-1 0-1,-4-6 1,6 9-64,-1-1 0,1 0 0,-1 1 0,1 0 0,-1 0 0,0 0 0,0 0 0,0 0 0,0 0 0,0 1 0,0-1 0,0 1 0,0 0 0,-5-1 0,4 2-827,11 3-292,-4-1 1143,0-1 0,1 0 0,-1 0 0,0 0 0,0 0 0,1 0 0,-1-1 0,0 1 0,1-1 1,-1 0-1,6-1 0,39-5 419,-42 5-397,11-3 62,1-1 0,-1-1 1,0 0-1,18-9 1,61-40 161,-78 42-197,-1 0-1,0-1 1,-1-1-1,-1 0 1,0-1-1,23-33 1,-8 3-27,37-76 1,3-20 572,-70 142-592,7-14 131,8-26 0,-13 36-119,-1-1 0,0 1-1,0 0 1,-1 0 0,0-1 0,1 1 0,-1 0 0,-1-1 0,1 1 0,0 0 0,-3-6 0,0-11 71,3 18-85,0 0 0,0 1 0,-1-1 0,1 1 1,-1-1-1,1 1 0,-1-1 0,0 1 0,-2-4 0,3 6-14,0-1-1,0 1 1,0-1 0,-1 1 0,1 0-1,0-1 1,0 1 0,-1-1 0,1 1-1,0 0 1,-1-1 0,1 1 0,0 0-1,-1-1 1,1 1 0,-1 0-1,1 0 1,-1 0 0,1-1 0,0 1-1,-1 0 1,1 0 0,-1 0 0,1 0-1,-1 0 1,1 0 0,-1 0 0,1 0-1,-1 0 1,1 0 0,-1 0 0,1 0-1,-1 0 1,1 0 0,0 0 0,-1 0-1,1 1 1,-1-1 0,1 0 0,-1 0-1,1 0 1,-1 1 0,-9 14-405,9-13 416,-14 15-164,-1 5 146,12-15 24,0 0-18,1-1-1,-1 0 1,0 1 0,-6 5-1,3-4 8,0 1 1,1 0-1,0 0 0,-8 18 0,-15 45-43,24-58 27,-36 107-67,-30 161 0,60-224 37,-8 101 1,18-129 89,1 1 1,1 0-1,2-1 1,1 1-1,9 31 1,-9-47-11,0 0 0,1 0 0,1 0 0,1 0 0,10 16 0,-16-29 4,0 0 1,0-1 0,0 1 0,0-1-1,1 1 1,-1-1 0,1 0 0,-1 0-1,0 1 1,1-1 0,0 0 0,-1 0-1,1 0 1,0-1 0,-1 1 0,1 0 0,0-1-1,0 1 1,0-1 0,0 1 0,0-1-1,-1 0 1,1 0 0,0 0 0,0 0-1,0 0 1,0 0 0,0-1 0,0 1-1,0-1 1,-1 1 0,4-2 0,0 0 34,-1-1 0,1 0 0,-1 0 0,1 0 0,-1-1 0,0 1 0,0-1 0,-1 0 0,1 0 0,3-6 0,5-9 20,-1-1 1,-1-1-1,9-26 0,0 2-16,-14 33-52,35-70-149,-33 70 3,1 1 0,0 0 1,0 0-1,18-16 0,-21 22 32,0 1-1,1-1 1,11-6 0,-14 10 79,0 0-1,-1-1 1,1 1 0,0 0-1,0 0 1,0 1 0,0-1-1,-1 1 1,1-1 0,0 1-1,0 0 1,5 0 0,10 3 28,-1 1 1,26 9 0,8 4 573,-50-17-17,-47-8 496,23 7-1047,16 1-141,0-1 1,0 1 0,-13 2 0,17-1 78,0 0 0,0 0 0,0 0 0,0 0 0,0 0 0,0 1 0,1-1 0,-1 1 0,0 0 0,1 0 0,-1 0 0,-1 2 1,-2 3-24,0 0 1,1 0 0,0 0 0,0 1 0,1-1 0,-7 16-1,-14 52-244,23-66 252,-2 4-28,1 1 0,1 0-1,0 0 1,1 19 0,0-25 64,2 1 0,0-1 0,0 1 0,0-1 0,1 1 0,0-1 0,1 0 1,4 10-1,-6-16 40,0 0 0,-1 0 0,1-1 1,1 1-1,-1-1 0,0 1 1,0-1-1,1 1 0,-1-1 1,0 0-1,1 0 0,0 0 1,2 2-1,-3-3 7,0 1 0,0-1 0,1 0 0,-1 1 0,0-1 0,0 0 0,1 0-1,-1 0 1,0 0 0,0 0 0,1 0 0,-1-1 0,0 1 0,0 0 0,0-1 0,1 1 0,-1 0 0,0-1 0,0 0 0,0 1 0,0-1 0,2-1 0,1-1 9,0-1 1,0 0-1,0 0 1,0 0-1,-1-1 1,0 1-1,0-1 1,5-9-1,16-46 219,-15 36-100,14-42 194,-15 38-507,20-41-1,-26 62-48,-1 4-329,3 10 265,18 32 221,-10-15-9,2-1 0,0 0 0,19 23 0,-28-40 71,1 0 0,-1-1 1,1 1-1,0-1 1,0-1-1,1 1 1,-1-1-1,1 0 1,0 0-1,0-1 0,0 0 1,1 0-1,-1-1 1,1 0-1,10 2 1,-10-4 30,-1 1 1,1-2 0,0 1 0,-1-1-1,1 0 1,-1 0 0,1-1 0,-1 0 0,0-1-1,1 0 1,-1 0 0,-1 0 0,1-1 0,0 0-1,-1 0 1,0 0 0,8-8 0,7-8 114,0-1 0,-2-1 0,20-27 0,-38 47-143,20-28 131,-2-1 0,-1 0-1,26-64 1,-34 67-57,-1-1 0,6-36 0,5-60 29,-14 84-68,37-350 85,-42 383-132,1-35 91,-2 38-97,0 1 0,0 0 1,-1 0-1,0 0 0,1 0 1,-2 0-1,-1-7 0,0 3-60,-1 0-336,4 8 388,-1 0-1,1 0 0,0 0 1,0 0-1,-1 0 0,1 0 1,0 0-1,-1 0 1,1 0-1,0 0 0,0 0 1,-1 0-1,1 0 0,0 0 1,0 1-1,-1-1 1,1 0-1,0 0 0,0 0 1,-1 0-1,1 0 0,0 1 1,0-1-1,0 0 1,-1 0-1,1 0 0,0 1 1,0-1-1,0 0 0,0 0 1,0 1-1,-1-1 0,1 0 1,-10 15-201,0 1-1,-9 21 1,7-15 157,1 0 27,2 0 0,0 1 0,1 0 0,-5 31 0,-11 96-25,19-118-18,-13 130-236,16-127 281,2 1 0,6 56 1,-5-86 22,26 152-41,-22-136 92,2 0 0,0 0 0,1-1 0,21 40 0,-27-58-9,0 0 0,0 0 0,0 0 0,0 0 1,1-1-1,-1 1 0,1 0 0,-1-1 0,1 0 1,0 0-1,0 0 0,0 0 0,0 0 0,0 0 1,1-1-1,-1 0 0,0 1 0,1-1 0,-1-1 1,8 2-1,-5-2-140,1 0 0,0-1 0,0 1 0,-1-2 0,1 1 0,-1-1 0,1 0 0,-1 0 0,0-1 0,9-4 0,-3 1-1890,-1 0 0,0-1 0,0-1 0,17-16 1,-14 5-46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21:59.00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1859 1 2240,'8'-1'8275,"-8"1"-8100,0 11 4665,-3 3-6696,2-1 1864,0 0 0,0-1 0,3 20 0,-1-2-18,-1-27 23,0 13 21,0-1-1,-1 1 1,0-1-1,-7 28 1,6-36-12,1 1-1,0-1 1,-1 13-1,0 10 48,-3-6 19,0-1 0,-2 1 0,-1-1 0,0-1 0,-13 22 0,18-38-36,-2 0 0,1 0 0,-1-1 0,1 0 0,-2 0 0,1 0 1,0 0-1,-1-1 0,0 0 0,0 0 0,0-1 0,-1 0 0,1 0 1,-1 0-1,-8 2 0,-9 2 116,0-1 0,-50 5 0,44-8-57,1-1 0,-1-1 0,1-2-1,-1-1 1,1-1 0,0-1 0,0-2 0,-41-13-1,50 10-108,-20-6-89,19 9 82,7 2 18,0 0 0,0 1-1,0 1 1,-20-1 0,-11 4-147,1 1 1,1 3 0,-1 2 0,1 1-1,-71 24 1,104-29 149,-28 10-66,-61 30 0,89-37 30,0-1 1,0 2-1,0-1 1,1 1-1,0 0 1,1 1-1,0 0 1,0 1-1,1-1 1,-12 19-1,7-9 101,-24 30 0,22-31 179,-18 29 1,-7 23-271,-33 55 285,52-94-181,-45 54 0,51-68-47,7-7-10,-1-1 0,1 0-1,-1 0 1,-1-1 0,0 0-1,-13 9 1,9-8-55,-1 1 0,2 1 0,-22 19 0,4-1 74,20-18 272,-1 1-667,0-8-3447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22:00.85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137 10 2496,'-1'-1'162,"1"1"1,0-1-1,0 1 1,-1 0-1,1-1 1,0 1-1,0 0 1,-1 0-1,1-1 1,0 1-1,-1 0 1,1 0-1,0-1 1,-1 1-1,1 0 1,0 0-1,-1 0 1,1-1-1,-1 1 1,1 0-1,0 0 1,-1 0-1,1 0 1,-1 0-1,1 0 1,-1 0-1,1 0 0,0 0 1,-1 0-1,1 0 1,-1 0-1,1 1 1,0-1-1,-1 0 1,1 0-1,-1 0 1,1 0-1,0 1 1,-1-1-1,-8 18 8129,4-3-10223,-46 100 2807,24-74-542,21-32-325,-2 0-65,5-7 347,4-5 1136,28-51-34,-14 18-923,-3 7-448,-10 26-8,-1-1-1,1 0 0,-1 1 0,0-1 1,0-6-1,6-12 21,6-7-198,-13 28 130,0 1 1,0-1 0,0 0-1,0 1 1,1-1 0,-1 1-1,0-1 1,0 1 0,1-1-1,-1 0 1,0 1 0,1-1-1,-1 1 1,0-1 0,1 1-1,-1 0 1,1-1-1,-1 1 1,1-1 0,-1 1-1,1 0 1,-1-1 0,1 1-1,-1 0 1,1 0 0,0-1-1,-1 1 1,1 0 0,-1 0-1,1 0 1,0 0 0,-1 0-1,1 0 1,0 0 0,-1 0-1,1 0 1,-1 0 0,1 0-1,0 0 1,-1 0 0,1 1-1,-1-1 1,1 0-1,0 0 1,-1 1 0,1-1-1,0 1 1,3 2-10,0 1 1,0 0-1,-1 0 0,7 8 0,3 4-216,-1-4 262,-1 0 0,-1 1-1,0 0 1,-1 0 0,12 24 0,-18-33-19,42 70 140,-42-70-51,-1 0 113,0 0 0,0-1 0,0 1 0,2 7 0,-5-10-102,0 0 0,-1 0 0,1 1 0,-1-1 0,1 0 0,-1 0 0,0 0 0,1-1 0,-1 1-1,-3 1 1,-87 27 349,77-24-450,1 0 67,-1 1 0,-26 15-1,0 2-498,36-21-334,1 0 0,-1 0-1,0 0 1,1-1-1,-1 0 1,0 0 0,-8 1-1,2-4-6441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22:35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0 160,'0'0'5642,"0"1"-5492,3 5 5,0-1 1,-1 1 0,0 0-1,0 0 1,-1-1 0,0 1-1,1 10 1,1 47 426,-3-58-521,18 216 249,-3-83 142,44 325 419,-53-421-723,38 406 491,-37-349-430,3 433 86,-11-364-153,1 27 115,5 359 745,23 215-389,-14-249-533,-15 32 840,-31-2 6,-13 215-233,35 222-346,17-267-33,0 1 155,4-312-286,15 337 328,1 99-463,-38-189 155,-1-126-92,13-263 46,-11 626 108,-14-445-94,-3 107-209,24-432 59,-22 645 251,19-343-76,4-179-285,-4 465 260,-25-284 115,16-281-428,11-97 105,-20 155 234,-18 199-365,32-262 138,4 75 109,3-42-158,1 100 86,3-145-168,-1-72-2175,0-55 1659,-1 14-5009,1-14 5321,0-1-1,-1 1 1,0-1-1,1 1 1,-1-1-1,0 0 1,0 1-1,0-1 1,-1 2-1,-3 3-1317,2 1-797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27:00.235"/>
    </inkml:context>
    <inkml:brush xml:id="br0">
      <inkml:brushProperty name="width" value="0.1" units="cm"/>
      <inkml:brushProperty name="height" value="0.2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89 79 4640,'-1'0'73,"1"0"0,-1 1 0,0-1 0,1 0 0,-1 0 0,1 0 0,-1 0-1,0 0 1,1 0 0,-1 0 0,1-1 0,-1 1 0,1 0 0,-1 0 0,0 0 0,1 0 0,-1-1 0,1 1 0,-1 0 0,1-1 0,-1 1 0,1 0 0,-1-1 0,1 1 0,-1-1 0,0 0 0,2 0-74,-1 0 0,0 1 1,1-1-1,-1 0 0,1 0 1,-1 1-1,1-1 0,-1 0 1,1 1-1,-1-1 0,1 0 1,0 1-1,-1-1 0,1 1 1,0-1-1,-1 1 0,1-1 1,1 1-1,12-10 447,0 0 1,24-24 452,-38 30 1009,-1 4-1898,1 0 1,0 0 0,0 0 0,0-1-1,0 1 1,0 0 0,0 0 0,0 0 0,0 0-1,0 0 1,0 0 0,0 0 0,0 0-1,0 0 1,0 0 0,0 0 0,0 0 0,0 0-1,0 0 1,0-1 0,0 1 0,0 0-1,0 0 1,0 0 0,0 0 0,0 0-1,0 0 1,0 0 0,0 0 0,0 0 0,0 0-1,0 0 1,0 0 0,0 0 0,0 0-1,0-1 1,0 1 0,0 0 0,1 0-1,-1 0 1,0 0 0,0 0 0,0 0 0,0 0-1,0 0 1,0 0 0,0 0 0,0 0-1,0 0 1,0 0 0,0 0 0,0 0 0,0 0-1,0 0 1,1 0 0,-1 0 0,0 0-1,0 0 1,0 0 0,0 0 0,0 0-1,0 0 1,0 0 0,0 0 0,0 0 0,0 0-1,5 5 76,-1 1 0,0 0-1,0 0 1,0 0 0,-1 0-1,0 0 1,0 1-1,-1-1 1,2 8 0,13 66 310,-16-74-374,18 118 805,4 225-1,-23-331-758,2-1 0,6 29 0,-7-38-122,1-3 38,-1 0 1,1 0 0,0 0 0,1 0-1,-1 0 1,7 8 0,-5-6 6,0-1-1,-1 0 1,6 13 0,-9-17 16,5 11 120,-5-12-119,0 0 0,0-1 0,0 1 0,1-1 0,-1 1 0,0-1 0,1 1 0,-1-1 1,0 1-1,1-1 0,-1 0 0,1 1 0,-1-1 0,1 1 0,-1-1 0,1 0 0,-1 0 0,1 1 0,-1-1 0,1 0 0,-1 0 0,2 1 1,-1-1 44,-1 0 0,1 0 0,0 0 0,-1 0 0,1-1 0,0 1 1,-1 0-1,1 0 0,0-1 0,-1 1 0,1 0 0,-1-1 1,1 1-1,0 0 0,-1-1 0,1 1 0,-1-1 0,1 1 1,-1-1-1,1 1 0,-1-1 0,0 1 0,1-1 0,-1 0 0,0 1 1,1-1-1,-1 1 0,0-1 0,0 0 0,1 1 0,-1-1 1,0 0-1,0 0 0,0 0 0,0-5-73,1 0 0,-2 0 1,0-9-1,0-2 95,8-83-91,-1-144-96,-2 31-13,-4 172 303,0 39-166,0-7 74,0 0 1,-1 1-1,-2-18 0,2 26-92,1-1-1,0 1 1,0 0-1,0-1 1,-1 1-1,1 0 0,0-1 1,0 1-1,-1 0 1,1-1-1,0 1 1,0 0-1,-1 0 1,1-1-1,0 1 1,-1 0-1,1 0 1,-1 0-1,1 0 1,0-1-1,-1 1 0,1 0 1,0 0-1,-1 0 1,1 0-1,-1 0 1,1 0-1,0 0 1,-1 0-1,1 0 1,-1 0-1,1 0 1,0 0-1,-1 0 1,1 1-1,-1-1 1,1 0-1,0 0 0,-1 0 1,1 1-1,-15 8-285,11-5 239,-1 1 1,1 0-1,0 0 0,1 0 0,-1 0 0,1 1 0,-4 10 1,-16 47 81,15-36-9,-60 237 295,66-257-305,-1 8-9,0 0-1,0 0 1,2 0-1,0 27 0,1-36-18,1 0 0,0-1 0,0 1 0,1-1 0,-1 1 0,1-1-1,1 1 1,-1-1 0,1 0 0,-1 0 0,2 0 0,-1-1 0,0 1-1,1-1 1,8 8 0,-7-8 55,1 0-1,-1 0 0,8 4 0,-7-5-41,-1 0-1,0 0 1,0 0-1,6 7 1,-10-9 21,1 0 1,-1 1 0,1-1-1,0 0 1,0 0 0,-1 1-1,7 1 897,-7-5-615,1-4-226,1-1 0,0 0-1,-1 1 1,-1-1 0,1 0-1,-1 0 1,0 0 0,0-11-1,1-10-86,72-412-252,-74 439 265,4-18-100,1 0-1,9-25 1,-13 43 81,-1-1 1,1 1 0,-1 0-1,1 0 1,0 0 0,-1 0-1,1 0 1,0 0 0,0 0-1,0 0 1,1-1 0,-1 2 9,-1 0 0,0 0 0,1-1-1,-1 1 1,1 0 0,-1 0 0,0 0 0,1 0 0,-1 0 0,1 0 0,-1 0 0,0 0 0,1 0 0,-1 0 0,1 0 0,-1 0 0,1 0 0,-1 0 0,0 0 0,1 0 0,-1 0 0,1 1 0,0-1 0,0 2-13,1-1 0,-1 1 0,1-1 0,-1 1 1,0-1-1,0 1 0,1 0 0,-1 0 0,0 0 0,-1 0 1,1 0-1,0 0 0,1 4 0,3 21-36,0 1-1,-2 0 1,1 51-1,-4-43 143,6 262 1459,-4-280-1516,-2-18-27,0 0 1,0 1 0,0-1 0,0 0 0,0 0 0,0 0 0,0 0-1,0 0 1,0 0 0,0 0 0,1 0 0,-1 0 0,0 0 0,0 1-1,0-1 1,0 0 0,0 0 0,0 0 0,0 0 0,0 0 0,0 0-1,0 0 1,0 0 0,1 0 0,-1 0 0,0 0 0,0 0 0,0 0-1,0 0 1,0 0 0,0 0 0,0 0 0,0 0 0,0 0 0,1 0-1,-1 0 1,0 0 0,0 0 0,0 0 0,0 0 0,0 0 0,0 0-1,0 0 1,0 0 0,0 0 0,1 0 0,-1 0 0,0 0 0,0 0-1,0 0 1,0 0 0,0-1 0,0 1 0,0 0 0,0 0 0,0 0-1,0 0 1,0 0 0,0 0 0,0 0 0,0 0 0,0 0 0,0 0-1,0-1 1,3-4-5,0-1 0,-1 1 0,0-1 0,1-6 0,66-278-180,-56 233 180,15-44-255,-21 88 126,-7 13 133,0 0 1,0 0-1,0-1 0,0 1 1,0 0-1,0 0 1,0 0-1,0 0 1,1 0-1,-1-1 0,0 1 1,0 0-1,0 0 1,0 0-1,0 0 1,1 0-1,-1 0 0,0 0 1,0 0-1,0 0 1,0-1-1,1 1 1,-1 0-1,0 0 0,0 0 1,0 0-1,0 0 1,1 0-1,-1 0 0,0 0 1,0 0-1,0 0 1,1 0-1,-1 0 1,0 1-1,0-1 0,0 0 1,0 0-1,1 0 1,-1 0-1,0 0 1,0 0-1,0 0 0,0 0 1,0 0-1,0 1 1,1-1-1,-1 0 1,0 0-1,0 0 0,0 0 1,0 0-1,0 1 1,0-1-1,0 0 1,0 0-1,0 0 0,1 0 1,-1 1-1,0-1 1,0 0-1,0 0 0,1 27 8,-18 230 755,-23 2 744,32-217-1403,9-37-297,2-12 67,7-18-39,-9 23 145,91-217-740,-68 172 682,2 1 0,49-66-1,-65 99 64,57-69-181,-58 72 131,1 1-1,-1 0 1,2 1 0,-1 1 0,23-14-1,-32 20 71,0 1 0,0-1-1,1 0 1,-1 1 0,0-1-1,0 1 1,1-1 0,-1 1-1,0 0 1,1-1-1,-1 1 1,1 0 0,-1 0-1,0 0 1,1 0 0,-1 0-1,0 0 1,1 0 0,-1 1-1,1-1 1,-1 0-1,0 1 1,0-1 0,1 1-1,-1-1 1,0 1 0,0 0-1,1 0 1,-1-1 0,0 1-1,0 0 1,0 0-1,0 0 1,0 0 0,0 0-1,-1 1 1,1-1 0,0 0-1,-1 0 1,1 0 0,0 1-1,-1-1 1,1 3-1,2 5 32,-1 0 0,0 0 0,-1 0 0,0 0 0,-1 16 0,-1 14 260,-2 1 0,-2-1 0,-12 52 0,-1-23 484,-29 69-1,44-131-762,1 0-1,-1 0 1,-7 10 0,24-40-231,0-1 0,-1 0-1,13-38 1,-12 28 60,1 0 0,24-37-1,-39 71 153,0 1-1,1 0 0,-1-1 0,0 1 0,0-1 0,1 1 0,-1-1 1,1 1-1,-1-1 0,0 1 0,1 0 0,-1-1 0,1 1 0,-1 0 1,1 0-1,-1-1 0,1 1 0,-1 0 0,1 0 0,-1-1 0,1 1 1,0 0-1,-1 0 0,1 1 0,-1-1 1,0 0-1,1 0 0,-1 0 1,0 1-1,1-1 0,-1 0 0,0 0 1,1 1-1,-1-1 0,0 0 0,1 1 1,-1-1-1,0 0 0,0 1 1,0-1-1,1 0 0,-1 1 0,0 0 1,7 24-122,-3 1 185,-2 0 0,0-1-1,-2 1 1,-3 35 0,0-32 522,1 33 0,2-62-586,0 0-1,0 0 1,1 0-1,-1 0 1,0-1-1,0 1 1,1 0-1,-1 0 1,0 0-1,0 0 1,1 0-1,-1 0 1,0-1-1,0 1 1,0 0-1,1 0 0,-1 0 1,0 0-1,0-1 1,0 1-1,0 0 1,1 0-1,-1-1 1,0 1-1,0 0 1,0 0-1,0-1 1,3-4-19,0 0 1,0-1 0,0 0 0,-1 1 0,0-1-1,1-9 1,1 2 4,29-121-96,8-28 17,-29 111 229,-9 35-73,1 0-1,6-17 1,-9 30-157,1-1 0,-1 0 0,0 0 0,0 0 0,0 0 0,0-7 0,-13 215 76,7-146 350,-7 13 97,8-52-317,1 0 1,-2 31-1,11-65-533,4-31 600,-2 0 0,5-89 0,-12 124-115,-1 0 0,-1 1 0,0-1-1,0 0 1,-1 0 0,0 1 0,-6-19-1,5 22-11,0 1 0,0-1-1,-1 1 1,0 0 0,0 0 0,0 1-1,0-1 1,-1 1 0,0 0 0,0 0-1,-1 0 1,-10-6 0,1 2-16,-1 1 0,1 1 0,-1 1 1,0 0-1,-23-5 0,-87-11-21,114 20-21,-89-10-7,-140 3-1,171 8 76,23 0-107,-78 7 0,-33 14-462,152-20 459,-16 3-286,16-2-137,12 1-362,45 4 326,88-1 0,-82-9 682,111-24 1,254-31 128,-419 59-298,9-2 72,0 1 0,0 0 0,0 1 0,0 1 0,0-1 0,16 5 0,-27-5-60,1 0 0,-1 1 0,0-1-1,0 1 1,0 0 0,0-1 0,0 1 0,0 0 0,0 0 0,0-1 0,0 1 0,0 0 0,0 0 0,0 0 0,-1 0 0,1 0 0,0 0 0,-1 1 0,1-1-1,-1 0 1,1 0 0,-1 0 0,1 1 0,-1-1 0,0 0 0,0 0 0,0 1 0,0-1 0,0 0 0,0 0 0,0 1 0,0-1 0,0 0 0,-1 2 0,-1 5 49,0 0 0,0-1 1,-1 1-1,-5 9 1,6-13-55,-60 141 217,-14 30-2,7-45-22,-11 26 105,65-121-431,1 1 1,-10 44-1,23-55 845,-13-26 438,-59-14-833,7-2-261,3 3-374,-6-1-73,54 14 313,0 0 1,-28 2 0,31 0-59,-14 3-422,25-4 592,-1 1 0,0-1-1,0 0 1,0 0 0,1 0-1,-1 0 1,0 0 0,0 0 0,0 0-1,0-1 1,1 1 0,-1 0-1,0-1 1,0 0 0,1 1-1,-1-1 1,0 0 0,-1-1-1,-27-21 51,30 22-96,-14-10-29,-46-46-97,52 47 71,-1 0 0,2-1 0,-1 0 0,-8-17 0,-2-15-108,1-2 0,-19-84 0,33 117 166,2 5 29,-3-6-126,1-1 1,1 1-1,-2-24 1,4 37 88,0 0 0,0 0 0,0-1 0,0 1 0,0 0 1,0-1-1,0 1 0,0 0 0,0-1 0,0 1 0,0 0 1,0 0-1,0-1 0,-1 1 0,1 0 0,0 0 0,0-1 0,0 1 1,0 0-1,0 0 0,-1-1 0,1 1 0,0 0 0,0 0 1,-1 0-1,1-1 0,0 1-8,-1 0 1,1 1 0,0-1 0,0 0-1,0 0 1,0 0 0,-1 0-1,1 1 1,0-1 0,0 0-1,0 0 1,0 0 0,0 1-1,0-1 1,0 0 0,0 0-1,0 0 1,0 1 0,0-1-1,0 0 1,-1 0 0,2 1-1,-1-1 1,0 0 0,0 0-1,0 1 1,0-1 0,0 0-1,0 0 1,0 0 0,0 1-1,0-1 1,0 0 0,0 0-1,1 1 1,7 32-302,16 36 0,-18-54 263,0-1-1,1 0 1,1 0 0,18 23 0,-20-30 36,1 0 0,0-1 0,0 0 0,1 0 1,-1-1-1,1 1 0,1-2 0,14 7 0,-11-6 32,0 0 0,1-1 1,-1-1-1,1 0 0,23 1 0,-25-3 4,-1-2-1,1 0 1,0 0-1,-1-1 1,1 0-1,-1-1 0,1 0 1,-1 0-1,0-1 1,0-1-1,-1 0 1,13-8-1,8-8 119,0-1 0,32-32 0,-49 41-140,37-31-22,1 2 0,2 3 1,2 2-1,1 2 0,108-48 1,-134 69 142,-19 8-74,1 1-1,0 0 1,16-3-1,-23 6 19,1 1 0,-1-1-1,0 0 1,1 0-1,8-6 1,-13 9-72,0-1 1,0 1-1,0 0 1,1 0-1,-1 0 1,0-1-1,0 1 1,0 0-1,0 0 1,-1 0-1,1 1 1,1 1-1,1 1 20,-1 0 0,-1 1-1,1-1 1,-1 1 0,1-1-1,-1 1 1,-1 0 0,1-1-1,0 9 1,0 1-21,4 51 214,-4 1 0,-7 81 0,0-90 204,-21 83 1,17-95-278,7-42-150,2-2 65,1 0-423,0 0 435,0 0 1,0-1-1,0 1 1,0-1-1,0 1 0,0 0 1,0-1-1,0 1 0,-1-1 1,1 1-1,0 0 0,-1-1 1,1 1-1,0-1 1,-1 1-1,1-1 0,0 1 1,-1 0-1,-29 5 543,7-2-385,-212 52 304,186-42-1185,-56 24 0,23-7-1671,68-27 1090,0 0-1,0-1 0,0-1 0,-1 0 1,1-1-1,0 0 0,-1-1 0,1-1 1,-1 0-1,1-1 0,-26-7 1,13-1-287,-28-13 1,54 23 1507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27:05.310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42 27 1984,'-17'-27'7737,"7"49"-5533,5-4-2139,1 0 0,2 0 0,-1 0 1,2 0-1,2 31 0,-1-28-13,18 429 1569,-17-427-1604,-1-18 51,0 0 0,0 0 1,1 0-1,0 0 0,1 6 1,-1 2 1386,-1-20-958,10-106 147,-3 45-718,-3 24 12,1 1 0,15-59-1,-2 31-374,-18 71 435,0-1-1,0 1 1,0 0-1,0-1 1,0 1-1,0 0 1,0 0-1,0-1 1,0 1 0,0 0-1,0-1 1,1 1-1,-1 0 1,0 0-1,0-1 1,0 1-1,0 0 1,1 0-1,-1-1 1,0 1-1,0 0 1,0 0 0,1 0-1,-1-1 1,0 1-1,0 0 1,1 0-1,-1 0 1,0 0-1,0 0 1,1-1-1,-1 1 1,0 0 0,1 0-1,-1 0 1,0 0-1,0 0 1,1 0-1,-1 0 1,0 0-1,1 0 1,-1 0-1,0 0 1,1 0-1,-1 0 1,0 0 0,0 1-1,1-1 1,-1 0-1,0 0 1,0 0-1,1 0 1,-1 0-1,0 1 1,0-1-1,1 0 1,-1 0-1,0 0 1,0 1 0,0-1-1,1 0 1,-1 0-1,0 1 1,0-1-1,0 1 1,12 21 36,-2 10 42,-2 1 0,0-1 0,-3 1 0,0 1 0,-2-1 0,-2 1 0,-4 46 0,2-44 661,2-29-319,3-24-234,14-100-338,25-143-503,-42 258 593,-1-1 0,1 1 0,0 0 0,0-1 0,0 1-1,2-4 1,-3 6 54,0 0 0,0-1 0,1 1 0,-1 0 0,0 0-1,0-1 1,0 1 0,1 0 0,-1 0 0,0 0 0,0 0 0,1-1 0,-1 1-1,0 0 1,0 0 0,1 0 0,-1 0 0,0 0 0,1 0 0,-1 0-1,0 0 1,0 0 0,1 0 0,-1 0 0,1 0 0,0 0-10,-1 0 1,1 1-1,-1-1 1,1 1-1,0-1 1,-1 0-1,1 1 1,-1 0-1,1-1 1,-1 1 0,1-1-1,-1 1 1,0 0-1,1-1 1,0 2-1,5 11-13,-1-1 1,0 1-1,-1 0 0,5 24 0,4 61 212,-10-76-130,3 161 1019,-6-144-643,0-39-412,0 0 0,1 0 0,-1 0-1,0 0 1,1 0 0,-1 0 0,0 0 0,1 0-1,-1 0 1,1 0 0,-1 0 0,0 0-1,1 0 1,-1 0 0,0-1 0,0 1-1,1 0 1,-1 0 0,0 0 0,1-1-1,-1 1 1,0 0 0,0 0 0,1-1-1,-1 1 1,0 0 0,1-1 0,2-4 5,0 0-1,-1 0 1,1-1 0,-1 1 0,0 0 0,0-1 0,1-8 0,1-4-44,31-126-347,27-87 399,-47 185-538,-15 45 501,0 1-1,0 0 0,0 0 1,1-1-1,-1 1 0,0 0 0,0-1 1,0 1-1,0 0 0,0 0 0,1-1 1,-1 1-1,0 0 0,0 0 0,0-1 1,1 1-1,-1 0 0,0 0 0,0 0 1,1 0-1,-1-1 0,0 1 0,0 0 1,1 0-1,-1 0 0,0 0 1,1 0-1,-1 0 0,0 0 0,1 0 1,-1 0-1,0 0 0,1 0 0,-1 0 1,0 0-1,0 0 0,1 0 0,-1 0 1,1 0-1,0 1-7,-1 0 1,1-1 0,0 1-1,0 0 1,-1 0-1,1 0 1,-1 0-1,1 0 1,-1 0-1,1 0 1,-1 0 0,1 2-1,3 12-44,-1 0 0,0 0-1,-1 0 1,-1 20 0,0-21 54,3 69 470,-13 167 0,4-156 73,11-100-652,3-15 73,0-2-1,-2 1 0,0-1 0,6-45 0,-7 38 35,9-60-2,11-51-102,-26 140 105,0 1-1,1-1 1,-1 0-1,0 0 1,0 1-1,0-1 0,0 0 1,1 1-1,-1-1 1,0 0-1,1 1 0,-1-1 1,0 1-1,1-1 1,-1 1-1,1-1 0,-1 0 1,1 1-1,-1 0 1,1-1-1,-1 1 0,1-1 1,0 1-1,-1 0 1,1-1-1,1 1 0,-2 0 1,1 0-1,0 1 0,0-1 0,-1 1 1,1-1-1,0 1 0,-1-1 1,1 1-1,-1-1 0,1 1 0,-1 0 1,1-1-1,-1 1 0,1 0 0,-1-1 1,1 1-1,-1 0 0,0 0 0,1 0 1,-1-1-1,0 1 0,0 0 0,0 0 1,0 1-1,5 28 44,-1 0 0,-2 0 1,-2 57-1,-1-37 100,1 53 1611,15-352-2135,-10 199 430,-4 43-82,-1 0-1,2 1 0,-1-1 1,3-7-1,1 28-1028,-5 5 973,-4 166 726,-1-94 146,3-77-599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00:27:08.587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24 0 4064,'-16'9'6831,"12"7"-6132,3-14-585,1-1 0,-1 1 0,1 0 0,0-1 0,-1 1 0,1 0 0,0 0 0,0-1 0,0 1 0,0 0 0,0 0 0,1-1 0,-1 1 0,1 3 0,13 24 346,1 1-411,-2 21 381,9 63 1,-10-40-295,-3-29-51,34 152 182,-37-173-194,-1 0 0,5 45 0,-7 50 594,0-78 1492,-3-44-2055,0 0 0,0-1 0,0 1-1,0-1 1,0 1 0,1-1 0,0 1-1,0 0 1,1-6 0,3-11-11,19-211-54,-6 51-179,-5 20 268,-10 122-843,0 48 622,-1-1 0,0 1 1,0 0-1,0 14 0,0-9 50,2 21-40,10 148 1,-9-71 522,0-1 389,-1-1 190,1-121-555,-3-1-450,0 0 0,0-1 0,-1 1 1,-1-13-1,3-22-154,12-214-169,-12 155 308,2 45 9,0-9-757,3 97-302,-4 8 899,-2 0 0,-2 39-1,0-4 162,0 135 850,0-95 26,-3-67-291,1-28-363,2-15-142,-1-7-21,24-250-656,-4 92 466,-8 52-128,-11 112 234,0-1 0,0 1 1,0-1-1,0 1 0,0-1 1,0 0-1,0 1 0,0-1 0,1 1 1,-1-1-1,0 1 0,0-1 1,1 1-1,-1-1 0,0 1 1,0-1-1,2 0 0,-2 2-1,0-1 0,1 1-1,-1-1 1,1 1 0,-1-1 0,0 1-1,1 0 1,-1-1 0,0 1 0,0-1-1,1 1 1,-1 0 0,0-1 0,0 1-1,0 0 1,0 1 0,10 73 314,-4 0-1,-3 91 1,-3-142 141,2-7-31,0-16-309,-1-12-166,0-8-174,5-32 1,1 2 95,11-151-20,-17 159-442,-1 41 603,0 0 0,0 0 0,0 0-1,0 0 1,0 0 0,0 0 0,0 1-1,0-1 1,1 0 0,-1 0 0,0 0-1,0 0 1,0 0 0,0 0 0,0 0-1,0 0 1,0 0 0,0 0 0,0 0-1,0 0 1,0 0 0,0 1 0,0-1-1,0 0 1,1 0 0,-1 0 0,0 0 0,0 0-1,0 0 1,0 0 0,0 0 0,0 0-1,0 0 1,0 0 0,0 0 0,1 0-1,-1 0 1,0 0 0,0 0 0,0 0-1,0 0 1,0 0 0,0 0 0,0 0-1,0 0 1,0-1 0,0 1 0,1 0-1,-1 0 1,0 0 0,0 0 0,0 0-1,0 0 1,0 0 0,0 0 0,0 0-1,0 0 1,0 0 0,0 0 0,0-1-1,3 6-47,-1 0 0,0 0 0,-1 1 0,1-1 0,-1 0 0,0 1 0,1 8 0,-1-4 35,7 57 407,-3 74 0,0-28 1430,27-244-2310,-19 74 540,-7 29-33,7-48-1,-13 69-50,0 4 10,0 1-1,0 0 0,1-1 0,-1 1 0,0 0 0,1 0 1,0-1-1,-1 1 0,3-3 0,-3 5 14,0 0 0,0 0 0,0-1 0,0 1 0,0 0 0,0 0 0,0 0 0,1 0 0,-1 0 0,0 0 0,0 0-1,0 0 1,0 0 0,0 0 0,0 0 0,1 0 0,-1 0 0,0 0 0,0 0 0,0 0 0,0 0 0,0 0 0,0 0 0,1 0 0,-1 0 0,0 0 0,0 0 0,0 0 0,0 0 0,0 0 0,0 0 0,0 1-1,0-1 1,1 0 0,-1 0 0,0 0 0,0 0 0,0 0 0,0 0 0,0 0 0,0 0 0,0 0 0,0 1 0,0-1 0,0 0 0,0 0 0,0 0 0,0 0 0,0 0 0,0 0 0,0 0 0,0 1 0,0-1 0,0 0-1,0 0 1,0 0 0,6 15-249,2 18 62,-4 5 291,-2 0-1,-3 48 1,0-27 252,-2 39 909,3-98-1249,0 1-1,0-1 1,0 0-1,0 0 1,0 0-1,-1 0 1,1 0-1,0 0 1,0 0-1,0 0 1,0 0-1,0 0 1,0 1-1,0-1 1,0 0-1,0 0 1,0 0-1,0 0 1,0 0-1,0 0 1,-1 0-1,1 0 1,0 0-1,0 0 1,0 0-1,0 0 1,0 0-1,0 0 1,0 0-1,0 0 1,0 0-1,-1 0 1,1 0-1,0 0 1,0 0-1,0 0 1,0 0-1,0 0 1,0 0-1,0 0 1,0 0-1,0 0 1,-1 0-1,1 0 1,0 0-1,0 0 1,0 0-1,0 0 1,0 0-1,0 0 1,0-1-1,0 1 1,0 0-1,0 0 1,0 0-1,0 0 1,0 0-1,0 0 1,-1 0-1,1 0 1,0 0-1,0 0 1,0-1-1,-1-3-50,0-1 0,1 1 1,-1-1-1,1 0 0,0 1 0,0-1 0,1-5 0,0-9-106,-1-254-1575,-8 534 2272,8-219 767,0-65-1299,0-1-31,8-288-453,2 167 350,-5 113 129,-1-6-521,5 66-318,-3 34 706,-1 115 0,-6-124 165,-2 39 723,-17 99 1,19-164-651,7-110-520,-2 43 352,2-24 33,21-190-482,-25 246 49,-1 20-21,-1-4 503,1 35-211,-2 0-1,-7 46 0,-22 90 335,4-26 526,-7 52 8,29-129 175,-1-145-1540,5 55 561,0 3-186,0 0 1,0 0-1,-1 0 1,-3-11-1,2 10-340,-15-29-4305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5:47.197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743 207 480,'-4'-1'51,"0"1"0,0-1 0,-1 0 0,1 1 0,0 0 0,-1 0 0,1 0-1,0 1 1,0-1 0,-9 3 0,-20 2 754,27-5-714,0 0 0,0 0-1,0 1 1,0 0 0,0 0-1,-9 3 1,-10 4 240,17-4-309,0 0 0,0 1 0,-13 10 0,14-10 125,-1 1-1,1-1 1,-1-1-1,-14 7 1,4 0-34,15-9-115,1 0 1,-1-1-1,1 1 1,-1-1 0,1 0-1,-1 1 1,-4 0-1,2 2 199,4-3-192,1-1 0,0 0 0,-1 1 0,1-1 0,0 0 0,-1 0 0,1 1 0,0-1 0,-1 0 1,1 0-1,-1 1 0,1-1 0,-1 0 0,1 0 0,0 0 0,-1 0 0,1 0 0,-1 1 1,-9 0 373,8 0-376,0 0 0,0 0 1,0-1-1,0 1 0,-1-1 1,1 0-1,0 0 0,0 0 1,-1 0-1,-3 0 1,6 0-170,19-13-394,-6 9 1478,-28 13-779,14-7-90,-1-1 1,1 1 0,-1-1 0,0 0-1,0 0 1,0 0 0,0 0 0,0 0-1,0 0 1,0 0 0,0-1 0,0 1-1,0-1 1,-3 1 0,3-1-47,1 0 1,-1 1-1,1-1 1,-1 1-1,0 0 1,1 0-1,-1-1 0,1 1 1,-1 0-1,1 0 1,-3 2-1,-11 7-55,13-10 40,1 1 0,-1-1 0,1 1 0,-1-1 0,0 1 1,1 0-1,0 0 0,-1-1 0,1 1 0,-3 2 0,-2 1-81,-8 1 188,6 0-62,-11 2 47,13-3-89,0 0-1,0-1 1,0 0-1,0 0 1,-13 4-1,7-2-119,-7-1 438,17-3-336,1-1-1,-1 1 1,0-1 0,0 0 0,0 0 0,0 0-1,0 0 1,-4 0 0,1-1 75,4 1-118,-18 8 230,16-7-174,0 1 0,0-1 0,0 0 0,0 0 0,0-1 0,0 1 0,0-1 0,0 1 0,0-1 0,-5 1 437,8 2-317,0-2-36,3-1-76,0 0 0,0 0 0,0-1 0,0 1 0,0-1 0,0 1 0,4-2 0,-7 2 0,56-13-79,-46 9 45,0 0 0,0 0 1,-1-1-1,0-1 0,11-6 0,39-36 60,-51 40-64,15-19-1,0 0 108,-6 7-125,-14 16 55,1 0 0,-1 0 0,1 0 1,8-7-1,-8 8-14,0 0 0,0 0 1,0 0-1,5-7 0,8-8-104,-17 17 194,-2 2-108,-1 0 43,1 0 0,-1 0-1,1 0 1,0 1 0,-1-1 0,1 1 0,-3 3 0,-3 1-156,-32 25-58,24-18 435,1-1-1,-21 11 1,-6 0-41,-62 25 0,15-24 108,39-11-62,23-10-146,21-2-59,21-1-91,-1-1 66,0 0 0,0-1 0,0-1 0,0 0 0,0-1 0,-1-1 0,0 0 0,0 0 0,0-1 0,14-10 0,9-10-126,-18 12 92,-9 7 32,-1-1 0,9-10 0,-4 5 3,8-14 76,-17 21-55,1 0 0,-1 1 0,9-8 0,15-17-107,-22 24 20,12-9 60,-1 3 160,-15 12-219,-1 0 38,0 0 1,0 0-1,0 0 0,0 0 0,0-1 0,0 1 1,0 0-1,0-1 0,0 1 0,0 0 1,2-2-1,-3 4-2,-1 1 0,1-1 0,-1 0 0,1 0 1,-1 1-1,0-1 0,0 0 0,0 0 0,0 0 0,0 0 1,0 0-1,0 0 0,-1 0 0,-1 2 0,-29 25 379,8-8 68,-3 4-343,0 0 1,-35 22-1,20-26 143,41-21-262,-3 1 43,-28 24-304,26-20 371,0 0 0,0-1 0,-1 0 0,-12 7 0,-2 0 169,-3 3-412,23-14 175,1 1-1,-1-1 1,1 0 0,-1 0 0,1 1 0,-1-1 0,1 0 0,-1 1-1,1-1 1,-1 0 0,1 1 0,0-1 0,-1 1 0,1-1 0,0 0-1,-1 1 1,1 0 0,-1 0 1,1-1-1,0 0 1,0 1 0,0-1-1,-1 0 1,1 0 0,0 1-1,0-1 1,-1 0-1,1 0 1,0 1 0,-1-1-1,1 0 1,0 0 0,-1 0-1,1 1 1,0-1 0,-1 0-1,1 0 1,0 0-1,-1 0 1,1 0 0,0 0-1,-1 0 1,1 0 0,-1 0-1,1 0 1,0 0 0,-1 0-1,-1 0 315,4 0-250,6-1-58,0 0 0,-1 0 0,1-1 0,0 0 0,9-4 0,5-2-4,-9 5 18,-1-2 0,0 0 1,0 0-1,15-10 0,14-7-57,-32 18 67,0 0 1,-1 0 0,1-1-1,-1-1 1,0 1 0,-1-1-1,10-9 1,-5 1 225,-2 2-266,19-16-1,-25 24 52,-1 0 0,0 1 0,0-1 0,5-9 1,-5 9-70,-1 0-1,1-1 1,0 1 0,1 0 0,3-3 0,5-4-41,-10 9 71,1-1 0,-1 1-1,1 0 1,0 0 0,4-2-1,4-3 47,0 0-1,0-1 1,11-11-1,-12 10-30,1 0-1,0 1 1,14-8-1,8-5 68,-25 15-77,0 1 0,0 0-1,0 0 1,10-3 0,7-3-8,-21 9-11,1 0-1,-1 0 1,1 0 0,-1 1-1,1-1 1,0 1-1,0 0 1,8-1 0,26-1 161,-31 2-181,2-3 27,-1 1 5,-1 2 32,-6 1 218,0 0-208,0 1 0,0-1 0,0 0 0,0 0 0,0 1-1,0-1 1,0 1 0,0 0 0,0 0 0,0 0 0,0 0 0,2 1-1,14 6-94,9 4-134,-26-12 208,0 1 0,0-1 0,0 0 0,-1 0 0,1 1 0,0-1 0,0 0 0,0 0 0,0 0 0,0 0 0,0 0 0,0 0 0,0 0 0,2-1 0,12 1-149,9 7 181,-22-6 54,-1 0-171,2 0 24,20 1 203,-21-2-126,8 0-133,-3 3 75,-5-3 85,-2 1-107,4 3 11,4-1 37,15 11 70,-22-13 133,0-1-200,0 0-1,0 1 1,0-1-1,0 0 1,0 1 0,0-1-1,0 1 1,0-1 0,-1 1-1,1 0 1,0-1-1,0 1 1,-1 0 0,1 0-1,0-1 1,-1 1-1,2 1 1,8 8 106,-9-10-119,0 1 1,0-1 0,0 1 0,0-1 0,0 1-1,0-1 1,0 1 0,0 0 0,0-1 0,0 1-1,0 0 1,0 0 0,1 1 0,4 3-55,-4-4 60,1 1-1,-1-1 1,0 1 0,0-1-1,0 1 1,0 0-1,0 0 1,0 0-1,3 3 1,4 4 15,-8-9-1,0 1 1,0-1-1,-1 1 0,1-1 0,0 1 0,-1 0 0,1-1 0,0 1 1,-1 0-1,1-1 0,-1 1 0,2 1 0,-2-1-20,0-1 0,1 1 0,-1 0 0,1 0 0,-1-1 0,1 1 0,-1 0 0,1-1 0,-1 1 0,1 0-1,0-1 1,-1 1 0,1-1 0,0 1 0,0-1 0,-1 0 0,1 1 0,1-1 0,0 2-27,2 5 27,-3-6 4,0-1 1,-1 1-1,1 0 1,0 0-1,0 0 1,-1-1-1,1 1 1,0-1-1,0 1 1,0 0-1,0-1 1,0 0-1,0 1 1,0-1-1,2 1 1,-2-1 3,0 0 0,0 0 0,1 1 0,-1-1 0,0 0 0,0 1 0,0-1 0,0 1 0,0-1 1,0 1-1,0 0 0,1 0 0,11 11 231,-11-10-269,1-1 0,-1 1 0,0-1 0,1 0 0,-1 0 0,1 0 0,3 1 0,2 1-37,1 0 114,0 0-1,1-1 0,0 0 1,-1-1-1,1 0 0,0 0 0,0-1 1,10-1-1,-2 1-39,49 9-152,-60-9 131,0 0 0,0 0 0,0 1 0,0 0 0,0 0 0,11 4 0,-12-3 41,-1 0 0,1 0 0,0-1 1,0 0-1,11 1 0,-9-2-34,0 1-1,14 4 1,-8-2 11,-1 0 1,1-1-1,0-1 1,0 0-1,18-2 0,-5 0 0,-3 9 59,-14-4-47,-8-3-75,0-1 21,4 6 105,-5-6-55,-1 1 0,1 0 0,0-1 0,-1 1 0,1 0 0,0-1 0,0 1-1,0-1 1,-1 1 0,1-1 0,0 0 0,0 1 0,0-1 0,1 0 0,0 0 3,-1 1-74,32 11 144,-24-9-76,1-1-1,-1 0 1,1 0 0,-1-1-1,17 1 1,-11-12 401,-12 9-459,13-1-134,-12 2 233,15 0-136,-4 0 218,-9 0-167,0-1 1,0 1-1,0 1 1,0-1 0,0 1-1,7 1 1,3-1 59,-3 0-24,53 9 73,-56-8-124,1-2 0,0 1 0,14-2 1,16 0-1802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5:48.747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613 15 1664,'-10'-2'590,"8"2"-503,1 0 1,0 0-1,-1-1 0,1 1 0,-1 0 1,1-1-1,0 1 0,-1-1 0,1 1 1,0-1-1,-2 0 0,1-1 49,0 1 1,0 1-1,1-1 0,-1 0 0,0 0 1,0 1-1,0-1 0,0 1 0,0 0 0,-1 0 1,1-1-1,0 1 0,-4 1 0,2-1-55,1 0-1,-1 1 0,0-1 0,0 1 1,0 0-1,0 0 0,-3 2 0,-39 21 416,0-2 0,-1-2 0,-93 25 0,18-20 1291,98-23-1434,21-2-354,0 0 0,0 0 1,0 1-1,0-1 1,1 1-1,-1-1 0,0 1 1,0 0-1,-3 1 1,-18 11-198,-13 10 124,36-22-97,12 5-640,-7-4 793,0-1-1,0 1 0,-1-1 1,1 0-1,0 0 0,0-1 0,1 1 1,4 0-1,38-2 35,-19 0 56,114-6-25,-1 0-24,35 0-151,-151 6 161,27-5 0,10-1 66,68-8 76,-65 6-339,-38 4 385,50-14 0,-70 17-220,0 0 1,1 0-1,-1 1 0,14-1 0,-20 2-71,1 0 33,69 0 997,-69 0-704,1 0-198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5:50.285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0 1664,'0'3'1258,"0"-3"-1236,8 5 1617,13 5-1097,-5-6-614,0 1 0,0-2 0,30 3-1,-19-3-112,-23-2 52,0 0 0,0 0 1,0 0-1,0 0 1,5 4-1,18 5-405,-1-3-125,-19-4 351,-1-1-1,1-1 0,0 1 1,-1-1-1,11 0 1,5-1-147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5:51.272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55 1312,'8'1'897,"-3"-2"-349,11-3-702,17-1 394,-26 5-257,6 0 151,0 0-1,1-1 0,-1 0 1,21-5-1,22-10 257,-44 11-337,1 2 0,-1-1 1,1 2-1,23-3 1,55 3 57,-64 2-143,7 2-11,43 7 0,-51-5-98,0-1 0,0-1 0,37-2 0,-33-4-1230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3:20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7 137 4736,'-1'-1'111,"0"0"0,1-1 0,-1 1 0,0 0 0,1-1 0,-1 1 0,1 0 0,-1-1 0,1 1 0,0-1 0,-1 1 0,1-1 0,0 1 0,0-1 0,0 1 0,0-1 0,1 1 0,-1-1 0,0 1 0,0 0 0,1-1 0,-1 1 0,1-1 0,0 1 0,-1 0 0,1-1 1,0 1-1,0 0 0,-1 0 0,1 0 0,0-1 0,0 1 0,1 0 0,-1 0 0,2-1 0,4-3 20,-1 0 0,1 1 0,0 0 0,0 0 1,12-4-1,7-1 203,0 1 0,47-8 1,58 0 338,-131 16-669,73-6 22,1 3 1,-1 4 0,84 11-1,-96-9-2660,-42-3 1386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5:51.967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59 1472,'6'-7'667,"41"-19"-390,-44 24-237,0 1 1,0-1-1,0 1 0,1 0 0,-1 1 1,0-1-1,0 0 0,7 0 1,31 2 659,-19-1-334,118-5 694,-101 3-914,122-3 328,-78 1-421,110 7 1,-53-1-1170,-79-3 285,-24 1-1094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5:52.946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1 896,'14'0'427,"4"0"-769,19 5 1142,-31-6-763,-1 3-51,23 9-158,-22-10 248,1 0 0,-1 0 0,0 0 0,1 0 1,-1-1-1,1 0 0,-1-1 0,1 0 0,-1 0 0,9-2 0,-5 1 64,0 1 0,0 0 0,20 1 0,-19 0-60,-2 0-8,1 1 0,0 1 0,13 3 0,-13-2 133,-1-1 1,1 0-1,15 0 1,107 1 1079,100-9-3632,-194 6 726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5:57.317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2 436 576,'-2'-7'1364,"9"6"-1304,31-5 1090,4-1-295,199-59 71,31-8-316,-251 65-575,1 0 1,-1-1-1,0-1 0,-1-1 0,22-18 0,27-15 47,-30 24-113,2 1-1,0 1 0,49-13 0,-21 12-142,87-12 1,-131 28-835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5:59.109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1 688 1472,'1'-2'151,"0"0"1,0-1 0,0 1-1,1 0 1,-1 0-1,1 0 1,-1 0-1,1 0 1,2-2-1,8-10 889,-11 12-952,2-2 30,11-3-4,38-12 483,3-2 59,58-13 0,-19 4-386,-61 18-178,40-8-1,-56 16-94,0 1 0,-1-2 0,0 0 0,0-1 0,0-1 0,17-10 0,-14 5 59,0-1 1,-2-1-1,1 0 1,21-24-1,23-24 51,16-17-155,-71 71 53,1 1 1,-1 0-1,1 0 0,1 1 0,15-10 0,49-19-47,-46 23 188,0 1 0,0 1 0,1 2 0,1 0-1,33-3 1,-40 8 148,32-9-1,-33 6 38,26-3-1,-30 7-301,0-1 1,0-1-1,-1 0 0,0-1 1,18-8-1,-28 11-4,-1 0-1,1 0 1,0 1-1,0 0 1,10 0-1,10-2 10,-13 1 15,0 1 0,0 1-1,20 1 1,-2 0-41,-7-1-171,2 0 285,31 3-1,-44-2-73,-7 0-22,1 0-1,-1 0 1,1 0-1,7 4 1,23 4-11,-28-7-12,0 0 0,0 1 0,14 6 0,5 2 29,-21-8-26,0 0 1,0 0-1,0 1 0,8 5 1,24 15-63,-27-18 47,-1 1 0,0 0 1,13 11-1,37 32-12,-44-36 63,-12-11-87,0 1 0,0 0-1,5 7 1,0 0 86,1 0-1,20 15 1,-22-19-8,12 13-135,-14-13 127,0-1 0,15 11 0,33 19-46,-45-29 39,2 0 0,-1-1-1,1-1 1,13 5 0,12 6 63,-15-7-64,27 8 0,-27-9-13,20 8-58,-26-9 13,1-1 1,20 5-1,122 31-215,-95-16-97,4 2-4313,-42-20 2085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6:00.286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30 2496,'1'-1'1792,"4"8"-1669,-4-6-114,-1-1 1,1 1-1,0 0 1,-1-1 0,1 1-1,0-1 1,0 1-1,-1-1 1,1 1 0,0-1-1,0 0 1,0 1-1,0-1 1,0 0 0,-1 0-1,1 0 1,0 1-1,0-1 1,0 0 0,0 0-1,0 0 1,0-1-1,1 1 1,3 0 149,2 1 13,0-1 0,0 1 0,0-1 0,14-2 0,5 1 98,185-6 749,-33-3-651,2-1 139,357 15 842,-260-8-608,-164 4-783,197 3 516,-44-7-260,-221-2-661,-32 3-659,0 2 0,15-2-1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6:01.329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1 896,'1'-1'48,"-1"1"1,1 0-1,-1 0 0,1 0 0,-1 0 1,0 0-1,1 0 0,-1 0 0,1 0 1,-1 0-1,1 0 0,-1 1 0,1-1 1,-1 0-1,1 0 0,-1 0 1,0 0-1,1 1 0,-1-1 0,1 0 1,-1 1-1,0-1 0,1 0 0,-1 0 1,1 1-1,0 0-50,0 0 66,5 7 544,-4-5-528,1-1 0,-1 1-1,1-1 1,-1 1 0,1-1 0,0 0-1,5 3 1,10 8 392,3 0 29,-18-10-388,1-1-1,0 0 1,0 0 0,0-1 0,6 3-1,7 3 305,-6-4-233,-1 1 0,0-2 0,1 1 0,-1-2 0,1 1 0,0-1 0,18-1 0,8 1-29,134 1 606,-93-3-445,96-13 171,-67 2-382,312-13 711,-266 14-558,45-2 151,109 8-100,226 5-80,-435 4-140,-54-1-592,66-4 0,-92 0-494,-3 1-1563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6:02.724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1615 294 4160,'-1'-1'71,"1"1"0,0 0 0,-1-1-1,1 1 1,-1 0 0,1-1 0,0 1 0,-1-1 0,1 1 0,0 0 0,0-1 0,-1 1-1,1-1 1,0 1 0,0-1 0,0 1 0,0-1 0,-1 1 0,1-1 0,0 1 0,0-1 0,0 1-1,0-1 1,0 1 0,0-1 0,1-4 160,-2 4-189,1 0-1,0 0 0,0 0 0,-1 0 0,1 0 0,0 1 0,-1-1 0,1 0 1,-1 0-1,1 0 0,-1 1 0,1-1 0,-1 0 0,1 1 0,-1-1 0,0 0 1,-1 0-1,-15-11 1166,6 6-504,7 2-583,-1 2 0,0-1 0,0 0-1,0 1 1,0 0 0,0 0 0,-6 0 0,-42-8 91,34 7-154,-43-7-51,1 3 0,-1 3 0,0 3 1,1 2-1,-74 11 0,-180 15 94,197-21 45,-88 2-113,172-7-760,26-1-396,24 0 534,134-1 390,183-23 0,-32-8 130,-202 22-15,30-7 164,-78 9 135,23-7-70,-74 15-151,1 0 0,-1 0 0,1 0 0,-1 0 0,1 0-1,-1 0 1,1 0 0,-1 0 0,1 0 0,-1 0-1,1-1 1,-1 1 0,1 0 0,-1 0 0,0 0 0,1-1-1,-1 1 1,1 0 0,-1-1 0,0 1 0,1 0-1,-1-1 1,0 1 0,1 0 0,-1-1 0,0 0 7,0 1 0,-1-1 0,1 1 0,-1-1 0,1 1 0,0-1 0,-1 1 0,1 0 0,-1-1 1,1 1-1,-1 0 0,1 0 0,-1-1 0,1 1 0,-1 0 0,-1-1 0,-29-8-7,-14 2-59,0 1-1,0 3 0,-56 2 1,74 3 32,0 0 0,0 2 0,1 1 0,0 1 0,0 2 0,0 0 0,-30 15 0,-70 31-28,-161 46 1,209-76 132,1 3 0,-95 49 0,139-62-12,0-1 0,-46 12 0,56-19 15,17-4 11,0-1 0,0 0-1,0 0 1,0 0 0,0-1 0,0 0-1,0 0 1,-11-2 0,17 2-91,0 0 1,-1 0 0,1 0-1,0 0 1,0 0 0,-1-1-1,1 1 1,0 0 0,0 0-1,-1 0 1,1 0 0,0-1-1,0 1 1,0 0 0,-1 0-1,1 0 1,0-1 0,0 1-1,0 0 1,0 0 0,0-1-1,-1 1 1,1 0 0,0 0-1,0-1 1,0 1 0,0 0-1,0 0 1,0-1 0,0 1-1,0 0 1,0-1 0,0 1-1,0 0 1,0 0 0,0-1-1,0 1 1,0 0 0,1-1-1,4-10-330,0 6 235,0 0 0,0 0 0,1 0 0,-1 1 0,1 0 0,10-6-1,9-6 42,-10 5 53,18-13-37,35-33-1,-26 17 29,3 1 0,1 2 0,1 2 0,67-36 0,67-21 0,-138 75 368,-39 15-349,-8 2-19,-11 7-13,-158 103 71,147-92-36,-112 89-51,99-74 100,-13 9-49,41-33-226,-5 7-616,7-6 152,7-9 495,0 1 0,1 0-1,0-1 1,-1 1 0,1 0 0,0-1 0,0 1-1,0 0 1,-1 4 0,1 5-1587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6:04.655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1 1984,'14'3'3728,"-13"-2"-3716,1 0 19,0-1-1,0 1 1,1 0-1,-1 0 1,0 1-1,0-1 1,0 0-1,-1 1 0,1-1 1,0 1-1,0-1 1,-1 1-1,1 0 1,2 4-1,10 12-73,-8-9 121,0 0-1,0-1 0,1 0 0,0 0 0,1 0 0,0-1 0,0 0 0,0 0 1,1-1-1,0 0 0,0-1 0,12 6 0,-8-4-61,-1 1 1,0 0-1,-1 1 0,0 0 1,0 1-1,11 14 0,-11-12 18,1-1 0,0 1-1,1-2 1,20 14 0,-23-18 65,28 16 219,63 26 1,-29-22 497,-17-7-704,-47-16 37,1 1 0,-1-2 0,16 4 0,1 0 156,-16-4-201,1 0-1,15 1 1,1-1-148,-22-1 65,0 1 0,-1-1 1,1 0-1,0 1 0,-1 0 1,1 0-1,-1 0 0,5 4 1,-8-6-24,0 0 0,0 0 0,0 1 0,1-1 0,-1 0 0,0 0 0,0 0-1,0 0 1,0 0 0,1 0 0,-1 1 0,0-1 0,0 0 0,0 0 0,0 0 0,1 0 0,-1 0 0,0 0 0,0 0 0,0 0 0,1 0 0,-1 0 0,0 0 0,0 0 0,0 0 0,1 0 0,-1 0 0,0 0 0,0 0 0,0 0 0,1 0 0,-1 0 0,0-1 0,0 1 3,1 0 0,-1 0 1,0 0-1,0 0 0,0 0 0,0 0 1,0 0-1,1 0 0,-1 0 0,0 0 1,0 0-1,0 0 0,0 0 0,1 0 1,-1 0-1,0 0 0,0 0 0,0 0 1,0 0-1,1 0 0,-1 0 0,0 0 1,0 0-1,0 0 0,0 0 0,0 0 1,1 0-1,-1 1 0,0-1 0,0 0 1,0 0-1,0 0 0,0 0 0,0 0 1,1 0-1,-1 1 0,0-1 0,25 14 149,-23-12-199,0 0 1,0-1-1,0 0 1,1 1-1,-1-1 1,0 0-1,1 0 1,0 0-1,-1 0 1,4 0-1,-2 1 255,-8-1 74,-16-6-327,-95-26-322,105 26 376,-1 0-1,1 0 1,1-1 0,-1 0 0,1 0 0,-11-11-1,-18-12 59,27 22-2,1-2 1,-1 0 0,2 0-1,-10-11 1,7 7 86,-18-16 0,14 16-34,-15-12-205,23 19 249,1 0 0,0 0-1,0-1 1,0 0 0,-8-11 0,-4-5 70,-12-8-423,-1 1-1,-68-47 0,96 74-207,1 0 1,-1 1-1,0 0 0,0 0 1,0 0-1,0 0 0,-8-2 1,-11 3-3904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6:05.830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9 12 2912,'-8'-6'1435,"8"6"-1443,0 0 0,0 0 1,0-1-1,0 1 1,0 0-1,0 0 1,0-1-1,0 1 1,0 0-1,0 0 1,0 0-1,0-1 1,0 1-1,1 0 1,-1 0-1,0 0 1,0-1-1,0 1 1,0 0-1,0 0 1,1 0-1,-1 0 1,0 0-1,0-1 1,0 1-1,0 0 1,1 0-1,-1 0 1,0 0-1,0 0 0,1 0 1,-1 0-1,0 0 1,11 1 28,-8 0-41,0 0 1,1 1-1,-1-1 1,-1 1-1,5 2 1,-1 0 78,-1 0 0,1 0 0,0-1 0,0 0 0,0 0 0,0 0 1,1-1-1,-1 0 0,1 0 0,6 0 0,8 4 105,-15-5-114,-1 1 1,0-1-1,0 0 1,9 0-1,75 7 686,-64-6-569,0 0 0,26 6-1,-26-3-146,1-1 0,27 0 0,-30-3-34,25 4 0,-27-2 261,1 1 129,13 0-75,2-3-159,-23 0-163,0-1 0,0 0 0,0-1 0,20-4 0,47-10-473,-66 13-501,1 1 0,0 0 0,21 3 0,2 2-264,19 1 310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6:06.680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6 1 1312,'-5'0'480,"15"0"-352,-1 3-64,0 2-448,6-1 192,2-4 640,8 0-224,-3 5 352,7-5-320,8 0-864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3:21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1 117 5984,'10'-17'2208,"-1"5"-1728,15-9-128,-10 13 384,8-4-480,16-2 128,19 2-256,7 3-128,12 2-32,3 2 224,-5 10-96,-8-1-32,-11 4-32,2 1-2240,-5 3 1216,8 0-3328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6:08.331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622 59 640,'-1'0'67,"0"0"0,0 0 0,0-1-1,0 1 1,0 0 0,0 0 0,0 0 0,0 0 0,0 0 0,0 0 0,0 0-1,0 0 1,0 0 0,0 1 0,0-1 0,0 0 0,0 1 0,0-1-1,0 1 1,0-1 0,0 1 0,1-1 0,-2 2 0,-16 6 1517,3-5-1313,1 1 0,-1 1 0,1 1 0,-16 7 0,-50 35 1035,72-42-1250,1 0-1,-1 0 1,-10 13-1,-7 6-85,-1-2 320,-2-2-1,-1 0 0,-32 17 1,32-24 4,-38 13 0,42-18 19,23-8-278,-4 2 24,0 0 0,-1-1 0,0 0 0,1-1 0,-1 1 0,0-1 0,-11 0 0,11 1-215,0-1 810,7-1-637,0-1-1,0 1 1,0-1 0,-1 1-1,1-1 1,0 1-1,0-1 1,0 1 0,0-1-1,0 0 1,0 1 0,0-1-1,0 1 1,0-1 0,1 1-1,-1-1 1,0 1 0,0-1-1,0 1 1,1-1 0,0-2-26,0-1 1,1 2 0,-1-1 0,1 0 0,0 0-1,0 0 1,0 1 0,0-1 0,3-2-1,26-21 67,-8 8-108,9-13-12,54-70 1,-3 3-3,-66 78-76,-14 15 72,0 1-1,1 0 0,-1 0 1,1 0-1,0 1 0,0-1 1,0 1-1,1 0 0,4-3 1,2-2-1879,-2 8 166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7:26.9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1104 2400,'-1'2'93,"-1"0"0,1 0 0,-1 0 1,1 0-1,0 0 0,0 0 0,0 0 0,0 0 1,0 0-1,0 1 0,1-1 0,-1 0 0,1 1 1,-1-1-1,1 1 0,0-1 0,0 0 0,1 4 1,-1-4-15,1 0 1,-1 0 0,0 1 0,0-1 0,0 0 0,0 0-1,0 0 1,0 0 0,0 0 0,-1 0 0,1 1 0,-2 1-1,-10 25 831,7-18-111,4-10-767,1-1 1,0 1-1,0 0 0,0-1 1,-1 1-1,1-1 0,0 1 1,0 0-1,0-1 0,0 1 1,0-1-1,0 1 0,0 0 1,0-1-1,1 1 0,-1 0 1,0 0-1,1 8 1301,0-9-1244,-1 1 1,1-1 0,-1 0-1,0 0 1,1 0-1,-1 0 1,0 0 0,1 0-1,-1 0 1,0 0-1,1 0 1,-1 0-1,1 0 1,-1 0 0,0-1-1,1 1 1,-1 0-1,0 0 1,1 0 0,-1 0-1,0-1 1,0 1-1,1 0 1,-1-1 0,3-4 310,0 0 1,-1 0 0,0-1 0,0 1 0,-1-1-1,2-8 1,1-3 63,89-380 2864,-48 135-2795,17-199 400,-58 416-719,-3 45-220,-1 0-1,0-1 1,0 1 0,0 0 0,0-1 0,0 1 0,0-1 0,0 1-1,0 0 1,0-1 0,0 1 0,0 0 0,0-1 0,0 1 0,0 0 0,0-1-1,-1 1 1,1 0 0,0-1 0,0 1 0,0 0 0,-1-1 0,1 1-1,0 0 1,0-1 0,0 1 0,-1 0 0,1-1 0,-7 12-280,-1 10 112,1 0 0,-9 43 0,1 46 44,11-80 56,-25 180-36,-7 65 23,-4 201-62,39-465 189,0-3-65,1 0-1,0 0 1,0 0 0,0 0-1,3 12 1,-3-19 15,0-1 0,0 0 0,0 1 0,0-1 0,1 1 0,-1-1 0,0 0 0,0 1 0,0-1 0,0 1 0,0-1 0,1 0 0,-1 1 0,0-1 0,0 0 0,0 1 0,1-1 0,-1 0 0,0 1 0,1-1 0,-1 0 0,0 0 0,1 1 0,-1-1 0,0 0 0,1 0 0,-1 0 0,0 0 0,1 1 0,-1-1 0,0 0 0,1 0 0,-1 0 0,1 0 0,-1 0 0,0 0 0,1 0 0,-1 0 0,1 0 0,0-1 1,0 1 0,0-1-1,0 0 1,0 0 0,0 0-1,0 0 1,0 0 0,0 0 0,-1 0-1,1 0 1,0 0 0,-1 0 0,1 0-1,0-1 1,10-28 74,-1 0 1,-1 0-1,6-46 0,-5 25-61,52-240 184,-62 290-194,5-16-29,-3 12-49,1 4-143,5 15 163,0-1-1,-1 1 0,6 16 1,-8-17 76,1 0 0,0 0 0,0-1 0,2 0 0,8 12 0,-10-18-1,8 11 19,19 18 0,-28-31-13,1 1 0,-1-1 0,1 0 0,-1-1 0,1 1 0,0-1 0,0 0 0,8 2 0,-3-2 47,1 0 0,-1-1 0,0 0-1,1-1 1,0 0 0,-1-1 0,1 0 0,17-3 0,-21 2-29,0-1 0,0 0 0,0-1 0,0 0 0,0 0 0,-1 0-1,1-1 1,-1-1 0,0 1 0,0-1 0,-1 0 0,11-11 0,-6 5 12,-2-1-1,1-1 1,-2 0-1,10-17 1,23-59 317,-39 84-315,0 0-1,-1-1 1,1 1-1,-1 0 0,-1 0 1,1-1-1,-1 1 0,0-7 1,0 9-23,0 0 1,0 0-1,-1 0 1,0 1-1,1-1 1,-1 0-1,0 0 1,0 0-1,0 0 0,-1 1 1,1-1-1,-1 1 1,1-1-1,-1 1 1,0-1-1,-3-1 1,4 3-48,0 0-1,0 1 1,-1-1 0,1 1 0,-1-1 0,1 1-1,0-1 1,-1 1 0,1 0 0,-1 0 0,1 0 0,0 0-1,-1 0 1,1 0 0,-1 0 0,1 0 0,0 1-1,-1-1 1,1 0 0,-1 1 0,1 0 0,0-1-1,0 1 1,-1-1 0,1 1 0,0 0 0,-1 1 0,-3 1-43,0 0 1,1 1 0,0-1 0,0 1 0,0 0 0,-4 5 0,1 3-63,-1 1 0,-7 20-1,12-25 127,1 1-1,0-1 1,1 1-1,-1 0 1,2-1-1,-1 1 1,2 12-1,-1-11-16,0 8-13,0 0 0,2 0 0,1 0 0,0 0 0,1 0 0,0-1 0,2 1 0,0-1 0,1-1 0,15 26-1,-20-38 9,7 11 1,1 0-1,19 22 1,-26-33 38,0-1 0,1 1-1,0-1 1,0 0 0,-1 0 0,2-1 0,-1 1-1,0-1 1,0 0 0,1 0 0,-1 0-1,1-1 1,0 0 0,7 2 0,5-1 87,-10-1-21,-1 0 0,0-1-1,1 0 1,11 0 0,-16-1-60,0 0-1,0 1 1,1-1-1,-1 0 1,0 0 0,0 0-1,0 0 1,0 0-1,0-1 1,0 1 0,0-1-1,0 1 1,-1-1 0,1 0-1,2-3 1,3-4-1,-2 0-1,1-1 1,-1 0 0,-1 1 0,4-12 0,14-55 161,-14 47-119,3-12-73,2 1 0,27-54 0,-33 79-41,0 2 0,1-1 0,1 1 0,0 0 0,1 1-1,0 0 1,1 0 0,1 1 0,23-17 0,-30 25 36,0 0-1,1 0 1,-1 0-1,1 1 1,0 0 0,0 1-1,0-1 1,0 1-1,0 0 1,9 0-1,7 1-14,36 5 1,6 0 164,-44-8-70,-19 3-40,0 0 0,0 0 0,-1 0-1,1 0 1,0-1 0,-1 1 0,1 0-1,0 0 1,-1-1 0,1 1-1,0 0 1,-1-1 0,1 1 0,-1 0-1,1-1 1,-1 1 0,1-1 0,-1 1-1,1-1 1,-1 0 0,1 1 0,-1-1-1,0 1 1,1-2 0,-18-2 185,0 1 1,-21-2-1,2 8-263,7 1 14,20-4-67,-1 2 0,1-1 0,0 1-1,0 0 1,-1 1 0,1 0 0,1 1 0,-1 0 0,-14 8 0,12-5 91,1 0 0,0 0-1,1 1 1,0 0 0,0 1 0,1 0 0,0 0-1,-7 11 1,4-4 3,0 0 1,2 1-1,0 0 0,1 0 1,-7 25-1,12-33 4,-2 8-7,-4 27 1,9-38-29,-1 1-1,1-1 1,0 1-1,1-1 1,-1 0 0,1 0-1,4 13 1,-4-14 38,1 1 1,0 0-1,0-1 1,0 1-1,1-1 1,0 0 0,0 0-1,0 0 1,1 0-1,0 0 1,-1-1-1,2 0 1,-1 0-1,0 0 1,1 0-1,0 0 1,0-1-1,0 0 1,10 4-1,0 0-21,-1-2-1,1 0 0,1 0 0,-1-2 0,1 0 0,20 1 0,-9-2 39,-1-2 1,0-1-1,28-4 0,-43 3-20,0-1 0,0 0-1,-1 0 1,1-1-1,-1 0 1,0-1-1,0 0 1,0 0 0,-1-1-1,0-1 1,0 0-1,8-8 1,8-10 26,-2-1 0,30-43 0,6-8 36,-19 24 129,-29 37-104,1 0-1,16-17 0,-5 10 8,1 0 0,27-18 0,-47 38 243,-8 3-41,-11 2-199,11-1-100,-1-1 0,0 1 0,1 0 0,-1 0 1,0 1-1,1-1 0,-1 1 0,1 0 0,0 0 0,0 1 0,0-1 0,-6 6 0,-5 4-161,-22 24 1,32-31 144,-11 13-20,1 0-1,1 1 1,1 1-1,0 0 0,-13 29 1,-39 115-256,50-125 217,8-17-23,-6 24 1,10-37 69,2 0 0,0 1 0,0-1 0,0 0 0,2 15 0,-1-22 57,0 0 0,1 0 0,-1 0 0,1 0 0,-1 1 0,1-1-1,0 0 1,-1 0 0,1 0 0,0 0 0,0 0 0,1-1 0,-1 1 0,0 0 0,1 0 0,-1-1-1,1 1 1,-1-1 0,1 1 0,3 1 0,-4-2-19,1-1 0,0 1 0,0-1 0,-1 1 0,1-1 0,0 0-1,-1 0 1,1 0 0,0 0 0,0 0 0,-1 0 0,1 0 0,0-1 0,0 1 0,-1 0 0,1-1 0,-1 0-1,1 1 1,0-1 0,-1 0 0,1 0 0,-1 0 0,1 0 0,0-1 0,6-5 27,0 0 1,-1 0-1,0-1 1,0 0-1,-1 0 1,0 0-1,0-1 1,-1 0 0,0 0-1,3-11 1,5-13-53,12-54 0,-13 43 140,43-162 93,-42 149 5,-12 164-1344,-2-55 998,2 53 76,-1-93 74,2 0-1,0 0 1,0 0-1,1-1 1,1 1-1,6 15 1,-7-21 33,0-1-1,1 1 1,0-1 0,-1 0 0,2 0-1,-1 0 1,8 6 0,-10-9-35,0 0-1,0-1 1,0 1 0,0-1 0,1 1-1,-1-1 1,0 0 0,1 0 0,-1 0-1,1 0 1,-1 0 0,1-1 0,-1 1 0,1-1-1,-1 0 1,1 0 0,0 0 0,-1 0-1,5 0 1,0-3-4,0 1 0,-1-1 0,1 0 0,-1 0 0,0-1 0,0 0 0,0 0 0,0-1 0,-1 1 0,1-1 0,-1 0 0,0-1 0,-1 1 0,8-11 0,2-8 24,-1 0 0,16-41 1,-15 32 34,55-137 69,-63 157-114,-5 11-22,0-1 1,0 1 0,0 0 0,-1-1 0,1 1-1,0-1 1,-1 1 0,1-4 0,-9 43-420,5 9 247,4 47 0,0-27-21,0-48 168,0-1 1,1 1-1,4 20 1,-3-29 46,-1 0 1,1 0-1,0 0 1,1-1-1,0 1 0,0-1 1,10 13-1,-13-20-24,-1 0 0,0 0 0,1 0 0,0-1 0,-1 1 1,1 0-1,-1-1 0,1 1 0,0 0 0,-1-1 0,1 1 0,0-1 0,0 1 0,0-1 0,-1 0 0,1 1 0,0-1 0,0 0 0,0 1 1,0-1-1,0 0 0,-1 0 0,1 0 0,0 0 0,0 0 0,0 0 0,0 0 0,0 0 0,0 0 0,0 0 0,0-1 0,-1 1 0,1 0 1,0-1-1,0 1 0,0 0 0,0-1 0,-1 1 0,1-1 0,0 1 0,0-1 0,-1 0 0,1 1 0,-1-1 0,1 0 0,0 1 0,0-2 1,2-3 60,0 1 0,0-1 0,-1 0-1,1 1 1,-1-1 0,2-8 0,4-20 121,8-67-1,-8 37 88,-8 57-348,2-6 53,-2 12-8,0 0-1,0 0 1,0 0 0,0 0 0,0 0-1,0 0 1,0 0 0,0 0 0,0 0-1,0 0 1,0 0 0,0 0-1,0 0 1,1 0 0,-1 0 0,0 0-1,0 0 1,0 0 0,0 0 0,0 0-1,0 0 1,0 0 0,0 0-1,0 0 1,0 0 0,0 0 0,0 0-1,3 69-483,-3-65 510,21 97-112,-18-89 132,1 0-1,1 0 1,0 0 0,0-1-1,1 1 1,9 11 0,-15-22-6,1 0 0,-1 0 0,1 0 1,0 0-1,-1 0 0,1 0 0,0 0 0,0-1 1,-1 1-1,1 0 0,0-1 0,0 1 0,0 0 1,0-1-1,0 1 0,0-1 0,0 1 0,0-1 1,0 0-1,0 1 0,0-1 0,1 0 0,-1 0 1,0 0-1,0 0 0,0 0 0,0 0 0,0 0 1,0 0-1,0 0 0,1 0 0,-1-1 0,0 1 1,0 0-1,0-1 0,0 1 0,0-1 0,0 1 1,0-1-1,0 0 0,0 1 0,-1-1 0,1 0 1,1 0-1,2-4 47,-1 1 0,1-1 0,-1 1 0,0-1 1,0 0-1,0 0 0,2-7 0,56-154 215,22-48-314,-74 187 166,-8 22-143,0 1 0,1 0 0,-1 0 0,1-1 0,4-6 0,2 24-79,9 21 0,-10-16 56,0-1 1,-2 1 0,0 1-1,-1-1 1,-1 0 0,1 31 0,-4-21 52,0 0 0,-2 0 0,-10 49 0,9-65 72,0-1 0,-1 0-1,0 0 1,-1 0 0,-7 11-1,9-16-34,-1 0-1,0 0 1,-1 0-1,1-1 1,-1 1-1,0-1 1,0 0-1,-1-1 1,-8 7-1,8-9-144,0 1 0,-1-1 0,1 0 0,0-1 0,-1 1 0,1-1 0,-1 0 0,1-1 0,-1 0-1,0 0 1,1 0 0,-1-1 0,1 0 0,-1 0 0,1-1 0,-1 0 0,1 0 0,0 0 0,0-1 0,-10-5 0,13 6 31,1 0 0,-1 0-1,1 0 1,0 0 0,0 0 0,0 0 0,0-1 0,0 1 0,-2-4-1,4 6 53,0 0 0,0-1 0,0 1-1,-1 0 1,1-1 0,0 1 0,0 0 0,0-1-1,0 1 1,0 0 0,0-1 0,0 1-1,0-1 1,0 1 0,0 0 0,0-1-1,0 1 1,0 0 0,0-1 0,0 1 0,0 0-1,0-1 1,1 1 0,-1 0 0,0-1-1,0 1 1,0 0 0,1-1 0,0 1 10,-1-1-1,1 1 1,0-1 0,0 1 0,0 0 0,0 0 0,0 0 0,0-1 0,0 1 0,0 0-1,0 0 1,0 0 0,0 0 0,0 1 0,0-1 0,1 0 0,55 10-127,-19-3 310,1-1 0,0-2 0,67-2 0,33-25 604,-135 22-760,9-1 97,-1-1-1,0-1 0,22-9 0,-28 10-69,0 0 1,-1-1-1,1 0 0,-1 0 1,0 0-1,0 0 1,0-1-1,-1 1 1,6-9-1,-2 1 16,-1 0 1,-1 0-1,1-1 1,-2 1-1,0-1 0,-1 0 1,0-1-1,-1 1 0,0-1 1,-1 0-1,-1 0 1,0 1-1,-1-1 0,0 0 1,-1 0-1,-5-24 0,4 33-102,1 0 0,0-1 0,-1 1 0,0 0 0,0 1 0,-1-1 0,1 0 0,-1 1-1,0-1 1,0 1 0,-1 0 0,1 0 0,-1 0 0,-8-6 0,10 8 9,-1 1 0,1-1 0,0 1 0,-1 0 0,0 0 1,1 0-1,-1 0 0,1 0 0,-1 0 0,0 1 0,0 0 0,1-1 1,-1 1-1,0 0 0,0 0 0,0 0 0,1 1 0,-1-1 0,0 1 0,0-1 1,1 1-1,-1 0 0,1 0 0,-1 0 0,1 1 0,-1-1 0,1 1 1,-1-1-1,-2 4 0,-2 1-3,1 0 0,-1 0 0,1 1 0,1 0 0,-1 0 0,1 1 0,1 0 0,-1 0 0,1 0 0,1 0 0,-1 0 0,-3 16 0,5-13 43,0 0-1,0 0 0,1 0 0,0 0 1,1 0-1,0 0 0,1 1 0,0-1 1,6 21-1,-2-16 129,1 0 0,1-1 0,0 1 0,1-1 0,1-1 0,1 1 0,0-2 0,0 1-1,1-1 1,1-1 0,0 0 0,1-1 0,0 0 0,1-1 0,0 0 0,0-1 0,1-1 0,1 0 0,-1-1 0,1-1 0,0 0 0,32 6 0,-38-11-456,1 0 0,-1 0-1,1-1 1,-1 0 0,12-2 0,12-2-872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7:28.7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17 1152,'-5'-8'2635,"5"-1"4804,-1 9-7376,0 1 0,1-1 0,-1 1 0,1-1-1,-1 1 1,1-1 0,-1 1 0,1-1 0,-1 1-1,1-1 1,-1 1 0,1 0 0,0-1 0,-1 1-1,1 0 1,0-1 0,0 1 0,-1 0 0,1-1 0,0 1-1,0 1 1,-3 19-95,1 41 26,1-26 185,0-1 1,8 54 0,-5-77-59,-1-1 27,1 0 0,0-1-1,1 1 1,6 15-1,-8-25-95,-1 1 0,1 0-1,0 0 1,0-1 0,0 1-1,0-1 1,0 1 0,1-1-1,-1 1 1,0-1 0,1 0 0,-1 1-1,1-1 1,-1 0 0,1 0-1,-1 0 1,1 0 0,0 0-1,0-1 1,-1 1 0,1 0-1,0-1 1,0 0 0,0 1 0,0-1-1,0 0 1,-1 0 0,1 0-1,0 0 1,0 0 0,0 0-1,2-1 1,-1 0 14,0 0 0,0-1 0,0 1 0,0-1 0,0 1 0,-1-1 0,1 0 0,-1 0 0,1 0 0,-1 0 0,0-1 0,0 1 0,3-5 0,3-4 222,11-22-1,17-51 302,-4 8-261,-31 76-328,28-53-60,-26 47 19,1 0 0,0 1-1,0 0 1,0 0 0,1 0 0,0 1 0,7-6 0,-11 9 35,0 0 0,0 1 0,0-1 0,0 0 0,0 1-1,0 0 1,0-1 0,0 1 0,0 0 0,1-1 0,-1 1 0,0 0 0,0 0 0,0 0 0,1 0 0,-1 0 0,0 0 0,0 0 0,0 0 0,0 1 0,1-1 0,-1 0-1,0 1 1,0-1 0,0 1 0,0-1 0,0 1 0,0 0 0,0-1 0,0 1 0,0 0 0,0 0 0,-1 0 0,1-1 0,0 1 0,0 0 0,-1 0 0,1 0 0,0 2 0,3 3-2,-1 0 1,-1 1 0,1-1-1,-1 0 1,0 1 0,1 7-1,4 33 52,-2 0-1,-2 0 0,-2 1 1,-2-1-1,-2 0 0,-2 0 0,-2 0 1,-22 73-1,19-83-9,-49 153 46,39-133 114,-35 69-1,44-105-128,-15 23-1,23-40-62,0 1 1,-1 0-1,0-1 0,0 0 1,0 0-1,0 0 0,0 0 1,-1-1-1,0 0 0,-6 4 1,9-6-28,0 0-1,0-1 1,0 1 0,1-1 0,-1 1-1,0-1 1,0 0 0,0 1 0,0-1-1,0 0 1,0 0 0,1 0 0,-1-1-1,0 1 1,0 0 0,0-1 0,0 1-1,0-1 1,-2-1 0,2 1 20,0-1 1,-1 0-1,1 1 1,0-1-1,0 0 1,0 0-1,0-1 0,1 1 1,-1 0-1,0-1 1,-1-3-1,-2-5 59,1-1-1,0 1 1,1-1-1,-3-18 1,5 26-56,-2-15 143,0 0 0,2 0 1,0-1-1,3-30 0,-2 43-59,1-1 0,1 0 0,-1 1 0,1-1 0,0 1 0,1 0 0,0 0 0,0 0 0,1 0 0,-1 0 0,2 0 0,-1 1 0,1 0 0,5-7 0,3 3-78,0 0 0,0 0 0,1 2 0,0-1 0,1 2 0,-1 0 0,1 1 0,1 0 0,20-4 0,-5 3-1458,1 1 0,1 2 0,57-1 1,-47 7-675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7:31.3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4 320 896,'-3'9'9770,"3"-8"-8997,0-1-742,0 0 0,0 1 0,0-1 0,0 0 1,0 0-1,0 1 0,0-1 0,0 0 0,0 0 0,0 1 1,0-1-1,0 0 0,0 0 0,0 1 0,0-1 0,0 0 1,1 0-1,-1 1 0,0-1 0,0 0 0,0 0 0,0 0 0,1 1 1,-1-1-1,0 0 0,0 0 0,0 0 0,1 0 0,-1 1 1,0-1-1,0 0 0,1 0 0,-1 0 0,0 0 0,0 0 0,1 0 1,3 0 104,-1-1 0,1 1 0,0-1 0,-1 0 0,1 0 0,-1 0 0,1-1 0,-1 1 0,0-1 0,0 0 0,1 0 0,-1 0 0,0 0 0,3-4 0,4-4 162,0 0-1,13-18 1,59-88 760,-69 96-901,-2 0-1,0-1 0,-2 0 1,9-25-1,-12 28-268,-5 15 112,-3 12-198,0 1 130,0 0-1,1 1 0,0-1 0,0 0 0,2 20 0,1 2-24,-1-8 116,2 0 0,1-1-1,0 0 1,2 1 0,1-2 0,15 36 0,-17-48 30,0 1 0,12 17-1,-15-25-4,0 0-1,0 0 1,0-1-1,0 1 0,1-1 1,-1 1-1,1-1 0,0 0 1,-1 0-1,1 0 1,0 0-1,0-1 0,0 1 1,5 1-1,-6-3 15,0 0-1,0 0 0,0 0 1,0 0-1,0-1 1,0 1-1,0 0 1,-1-1-1,1 0 1,0 1-1,0-1 0,0 0 1,0 0-1,-1 0 1,1 0-1,-1 0 1,1 0-1,0 0 0,1-3 1,5-4 177,-1 0 0,9-13 0,-10 12-158,30-52 371,-12 19-328,35-53-2,-46 76-103,21-26-1,-19 26-15,13-21 0,-27 41-37,0 1 0,1-1 1,-1 1-1,0 0 0,0-1 0,0 1 1,0 0-1,-1 0 0,1 0 0,0 0 1,-1 0-1,1 0 0,-1 0 0,1 3 0,-3 29 19,-2 1 0,-1-2 0,-1 1-1,-2-1 1,-2 0 0,-15 37 0,21-60 52,0 1 0,-1-1 1,-1 0-1,0 0 0,0 0 1,-1-1-1,0 0 0,-12 12 1,18-20-48,-1 0 1,1 0 0,-1 0-1,1 0 1,-1 0 0,0-1-1,1 1 1,-1 0 0,0-1-1,1 1 1,-1-1 0,0 0-1,0 0 1,0 0 0,1 0-1,-1 0 1,0 0 0,0 0-1,1 0 1,-1-1 0,0 1-1,-3-2 1,4 2-1,0-1-1,0 1 1,0-1-1,0 1 1,0-1-1,0 0 1,0 0-1,0 1 1,0-1-1,0 0 1,1 0-1,-1 0 1,0 0-1,1 0 1,-1 0 0,0 0-1,1 0 1,-1 0-1,1 0 1,0-1-1,-1 1 1,1 0-1,0 0 1,0 0-1,-1 0 1,1-1-1,0 1 1,0 0-1,0 0 1,1 0-1,-1-1 1,0 1 0,1-2-1,0 2 28,0-1-1,0 1 1,0-1 0,0 1 0,0 0-1,0 0 1,0-1 0,0 1-1,1 0 1,-1 0 0,0 0-1,1 1 1,-1-1 0,1 0 0,-1 0-1,1 1 1,-1-1 0,3 0-1,36-9-53,-30 8 13,62-10-819,85-5 1,-154 17 435,1 0 1,0 0-1,0-1 1,0 0-1,-1 0 1,1 0-1,0 0 1,3-2-1,7-3-1331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7:31.7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16 6048,'-25'0'2752,"17"-3"-2400,3-2 128,1 1-640,-1 1-1856,10 3 1120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7:34.6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268 583 2976,'-3'-6'6910,"-2"4"-4490,-9 4-2015,12-2 100,-12 4-414,0 1 0,0 0 1,0 1-1,1 1 1,0 0-1,1 1 0,-1 0 1,1 1-1,1 0 1,-17 17-1,19-17-121,0 1-1,1 0 0,0 1 1,1 0-1,0 0 1,1 0-1,0 1 0,1 0 1,0 0-1,1 1 1,0-1-1,-2 16 1,5-19 22,0 0 1,1 1 0,0-1 0,1 0 0,0 0 0,0 1 0,1-1 0,5 16 0,-5-20 35,0 1 1,1-1-1,-1 1 0,1-1 1,0 0-1,0 0 1,1 0-1,0-1 1,-1 1-1,1-1 0,1 0 1,-1 0-1,1 0 1,7 4-1,-10-6 9,1-1-1,-1 0 1,1-1-1,-1 1 0,1 0 1,-1-1-1,1 1 1,-1-1-1,1 0 1,0 0-1,-1 0 0,1 0 1,-1 0-1,1-1 1,-1 1-1,1-1 0,-1 1 1,1-1-1,-1 0 1,1 0-1,-1 0 1,0 0-1,1-1 0,3-2 1,-1 0 59,0-1 0,0 1 0,-1-1 0,1 0 1,-1 0-1,0 0 0,0-1 0,-1 1 0,4-9 0,4-13 118,-1 0 1,-2-1-1,-1 0 0,-1-1 0,3-38 0,-8 57-134,-1-1-1,0 1 0,0 0 1,-1 0-1,0 0 0,-1 0 1,-5-18-1,7 28-86,0 0 0,0 0-1,0 0 1,0 0 0,0 0-1,-1 0 1,1 0 0,0 0-1,0 0 1,0 0 0,0 0-1,0 0 1,0 0 0,0 0 0,0 0-1,0 0 1,0 0 0,-1 0-1,1 0 1,0 0 0,0 0-1,0 0 1,0 0 0,0 0 0,0 0-1,0 0 1,0 0 0,0 0-1,0 1 1,0-1 0,0 0-1,0 0 1,-1 0 0,1 0-1,0 0 1,0 0 0,0 0 0,0 0-1,0 0 1,0 0 0,0 0-1,0 0 1,0 1 0,0-1-1,0 0 1,0 0 0,0 0 0,0 0-1,0 0 1,0 0 0,0 0-1,0 0 1,0 0 0,0 0-1,0 1 1,0-1 0,0 0-1,0 0 1,-4 12-335,0 16-10,4-15 355,1 0-1,1 0 1,0 0 0,1-1 0,6 19-1,28 58 184,-35-85-177,0-1 0,0 0-1,0 0 1,0 1-1,0-1 1,5 4 0,-6-6-12,0 0 1,0 0-1,0-1 1,0 1-1,0 0 1,0 0-1,1-1 1,-1 1-1,0 0 1,0-1-1,0 0 1,1 1-1,-1-1 1,0 0-1,1 1 1,-1-1-1,0 0 1,1 0-1,-1 0 1,0 0-1,3-1 1,0 0 39,0-1 0,0 0 0,-1 0 0,1 0 0,0 0 0,-1-1 0,0 0 0,1 1 0,-1-1 0,3-4 0,30-39 466,-31 39-443,143-218 628,-136 206-605,-1-1-1,-1 0 0,-1-1 1,0 0-1,-2 0 0,5-24 0,18-157 260,-27 159-163,-2 0 1,-5-48-1,4 87-166,0 1 0,-1-1 0,0 1 0,0-1 1,0 1-1,0 0 0,-3-6 0,4 8-33,-1 0 1,1 0 0,-1 1 0,1-1-1,-1 0 1,1 0 0,-1 0-1,0 1 1,0-1 0,1 0 0,-1 1-1,0-1 1,0 0 0,0 1 0,0-1-1,0 1 1,0-1 0,1 1 0,-1 0-1,0-1 1,0 1 0,0 0-1,0 0 1,0 0 0,-1 0 0,-1 0-1,3 0 3,-1 0 0,0 1 0,0-1-1,0 0 1,1 1 0,-1-1 0,0 1-1,1-1 1,-1 1 0,0-1 0,1 1-1,-1 0 1,1-1 0,-1 1 0,1 0-1,-2 1 1,-5 10-42,-1 1 1,1 0-1,1 0 0,1 1 0,0 0 1,-5 22-1,-13 92 57,23-126-6,-6 52-21,2 0 0,2 1 1,3 0-1,3-1 0,1 0 1,3 0-1,27 93 0,-6-64 22,-25-73 24,0-1 1,1 0 0,1 0 0,-1 0 0,1 0 0,10 10 0,-13-17-21,0 1 0,0-1-1,0 0 1,0 0 0,0 0 0,1 0 0,-1-1 0,1 1 0,-1-1 0,1 0 0,0 0 0,-1 0 0,1 0 0,0-1-1,-1 0 1,1 1 0,0-1 0,6-1 0,-6 0 16,-1-1 0,1 1-1,-1-1 1,0 0 0,0 0 0,0 0 0,0 0-1,0 0 1,4-4 0,19-26 222,-17 19-163,-2 0 1,0-1-1,0 0 1,7-24-1,14-62 270,-15 48-321,-12 47-45,1-1 1,-1 0-1,-1 1 1,1-1-1,-1-9 0,0 10-154,47 9-723,2-3 590,60-2 174,30-16 1342,-133 16-720,-8 2-122,-11 8-347,-10 18-352,15-19 250,1 0 1,0 0 0,1 1 0,-11 19-1,12-16 29,0 0 0,1 1 0,0-1 0,1 1 0,0 0 0,-1 16-1,4-21 24,0-1 0,0 1-1,0-1 1,1 0-1,0 1 1,0-1-1,0 0 1,1 1-1,1-1 1,-1 0-1,1-1 1,5 9-1,-3-7 12,0 0 0,1 0 0,0-1 0,0 0 0,0 0 0,1-1 0,13 10 0,-17-14 36,-1 0 1,0-1-1,0 0 0,1 0 1,-1 1-1,0-2 0,1 1 1,-1 0-1,1 0 0,0-1 1,-1 1-1,1-1 1,-1 0-1,1 0 0,0 0 1,-1 0-1,1 0 0,0 0 1,-1-1-1,1 0 0,-1 1 1,1-1-1,-1 0 0,1 0 1,-1 0-1,0 0 0,1-1 1,-1 1-1,0-1 0,0 1 1,0-1-1,3-3 0,0-1 44,1-1 0,-1 0 0,0 0 0,-1 0 0,0-1-1,0 0 1,0 1 0,2-10 0,-1 1-2,-1 0-1,0 0 1,1-19 0,-4 25-27,0 0 0,0 0 0,-2-1 0,1 1 0,-1 0 0,-1 0 0,0 0-1,0 0 1,-1 0 0,0 0 0,0 1 0,-1-1 0,-1 1 0,0 0 0,0 0 0,-7-8 0,8 12-45,0 1 1,0-1 0,-1 1-1,1 0 1,-1 1 0,0-1-1,0 1 1,-1 0 0,1 0-1,-9-2 1,6 1-41,0 2 1,0-1-1,-1 1 1,1 1-1,-1-1 0,-11 1 1,-2 3-472,18-1-27,15-3-37,9 0 277,34-1 1,-15 1 266,29-1-27,-28 2 350,59-9-1,-56 4-44,-26 4-40,-1-1 1,1 0 0,17-7-1,-33 10-177,-1 0 0,0 0 0,1 0 0,-1 0 0,0 0 0,1 0 0,-1 0 0,0 0 0,1 0 0,-1 0 0,0 0 0,1 0 0,-1 0 0,1 0 0,-1 0 0,0 0 0,0 0 0,1 0-1,-1 0 1,0 0 0,1 1 0,-1-1 0,0 0 0,1 0 0,-1 0 0,0 1 0,0-1 0,1 0 0,-1 0 0,0 1 0,0-1 0,0 0 0,1 1 0,3 15-36,-5 23-171,-3-1 286,-4 61-246,8-89 108,1 0 0,0 0 0,0-1-1,1 1 1,0-1 0,0 1 0,8 16-1,-10-25 48,0 0-1,0 0 0,1 0 0,-1-1 0,1 1 1,-1 0-1,0 0 0,1 0 0,0-1 0,-1 1 0,1 0 1,-1-1-1,1 1 0,0-1 0,-1 1 0,1 0 1,0-1-1,0 0 0,0 1 0,-1-1 0,1 1 0,0-1 1,0 0-1,0 0 0,0 1 0,1-1 0,-1 0 9,1-1 0,-1 1-1,0-1 1,0 1 0,1-1-1,-1 1 1,0-1 0,0 0-1,0 0 1,0 0 0,0 1-1,0-1 1,0 0 0,0 0-1,1-2 1,3-5 41,0 1 0,0-1 1,-1 0-1,4-10 0,6-20 219,-10 24-231,1 0 1,14-27-1,-17 39-43,6-10-152,-5 12 80,-2 7 65,1 38-88,15 77 0,-17-120 103,2 12 34,1 0 0,9 24-1,-11-35-44,0 0 1,0-1-1,0 1 0,0 0 0,0-1 1,1 1-1,0-1 0,-1 0 0,1 1 0,0-1 1,0 0-1,0 0 0,0 0 0,1 0 0,-1-1 1,0 1-1,1-1 0,-1 1 0,1-1 1,4 2-1,-5-3 18,0 0 0,0 0 1,1 0-1,-1 0 1,0-1-1,0 1 0,0-1 1,0 1-1,0-1 0,0 0 1,0 0-1,-1 0 0,1 0 1,0 0-1,0 0 0,-1 0 1,3-2-1,27-28 293,-22 21-195,33-39 148,-1-2 0,35-59-1,-68 98-227,16-23 35,-6 9-28,18-34 0,-14 16 79,-2 0 1,-1-2-1,-3 0 0,-2 0 0,-2-2 1,8-56-1,-18 93-126,-2 10 29,1-1-1,0 0 1,-1 1-1,0-1 1,0 0-1,1 0 1,-1 0-1,0 1 0,0-1 1,0 0-1,-1 0 1,1 1-1,-1-3 1,1 4-19,0 0-1,0-1 1,0 1 0,0 0 0,0 0 0,0 0 0,0 0 0,-1 0 0,1 0 0,0 0 0,0 0-1,0 0 1,0 0 0,0 0 0,0 0 0,0 0 0,0 0 0,0 0 0,-1 0 0,1 0-1,0-1 1,0 1 0,0 0 0,0 0 0,0 0 0,0 0 0,0 0 0,-1 1 0,1-1 0,0 0-1,0 0 1,0 0 0,0 0 0,0 0 0,0 0 0,0 0 0,0 0 0,0 0 0,-1 0-1,1 0 1,0 0 0,0 0 0,0 0 0,0 0 0,0 0 0,0 1 0,0-1 0,0 0 0,0 0-1,0 0 1,0 0 0,0 0 0,0 0 0,0 0 0,0 0 0,-1 1 0,-3 8-92,-4 19-51,0 1 0,2 0 0,-3 39 1,4-31 35,-1 6 53,2 0 0,2 0 0,4 67 0,4-37 82,20 155-1657,-17-165-1109,-2-13-2685,-4-41 3948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7:35.0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47 7808,'-4'0'3520,"23"0"-3040,-5 0 864,8 0-832,16-5 480,9 5-544,8-4-128,7-1-192,-1-2-384,-11 2 160,2-7-3232,-9 3 1824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7:44.2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8 577 2560,'-7'5'2551,"14"-9"1858,-4 2-4280,1 0 0,-1 0 0,0 0 0,0-1 0,0 1 0,0-1 0,-1 1 0,1-1 0,-1 0 1,1 0-1,1-4 0,3-5 173,10-23 1,-3 3-57,4-5 89,-1 0 0,16-59 1,-2 5-14,-4 8-349,-19 57-63,-8 22 86,1-1 0,0 1-1,0 0 1,1 0-1,-1 0 1,1 0-1,0 0 1,0 1-1,0-1 1,5-5-1,2 0-89,-6 5 38,0 1 1,1-1 0,-1 1-1,1 0 1,6-4 0,-1 1-49,-8 5 98,0 1 0,-1-1 0,1 1 1,0-1-1,-1 1 0,1-1 0,0 1 0,0-1 0,-1 1 0,1 0 0,0-1 0,0 1 1,0 0-1,-1 0 0,1-1 0,0 1 0,0 0 0,0 0 0,0 0 0,0 0 1,0 0-1,-1 0 0,1 1 0,0-1 0,0 0 0,0 0 0,0 1 0,-1-1 1,1 0-1,0 1 0,0-1 0,-1 1 0,1-1 0,1 1 0,1 2 17,0-1 0,0 1 0,0-1 0,-1 1 0,1 0 0,-1 0 0,1 0 0,-1 1 0,0-1 0,0 0 0,0 1 0,-1 0 0,1-1 0,-1 1 0,0 0 0,1 6 0,1 5 37,-2 0 1,0 29 0,-1-38-8,0 1-18,-1 0 0,0 0 1,0 0-1,-1 0 0,1 0 0,-2 0 1,1-1-1,-6 10 0,-4 7 58,-16 21-1,-2 3 392,28-43-433,0-1-1,-1 1 1,1-1-1,-1 0 1,0 0-1,0 0 1,0 0-1,0 0 1,-4 2-1,5-4-32,0 0 1,1 0-1,-1 0 0,0 0 1,0 0-1,1-1 0,-1 1 1,0-1-1,0 1 0,0-1 0,0 0 1,0 0-1,0 0 0,0 0 1,0 0-1,1 0 0,-1 0 1,0-1-1,0 1 0,-4-2 1,3 0 4,0 0 1,0 0 0,0 0 0,0-1-1,0 1 1,-2-4 0,-5-4-14,9 9-14,0 0 0,0 0 0,0-1 1,0 1-1,1 0 0,-1 0 0,0-1 1,1 1-1,-1 0 0,1-1 1,-1-1-1,-3-9-179,3 12 172,1-1 0,0 1 0,0 0 0,0-1 0,-1 1-1,1 0 1,0-1 0,0 1 0,0 0 0,-1-1 0,1 1 0,0-1 0,0 1 0,0 0 0,0-1 0,0 1 0,0-1 0,0 1 0,0 0 0,0-1 0,0 1 0,0 0 0,0-1 0,0 1 0,1-1 0,-1 1 0,0 0 0,0-1 0,0 1 0,0 0 0,1-1 0,-1 1 0,0 0 0,0-1 0,1 1 0,-1 0 0,0 0 0,0-1 0,1 1 0,-1 0 0,0 0 0,1-1 0,-1 1 0,0 0 0,1 0 0,-1 0 0,1 0 0,-1 0 0,0 0 0,1-1 0,-1 1 0,1 0 0,-1 0 0,26 0-387,-20 0 361,58 0-61,22 1 149,140-16 0,-210 12 64,-1 0 0,1-2-1,-1 0 1,0 0 0,17-9 0,-1-3 231,34-25 1,-55 34-346,0 0 0,0-1 1,-1 0-1,0 0 0,9-14 1,-16 21-6,0-1 1,0 1 0,0-1-1,0 1 1,1 0 0,3-3-1,-5 4-1,0 1 0,0-1 0,0 1 0,0-1-1,0 1 1,1 0 0,-1-1 0,0 1 0,0 0 0,1 0 0,-1 0-1,0 0 1,0 0 0,1 0 0,-1 0 0,0 0 0,2 1 0,21 7 62,-1 1 1,38 20-1,-38-17 997,-30-16-867,0-1 0,0 0 0,0-1 0,-6-5 0,-19-15-15,20 18-139,9 5-54,0 1 0,-1 0 0,0-1 0,1 1 0,-1 1 0,-6-3 0,8 3 11,1 1-1,0 0 1,-1 0-1,1 0 0,-1 0 1,1 0-1,-1 0 1,1 0-1,0 1 1,-1-1-1,1 1 1,-1-1-1,1 1 1,0-1-1,0 1 0,-1-1 1,1 1-1,0 0 1,0 0-1,0 0 1,-1 0-1,1 0 1,0 0-1,-1 1 1,-4 6-28,-1 0 0,1 0 0,0 0 0,1 1 0,0 0 1,0 0-1,1 0 0,0 1 0,1 0 0,0-1 0,0 1 1,1 0-1,0 0 0,1 1 0,0-1 0,1 0 0,0 0 1,1 0-1,0 1 0,0-1 0,1 0 0,0 0 0,1 0 0,0-1 1,1 1-1,0-1 0,0 1 0,7 8 0,-11-17 50,1 1 1,0-1-1,-1 0 0,1 0 0,0 0 0,0 0 0,0 0 0,0 0 1,0-1-1,0 1 0,0 0 0,0 0 0,0-1 0,0 1 0,0 0 1,0-1-1,1 1 0,-1-1 0,0 0 0,0 1 0,0-1 0,1 0 1,-1 0-1,0 0 0,1 0 0,-1 0 0,0 0 0,0 0 0,1 0 1,-1 0-1,0-1 0,0 1 0,1 0 0,-1-1 0,0 1 0,2-2 1,2-2 72,0 0 0,0 0 0,0 0 0,-1-1 0,0 0 0,6-7 0,4-5 168,-9 10-175,11-10 73,-2-1 0,0 0 1,0-1-1,13-28 0,-23 38-98,-1 4 6,-1-1 0,0 0-1,0 1 1,2-10 0,-4 13-22,0 0 0,0-1 0,0 1-1,0 0 1,0-1 0,-1 1 0,1 0 0,-1 0 0,1-1-1,-1 1 1,0 0 0,0 0 0,0 0 0,0 0-1,-2-3 1,-1-3 61,-5-3-397,5 13 17,-2 8-29,5-6 260,-1 1 1,1 0 0,0 0 0,0 0 0,1 0 0,-1 0 0,1 0 0,0 0 0,0 0 0,2 9 0,0-7 21,0 1 1,0 0 0,1-1-1,-1 0 1,2 0 0,4 9-1,3 3-8,1-2 1,22 26-1,-30-38 82,1-1-1,-1 1 1,1-1-1,0 1 1,1-2-1,-1 1 1,1 0 0,0-1-1,0 0 1,0 0-1,0-1 1,9 3 0,-12-5 5,-1 1 1,1-1-1,0 0 1,-1 0-1,1 0 1,0-1-1,-1 1 1,1 0-1,0-1 1,-1 0-1,1 0 1,-1 0-1,1 0 1,-1 0-1,0 0 1,1 0-1,2-3 1,2-2 66,0 0 0,-1 0 0,10-13 0,-2 4-125,45-50 313,2-2-214,-42 44-158,-18 22 64,-1 0 0,1 1 1,-1-1-1,1 1 0,-1-1 0,1 1 0,0-1 0,-1 1 0,1-1 0,0 1 0,-1-1 1,1 1-1,0 0 0,0 0 0,-1-1 0,2 1 0,-1 0 12,-1 0 0,1 0 0,-1 0-1,1 0 1,-1 0 0,0 1 0,1-1 0,-1 0-1,1 0 1,-1 0 0,0 1 0,1-1-1,-1 0 1,0 0 0,1 1 0,-1-1 0,0 0-1,1 1 1,-1-1 0,0 0 0,1 1 0,1 3 9,-1 0 0,1 0 1,-1-1-1,1 1 0,0 5 1,1 3-90,0-2 165,0 0-1,-1 1 0,0-1 1,0 1-1,-1 0 0,-1-1 0,0 15 1,0-18 25,0-6-84,0-1 1,1 0 0,-1 0-1,0 0 1,0 0 0,1 1 0,-1-1-1,0 0 1,1 0 0,-1 0 0,0 0-1,0 0 1,1 0 0,-1 0-1,0 0 1,1 0 0,-1 0 0,0 0-1,0 0 1,1 0 0,-1 0 0,0 0-1,1 0 1,-1 0 0,0 0 0,1 0-1,-1 0 1,0 0 0,0-1-1,1 1 1,9-4 222,-8 3-232,1-2 1,-1 1 0,1 0-1,-1 0 1,0-1-1,0 1 1,2-4-1,9-10-71,-5 6 62,14-19 1,2-2 116,-20 26-115,7-4-404,-11 9 389,1 0 0,-1 0 0,1 0 1,-1 1-1,1-1 0,-1 0 0,1 0 0,-1 0 1,0 1-1,1-1 0,-1 0 0,1 1 0,-1-1 1,0 0-1,1 1 0,-1-1 0,0 0 0,1 1 1,-1-1-1,0 1 0,1-1 0,-1 1 0,0-1 1,0 1-1,0-1 0,0 1 0,1-1 0,-1 1 1,0 0-1,2 6 43,-1 0 1,0 0-1,0 0 1,0 0-1,-1 0 1,0 0-1,-1 11 1,0 5 80,1 14-159,11-46 347,22-33-138,82-96-348,-115 137 151,1-1 0,0 1 0,0 0 0,0 1-1,0-1 1,0 0 0,1 0 0,-1 0 0,0 1 0,0-1 0,0 0-1,1 1 1,-1-1 0,0 1 0,2-1 0,-2 1 22,0 0 0,0 0 0,-1 0 0,1 1 0,0-1 0,-1 0 1,1 0-1,0 0 0,-1 1 0,1-1 0,0 0 0,-1 1 0,1-1 0,0 1 1,-1-1-1,1 1 0,-1-1 0,1 1 0,-1-1 0,2 2 0,1 3 31,-1 0 0,1 1-1,-1 0 1,0-1 0,3 11-1,1 3 81,-1-7-132,1-1 0,1 0 0,0 0 0,0 0 0,1-1 0,0-1 0,1 1 0,0-1 0,1-1 0,0 1 0,0-2 0,19 12 1,-26-17 34,-1-1 0,0 0 0,1 1 1,0-1-1,-1 0 0,1 0 0,4 0 1,35 1 469,-7-6-550,44-11-262,-62 13 374,0-1-1,0-1 1,0 0 0,0-1 0,0-1-1,27-13 1,-41 17 9,0 0-1,0 0 0,0 0 1,0-1-1,0 1 0,0-1 1,0 1-1,-1-1 0,0 0 1,1 0-1,-1 0 0,0-1 1,-1 1-1,1 0 0,0-1 0,-1 1 1,0-1-1,0 0 0,0 1 1,0-1-1,-1 0 0,1 1 1,-1-7-1,0-1 63,0 1 18,0 1 1,0 0-1,-3-14 0,2 20-139,0 0 0,0 1 0,0-1 0,0 1 0,0-1-1,0 1 1,0-1 0,-1 1 0,1 0 0,-1-1 0,0 1-1,0 0 1,0 0 0,0 1 0,0-1 0,-3-2-1,4 3-14,-1 1 0,1-1 0,0 0 0,0 1 0,0 0 0,-1-1 0,1 1 0,0-1 0,0 1-1,-1 0 1,1 0 0,0 0 0,-1 0 0,1 0 0,0 0 0,0 0 0,-1 1 0,1-1 0,-3 1-1,2 0-24,-1 0 0,1 1 0,0-1-1,-1 0 1,1 1 0,0 0-1,0 0 1,0-1 0,-2 4 0,1-1-40,0 0 1,0 0-1,0 0 1,1 0-1,-1 1 1,1-1-1,0 0 1,1 1-1,-1 0 1,-1 7 0,3-3 30,0-1 0,0 0 0,1 1 1,0-1-1,0 0 0,1 0 1,0 0-1,1 0 0,-1 0 1,2 0-1,3 8 0,-1-6 95,0 0-1,1-1 1,-1 1-1,2-1 1,0-1-1,0 1 1,13 10 0,-14-15-11,-1 0 1,1 0-1,-1-1 0,1 0 1,0 0-1,0 0 1,0-1-1,1 0 1,-1-1-1,0 1 1,1-2-1,-1 1 1,1-1-1,0 0 1,9-1-1,12-3-982,0-1 0,43-14-1,-65 17 592,30-8-2852,35-10-2395,-32 0 3392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7:13.3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35 1472,'-1'0'48,"1"1"1,0-1-1,-1 0 1,1 0-1,0-1 1,-1 1-1,1 0 1,0 0-1,-1 0 0,1 0 1,0 0-1,-1 0 1,1 0-1,0 0 1,-1-1-1,1 1 1,0 0-1,-1 0 0,1 0 1,0-1-1,0 1 1,-1 0-1,1 0 1,0-1-1,0 1 1,-1 0-1,1-1 0,0 1 1,0 0-1,0-1 1,0-11 1333,0 4-629,0 8-635,-1-1 0,1 0 0,-1 1 0,1-1 0,-1 0 0,1 1 0,-1-1 0,1 1 0,-1-1 0,0 1 0,1-1 0,-1 1 0,0-1 1,0 1-1,1 0 0,-1-1 0,0 1 0,0 0 0,-1 0 0,2-1 33,1 69 953,6 56-96,-6-49-872,-2-57-82,1 0 0,0 0 0,5 27 0,-4-26 122,-1-17 96,0-11 208,1-52-293,8-63-1,10 51-4,-18 67-124,0 0 0,1 1 0,0 0 0,0-1 0,5-8 0,2-3 170,-8 16-193,0 0 1,0 0-1,0 0 1,1 0-1,-1 1 1,0-1 0,1 0-1,-1 1 1,1-1-1,-1 1 1,0-1-1,1 1 1,-1 0-1,1 0 1,-1 0 0,1-1-1,0 1 1,-1 1-1,1-1 1,1 0-1,4 8-8,-1 0 0,-1 0-1,6 10 1,34 76 528,-30-51-257,-12-35-232,0 0 1,0 1-1,-1-1 0,-1 1 0,2 16 0,-2-16 28,0 0-1,0 0 0,1 0 1,4 13-1,-5-20 83,-1-2-160,1 1 0,-1-1 0,0 0 0,0 0 1,0 0-1,0 1 0,0-1 0,0 0 0,0 0 0,0 1 0,0-1 0,0 0 0,0 0 0,0 0 0,0 1 0,0-1 0,0 0 0,0 0 0,0 1 0,0-1 0,0 0 1,-1 0-1,1 0 0,0 1 0,0-1 0,0 0 0,0 0 0,0 0 0,-1 1 0,1-1 0,0 0 0,0 0 0,0 0 0,-1 0 0,1 0-24,0 0 0,0 0 0,0 0 0,0 0 0,0 0 0,0 0 0,0-1 0,0 1 0,0 0 0,0 0 0,0 0 0,0 0 0,0 0 0,0 0 0,0 0 0,0-1 0,0 1 0,0 0 0,-1 0 0,1 0 0,0 0 0,0 0 1,0 0-1,0 0 0,0 0 0,0 0 0,0 0 0,-1 0 0,1-1 0,0 1 0,0 0 0,0 0 0,0 0 0,0 0 0,0 0 0,0 0 0,-1 0 0,1 0 0,0 0 0,0 0 0,0 0 0,0 0 0,0 0 0,0 0 0,-1 0 0,1 1 0,0-1 0,0 0 0,0 0 0,0 0 0,0 0 0,0 0 0,0 0 0,-1 0 0,1 0 0,0 0 0,0 0 0,0 0 0,0 1 0,0-1 0,2-17-5992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7:13.9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71 2912,'-1'-6'1194,"-2"11"-765,2-5-349,1 1 1,0 0-1,-1-1 1,1 1-1,0 0 1,0-1-1,0 1 1,0 0-1,0 0 1,-1-1 0,1 1-1,0 0 1,1 0-1,-1-1 1,1 3 2314,-1-3-2344,-1 0 0,1 0 0,0 0 0,-1 0 0,1 1 0,0-1 0,0 0 0,-1 0 0,1 0 0,0 0 0,0 0-1,-1 0 1,1 1 0,0-1 0,0 0 0,0 0 0,-1 0 0,1 1 0,0-1 0,0 0 0,0 0 0,0 1 0,-1-1 0,1 0-1,0 1 1,0-1 0,0 0 0,0 0 0,0 1 0,0-1 0,0 0 0,0 0 0,0 1 0,-3 4 345,2-3-359,-1-1 16,1 0-1,-1 0 0,1 1 0,0-1 0,0 1 0,-1-1 0,1 1 0,0-1 0,0 1 0,1 0 0,-1-1 0,0 1 0,0 0 0,1 0 1,-1 0-1,1 0 0,0-1 0,-1 1 0,1 0 0,0 3 0,1 0-26,-1 0-1,1-1 1,0 1-1,1-1 1,-1 1 0,1-1-1,0 1 1,3 5 0,22 34 52,-22-37-9,0 0 0,1 1-1,0-2 1,0 1-1,1-1 1,-1 0 0,14 9-1,-16-13-7,0 1 1,1-1-1,-1 0 1,1 0-1,-1-1 0,1 1 1,0-1-1,-1 0 0,1 0 1,0-1-1,0 1 0,0-1 1,0 0-1,-1-1 1,10 0-1,-7-1 81,0 0-1,0 0 1,-1 0 0,1-1 0,-1 0-1,1 0 1,-1-1 0,0 0 0,0 0 0,-1 0-1,11-10 1,-13 10-78,1 0 0,0-1 0,-1 0 0,0 0 0,0 0 0,-1 0 0,1 0 0,-1 0 0,0 0 0,-1-1 0,1 1 0,-1-1 0,0 0 0,0 1 0,-1-10 0,1 9-30,-1 1 0,0-1 0,-1 1 1,0-1-1,1 1 0,-2-1 0,1 1 0,-1-1 0,1 1 0,-2 0 0,1 0 0,0 0 0,-1 0 0,0 1 0,0-1 1,-1 1-1,1-1 0,-1 1 0,0 0 0,0 0 0,0 1 0,-9-7 0,-1 3-68,0-1 0,0 2-1,-1 0 1,0 0 0,0 2-1,-19-4 1,29 7 0,-1 1-1,1 0 0,0 0 1,-1 0-1,1 1 1,0-1-1,-1 1 0,1 1 1,0-1-1,-7 4 1,-7 2-227,-22 14 0,36-18 150,-1 1-201,0 0 0,0 0 0,-9 9 0,5 0-269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3:25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549 419 2560,'6'-6'539,"-5"6"-184,0-1 0,-1 0-1,1 1 1,0-1-1,0 0 1,-1 0-1,1 1 1,0-1-1,-1 0 1,1 0-1,-1 0 1,1 0-1,0-1 1,-2 1-246,1 0 0,0 0 0,0 1 0,-1-1 0,1 0 0,0 0 0,-1 1 0,1-1 0,-1 0 0,1 0 0,-1 1 0,1-1 0,-1 0 0,1 1 0,-1-1 0,0 1 0,1-1 0,-1 1 0,0-1 0,0 1 0,1 0 0,-2-1 0,-1-1-12,0 1 0,0 0 0,-1 0 0,1 0 0,0 1 0,0-1-1,0 1 1,0 0 0,-1 0 0,1 0 0,-5 0 0,-37 7-96,44-7-7,-45 10-49,1 2 0,-81 31 0,102-32 153,1 1 0,0 0 1,0 2-1,1 1 0,1 0 0,-31 31 0,46-39-123,0 0 0,0 1 0,1-1 0,0 1 0,0 1 0,1-1 0,0 1 0,1-1 0,0 1 0,0 0 0,1 0 1,0 0-1,0 1 0,1-1 0,0 0 0,1 1 0,0-1 0,3 15 0,-3-20 33,0-1 1,1 0 0,0 1 0,0-1 0,0 0 0,0 0-1,0 1 1,1-1 0,-1 0 0,4 4 0,-4-6 7,0 0 0,0 0 0,-1 0 0,1-1 0,0 1 1,0 0-1,0-1 0,0 1 0,0 0 0,0-1 0,0 0 0,0 1 0,1-1 1,-1 1-1,0-1 0,0 0 0,0 0 0,0 0 0,0 0 0,1 0 0,-1 0 1,0 0-1,0 0 0,0 0 0,0 0 0,0-1 0,1 1 0,-1 0 0,0-1 0,0 1 1,0-1-1,0 1 0,1-2 0,14-9 158,0-1-1,0 0 1,-2-1-1,0-1 1,22-25-1,14-15 141,-37 42-200,-1 0 0,-1 0 0,1-1 1,-2-1-1,0 1 0,14-28 1,-22 37-91,0 1-18,-1 0 1,0 0-1,0 1 1,0-1-1,0 0 1,0 0-1,-1 0 1,1 0-1,-1 0 1,0-6 0,0 8-221,0 15-730,2 6 828,0 0 0,7 29 0,-8-43 155,4 16 2,1 0 0,17 40-1,-17-49-21,0 0 0,1-1 0,1 1-1,0-1 1,16 17 0,-22-27 10,-1 0 1,1-1 0,0 1-1,-1 0 1,1-1 0,0 0-1,0 1 1,0-1 0,0 0 0,0 0-1,1 0 1,-1 0 0,0-1-1,0 1 1,1-1 0,-1 1-1,0-1 1,1 0 0,-1 0-1,0 0 1,1 0 0,-1 0 0,0 0-1,1-1 1,-1 1 0,0-1-1,0 1 1,1-1 0,-1 0-1,0 0 1,0 0 0,0 0-1,0-1 1,0 1 0,3-3 0,2-2 80,1-1 0,-1-1 1,-1 1-1,1-1 0,-1 0 1,-1 0-1,7-11 1,2-9 15,-7 13-88,17-24 0,-15 26-129,11-23-1,-16 26 89,2 0 1,-1 0-1,1 1 0,10-12 0,1-3-184,-16 24 181,-1-1 0,1 1 1,-1 0-1,0 0 0,1 0 0,-1 0 0,1 0 0,-1 0 0,1 0 0,-1 0 0,0 0 1,1 0-1,-1 0 0,1 0 0,-1 0 0,1 0 0,-1 0 0,1 0 0,-1 0 0,0 0 1,1 1-1,-1-1 0,1 0 0,-1 0 0,0 1 0,1-1 0,-1 0 0,0 0 0,1 1 1,-1-1-1,0 0 0,1 1 0,10 12 56,-10-9-38,1 0 0,0 1 0,-1-1 0,0 1 0,0-1 0,1 7 0,2 10 48,1 2 22,-4-16-88,0-1 0,0 1 1,4 8-1,0 7-6,-5-19 51,0-1 0,1 1 0,-1-1 0,1 1 0,0-1 0,1 5 0,-1-6 516,1-2-509,-1 1 1,1-1 0,0 0-1,-1 0 1,1 0-1,-1 0 1,1-1 0,-1 1-1,0 0 1,0-1-1,1 1 1,-1 0 0,0-1-1,0 1 1,0-1-1,1-3 1,2-1-7,0 0-50,2-3 25,1 0-1,0 0 0,15-15 1,-8 13-105,-6 2 12,1 1 0,1 1 0,-1 0-1,1 0 1,1 0 0,-1 1 0,16-6 0,-22 11 76,-1 0-1,1 1 0,-1-1 1,1 1-1,-1-1 0,1 1 1,-1 0-1,1 0 0,-1 1 1,1-1-1,-1 1 0,1-1 1,-1 1-1,0 0 0,1 1 1,-1-1-1,0 1 0,0-1 1,0 1-1,0 0 0,0 0 1,0 0-1,4 4 0,-1 4-3,0-1 0,-1 1 0,0 0-1,4 13 1,-3-7 37,-5-14-13,-1-1-1,1 0 1,0 0-1,-1 0 1,1 0-1,0 1 1,-1-1-1,1 0 1,0 0-1,0 0 1,0-1-1,0 1 1,0 0-1,0 0 1,0 0 0,1-1-1,-1 1 1,0-1-1,0 1 1,3 0-1,-2-1 21,1 1 1,-1-1-1,1 0 0,-1 0 1,0 0-1,1-1 0,-1 1 0,1-1 1,-1 1-1,4-2 0,5-3 93,-1 0-1,1 0 1,16-13-1,-21 14-134,101-74-71,-92 70 130,-13 7-78,-1 1 0,0 0 0,1-1 0,-1 0 0,0 1 0,1-1 0,-1 0 0,0 0 0,0 0 0,0 0 0,1 0 0,-1 0 0,0 0 0,0 0 0,-1 0 0,1 0 0,0 0 0,0-1 0,0-1 0,-1 2-137,1 2 154,0 0 0,0 1 0,0-1 1,-1 0-1,1 0 0,-1 1 0,1-1 0,-1 0 1,1 1-1,-1-1 0,0 1 0,1-1 0,-1 3 1,1 3 0,8 28-84,-6-21 31,8 23 1,-10-34 62,0 1 0,1-1 0,0 0 0,-1 0 0,1 0 0,0-1 0,0 1 0,0 0 0,1-1 1,-1 1-1,1-1 0,3 3 0,-4-4 19,0 0 1,0 0 0,1 0-1,-1 0 1,0 0 0,0 0-1,1-1 1,-1 1-1,0-1 1,1 0 0,-1 1-1,1-1 1,-1 0 0,0-1-1,1 1 1,-1 0 0,0-1-1,1 1 1,-1-1-1,0 0 1,3-1 0,4-2 8,-1-1 1,0 0-1,0 0 0,8-7 1,8-6 62,-6 6 183,-1-1 0,27-27 0,-44 40-300,-8 7-742,3 0 686,1 0-1,1 0 0,0 1 1,0-1-1,0 1 0,1 0 1,0-1-1,0 1 0,1 0 0,0 0 1,1 16-1,0-19 73,0 0 1,1 0-1,-1 0 1,1 0-1,1 0 1,-1 0-1,0 0 0,1-1 1,0 1-1,0 0 1,1-1-1,-1 1 1,1-1-1,0 0 0,0 0 1,1 0-1,-1 0 1,1-1-1,7 7 0,-8-8 38,0-1 0,1 1-1,-1 0 1,1-1 0,-1 0-1,1 1 1,-1-1-1,1-1 1,0 1 0,-1 0-1,1-1 1,0 0 0,0 0-1,-1 0 1,1 0-1,0-1 1,-1 0 0,1 1-1,4-3 1,-3 1 0,1 0 0,-1 0 0,0-1 1,0 0-1,0 0 0,0-1 0,-1 1 0,1-1 1,-1 0-1,0 0 0,6-8 0,-3 3 72,0 0 1,-1 0-1,0-1 1,-1 1-1,6-15 0,-10 20-64,0 0 1,0 1-1,0-1 0,-1 0 0,1 1 0,-1-1 1,0 0-1,0 0 0,0 1 0,0-1 0,-1 0 1,0 1-1,1-1 0,-2 0 0,1 1 0,0-1 1,0 1-1,-1-1 0,-3-4 0,2 4-84,1 0 1,-1 0-1,0 0 0,0 1 1,0-1-1,0 1 0,0 0 1,-1 0-1,0 0 0,1 1 1,-1-1-1,0 1 0,0 0 1,-1 0-1,1 0 0,0 1 1,-1-1-1,1 1 0,-1 0 1,-7-1-1,4 2-68,0 1 0,0-1 0,1 1 0,-1 0 0,-12 5-1,4-2 22,-6 4 4,17-5-143,5-3 223,-1 0 1,1 0-1,-1 0 0,1 1 0,-1-1 0,1 0 0,-1 1 0,1-1 0,-1 0 0,1 1 0,-1-1 0,1 1 0,-1-1 0,1 0 0,0 1 0,-1-1 1,1 1-1,0-1 0,0 1 0,-1-1 0,1 1 0,0 0 0,0-1 0,0 1 0,0-1 0,-1 2 0,1-1-90,2 7-208,0-6 289,0 0 0,-1 0-1,1 0 1,0 0 0,0-1-1,1 1 1,-1-1 0,0 1-1,0-1 1,1 0 0,-1 0-1,1 0 1,-1 0 0,1 0-1,-1 0 1,1-1 0,4 1-1,9 0 204,29 0 1,-31-1-167,8-2 65,1 0-1,-2-2 1,1-1 0,31-10-1,-3 1-2,-40 11-45,-1-1 0,15-7 1,-15 6-21,0 1 1,19-6-1,-11 1-101,-16 8 104,1 0-1,-1 0 1,1 0-1,-1 0 1,1 1-1,0-1 1,-1 0-1,1 1 1,0-1-1,0 1 1,1-1-1,0 1 276,-2 2 22,-1 2-370,0-1 4,-1 0 0,0 1-1,1-1 1,-1 1-1,0-1 1,-1 0 0,1 0-1,-3 5 1,2-4 15,0 0 0,1 0 0,-1 0 0,1 0 0,-2 8 0,3-3-70,-1 1 1,2-1 0,0 0-1,2 12 1,-2-18 130,0 0-1,0 1 0,1-1 1,-1 0-1,4 4 1,2 7 40,-7-13-54,1-1-1,-1 1 1,1 0-1,-1 0 1,1 0-1,-1 0 1,1-1-1,-1 1 1,1 0-1,0-1 1,-1 1-1,1 0 1,0-1-1,-1 1 1,1-1-1,0 1 1,0-1-1,0 1 1,0-1-1,0 1 1,-1-1-1,1 0 1,0 0-1,0 0 1,0 1-1,0-1 1,0 0 0,0 0-1,0 0 1,0 0-1,0 0 1,0-1-1,0 1 1,0 0-1,0 0 1,-1-1-1,1 1 1,0 0-1,0-1 1,0 1-1,1-1 1,3-2 91,0 0 0,-1 0 1,1-1-1,7-7 0,2-1 51,-8 7-136,-1 1 1,0-1 0,0 0 0,-1 0 0,1-1 0,3-6 0,1-4-340,20-26 1,-28 48 263,-1 0 1,1 0-1,1 0 0,-1 0 0,1 0 0,0-1 1,0 1-1,1-1 0,0 1 0,0-1 1,5 7-1,-6-10 86,0 0 0,0 0 0,1-1 0,-1 1 0,0-1 0,0 0 0,1 0 1,-1 0-1,1 0 0,-1 0 0,1 0 0,0 0 0,-1-1 0,1 0 0,-1 1 0,1-1 0,0 0 1,-1 0-1,1 0 0,0-1 0,-1 1 0,1-1 0,0 1 0,2-2 0,8-3 192,0 1-1,-1-2 1,17-9-1,-27 14-234,88-45-117,-62 32 24,-22 10 51,1 0 0,0 1 0,0-1 1,1 2-1,8-3 0,-11 4-56,2-1 7,1 0 1,0 1-1,14 0 1,-20 1 83,0 0 1,0 0 0,0 0 0,0 1 0,0-1 0,0 1 0,-1-1 0,1 1 0,0 0-1,0 0 1,0-1 0,-1 1 0,1 1 0,0-1 0,-1 0 0,1 0 0,-1 1-1,1-1 1,-1 0 0,2 3 0,-2-1 34,0-1-1,0 1 0,0-1 1,0 1-1,0-1 1,-1 1-1,1 0 1,-1 0-1,1 4 1,-2 29 249,0-17-180,1-17 16,22-12 660,-15 7-667,-1-1 0,1 0 0,-1 0 0,8-8 0,3-2-63,-1-1-106,-14 12 81,0 0 0,1 1 1,-1 0-1,1-1 0,-1 1 0,1 0 1,6-3-1,2-4 16,-4 3-211,-5 4-16,-2 2 190,0 0 0,0 0 0,0 0 0,0 0-1,0-1 1,0 1 0,1 0 0,-1 0 0,0 0 0,0 0-1,0 0 1,0 0 0,0 0 0,0 0 0,0-1-1,0 1 1,0 0 0,1 0 0,-1 0 0,0 0-1,0 0 1,0 0 0,0 0 0,0 0 0,0 0-1,1 0 1,-1 0 0,0 0 0,0 0 0,0 0 0,0 0-1,0 0 1,0 0 0,0 0 0,1 0 0,-1 0-1,0 0 1,0 0 0,0 0 0,0 0 0,0 0-1,0 0 1,1 1 0,-1-1 0,0 0 0,0 0 0,0 0-1,0 0 1,0 0 0,0 0 0,0 0 0,0 0-1,0 0 1,0 1 0,0-1 0,1 0 0,-1 0-1,0 0 1,0 0 0,0 0 0,0 0 0,0 1-1,0-1 1,0 0 0,0 0 0,1 4-57,4 5 83,-1 0 0,0 1 0,-1 0-1,2 11 1,6 15-194,-8-30 199,-1 0 0,1-1-1,1 1 1,-1-1 0,1 0 0,0 0-1,0 0 1,0 0 0,6 4-1,-9-8 18,1 0-1,-1 0 0,1 0 0,-1 0 1,1 0-1,-1-1 0,1 1 0,-1 0 1,1-1-1,0 1 0,0-1 0,-1 0 1,1 0-1,0 0 0,2 0 0,-2 0-1,0-1-1,0 1 0,0-1 1,0 0-1,0 1 1,0-1-1,-1 0 0,1 0 1,0-1-1,-1 1 0,1 0 1,-1 0-1,1-1 0,-1 1 1,1-1-1,1-2 0,17-24 137,0-1 0,-2 0 0,-1-2 0,-2 0 0,0-1 0,-3 0 0,15-56 0,-14 40-54,58-188-500,-60 196 269,-7 21-155,-21 109-304,-9 156 0,26-209 554,0 0 0,3 0 0,11 60 0,39 105 270,-48-184-122,-4-11-38,0-1 0,1 0 0,0 0 0,5 9-1,-6-14 127,-6-16-3771,-6-11 1181,7 13 1274,-1 1 0,0 1 1,-1-1-1,-1 1 0,-11-17 0,-5 6-2647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7:15.4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72 786 1248,'-8'-5'4581,"8"5"-4480,-1 1 0,1-1 1,0 0-1,0 1 0,0-1 0,-1 0 0,1 0 0,0 0 0,0 1 0,0-1 0,-1 0 1,1 0-1,0 0 0,-1 1 0,1-1 0,0 0 0,0 0 0,-1 0 0,1 0 0,0 0 1,-1 0-1,1 0 0,0 0 0,-1 0 0,-8-5 678,7 4-594,-1 0-1,1 0 0,0 0 0,-1-1 1,1 1-1,0-1 0,0 0 0,0 1 1,0-1-1,1 0 0,-1 0 0,0 0 1,1-1-1,-1 1 0,1 0 0,0-1 1,-2-2-1,0-8 118,0-1 1,0 1-1,2-1 1,-1 1-1,2-1 1,1-24-1,2-47 256,4-37 335,-3 91-509,1 1 0,14-48 0,-13 61-302,1 1 1,1-1-1,1 1 0,0 0 1,1 1-1,1 0 0,0 1 1,16-16-1,-25 28-82,10-12-104,2-1 0,0 2 0,0 0 0,1 0 0,26-15 0,-36 24 93,1 1-1,-1 0 1,1 0-1,0 1 1,0 0 0,0 0-1,0 0 1,0 0-1,0 1 1,1 0-1,-1 1 1,0-1 0,10 2-1,-10-1 25,-1 1-1,0 0 1,0 1-1,0-1 1,0 1 0,0 0-1,0 1 1,0-1-1,-1 1 1,1 0-1,-1 0 1,5 4 0,-6-4 3,-1-1 0,0 1 0,1-1 0,-1 1 0,0 0 0,-1 0 0,1 0 0,-1 0 0,1 0 0,-1 0 1,0 0-1,0 1 0,0-1 0,0 0 0,-1 1 0,1-1 0,-1 1 0,0-1 0,0 0 0,-1 6 0,1-7 1,-2 7 160,1 1 0,-1-1 0,-5 16 1,6-23-142,0 1 1,-1-1-1,1 0 1,0 1-1,-1-1 1,1 0-1,-1 0 1,0 0-1,0 0 1,0 0-1,0 0 1,0-1-1,0 1 1,0 0-1,0-1 1,-1 0-1,1 0 1,-3 1-1,-18 7 278,14-5-279,-1 0 0,1-1 0,-1 0-1,0-1 1,1 0 0,-1 0-1,0-1 1,-1 0 0,-9-1-1,-75-15-396,54 15-1214,22 0-6203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7:17.0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293 51 2144,'0'0'38,"0"0"0,0 0 0,-1 0 0,1 0 0,0 0 0,0 0 0,-1 0 0,1 0 0,0 0 0,0 0 0,-1 0 0,1 0 0,0 0 0,0 0 0,-1 0 0,1 0 0,0 0 0,0 0 0,-1 0 0,1 1 0,0-1 0,0 0 0,0 0 0,-1 0 0,1 0 0,0 0 0,0 1 0,0-1 0,-1 0 0,1 0 0,0 0 0,0 1 0,0-1 0,0 0 0,0 0 0,0 1 0,0-1 77,0-1 0,0 1 0,1 0 0,-1-1 0,0 1-1,1 0 1,-1-1 0,0 1 0,0-1 0,0 1 0,0-1 0,1 1 0,-1-1 0,0 1 0,0 0 0,0-1 0,0 1 0,0-1 0,0 1 0,0-1 0,0 1 0,0-1 0,0 1 0,-1-1 0,1 0-1,0 1-68,0 0-1,0 0 0,-1 0 1,1 0-1,0 0 0,0 0 0,0 0 1,0 0-1,-1 0 0,1 0 0,0 0 1,0 0-1,0 0 0,0 0 0,-1 0 1,1 0-1,0 0 0,0 0 0,0 0 1,-1 0-1,1 0 0,0 1 1,0-1-1,0 0 0,0 0 0,0 0 1,-1 0-1,1 0 0,0 0 0,0 0 1,0 1-1,0-1 0,0 0 0,0 0 1,0 0-1,0 0 0,-1 1 0,1-1 1,1-3 1421,-7-3-605,-11-11 138,11 10-345,4 6-590,1 0 1,-1 0-1,1-1 1,-1 1-1,0 0 1,1 0-1,-1 1 1,0-1-1,0 0 1,0 0-1,1 1 1,-1 0-1,0-1 1,0 1-1,-2 0 1,-1 0-23,1 0 1,0 0-1,-1 1 1,1-1-1,0 1 1,-7 3-1,-1 1 39,0 0 0,0 1 0,-20 14 0,17-10-52,1 1 0,-25 24 0,32-28-81,1 0-1,1 1 1,-1-1 0,1 1-1,0 0 1,1 0 0,-6 15 0,10-21 38,-1 0 0,1 0 0,-1 0 0,1 0-1,-1 0 1,1 0 0,0 0 0,0 0 0,0 0 0,0 0 0,1 0 0,-1 0 0,0 0 0,1 0 0,-1-1 0,3 5 0,-2-3 15,1-1 0,0 1 1,0 0-1,0-1 0,0 1 0,0-1 0,1 0 0,-1 0 0,5 3 0,5 2 72,-1-1 0,1-1 1,0 0-1,14 4 0,-22-7-47,2-1 37,0 1-1,0-1 1,0 0 0,0 0-1,0-1 1,-1 1 0,1-1-1,0-1 1,0 1-1,0-1 1,0 0 0,0 0-1,0-1 1,-1 0 0,9-3-1,-10 3 1,-1 0-1,0 0 0,1 0 0,-1 0 0,0 0 0,0-1 0,-1 0 1,1 1-1,0-1 0,-1 0 0,0 0 0,0 0 0,0-1 1,0 1-1,0 0 0,0-1 0,-1 0 0,0 1 0,0-1 0,0 0 1,0 1-1,0-1 0,-1 0 0,0-6 0,0-40 385,0 48-433,0 0 0,0 0 0,-1 0 0,1 0 1,-1 0-1,0 0 0,1 0 0,-1 0 0,0 0 0,0 1 0,-2-4 0,-2-4 124,3 3-106,-1 0 169,2 6-205,0-1-1,1 0 1,-1 0 0,1 1-1,0-1 1,-1 0 0,1 0 0,-1 1-1,1-1 1,0 0 0,0 0 0,-1 0-1,1 0 1,0 0 0,0 1 0,0-1-1,0 0 1,0 0 0,0 0-1,0 0 1,1 0 0,-1 0 0,0-1-1,1 1 10,-1-1-1,0 1 0,0 0 0,1-1 0,-1 1 1,0-1-1,-1 1 0,1-1 0,0 1 0,0-1 1,-1-2-1,-3 2 147,4 2-151,0 0 0,0 0 0,0 0 0,0 0 0,0 0 0,0 0 0,0 0 0,0 0 0,0 0 0,0-1 0,0 1 0,0 0 0,0 0 0,0 0-1,0 0 1,0 0 0,1 0 0,-1 0 0,0 0 0,0 0 0,0 0 0,0 0 0,0 0 0,0 0 0,0 0 0,0 0 0,0-1 0,0 1 0,0 0 0,0 0 0,0 0 0,0 0 0,0 0-1,0 0 1,0 0 0,0 0 0,0 0 0,0 0 0,0 0 0,0 0 0,0 0 0,0-1 0,0 1 0,-1 0 0,1 0 0,0 0 0,0 0 0,0 0 0,0 0 0,0 0 0,0 0-1,0 0 1,10 43-1137,1 30 1287,10 76-264,-7 162 331,-23-120-15,8-182-158,0 0 0,-1 0 0,-1 0 0,-4 12 0,6-18 8,0-1 1,0 1-1,-1 0 1,0-1 0,1 1-1,-1-1 1,0 1 0,0-1-1,-1 0 1,1 0-1,0 0 1,-1 0 0,1 0-1,-1 0 1,1-1-1,-7 3 1,3-2-81,0 0 1,0 0-1,0-1 0,0 0 1,0 0-1,0-1 0,0 1 1,0-2-1,-1 1 0,1 0 1,0-1-1,0 0 0,0-1 1,0 1-1,0-1 0,0 0 1,-10-6-1,8 4 16,1 0-1,-1 0 1,1-1-1,0 0 1,1-1-1,-1 1 1,1-1-1,-7-8 1,11 10 51,-1 1-1,1-1 1,0 1 0,0-1-1,0 0 1,1 0 0,-1 1-1,1-1 1,0 0 0,0 0-1,0-1 1,1 1 0,-1 0-1,1 0 1,0 0 0,0 0-1,1 0 1,1-8 0,0 4 7,1 0-1,0 1 1,0-1 0,0 1 0,1 0-1,1 0 1,-1 0 0,1 0 0,0 1 0,0 0-1,1 0 1,8-6 0,-5 4-42,0 1-1,0 0 1,1 1 0,0 0-1,1 1 1,-1 0-1,21-6 1,-20 8 2,-1 0-1,1 1 1,0 1-1,19-1 1,-25 2-7,1 0 1,-1 1-1,1 0 1,-1 0-1,1 0 0,-1 1 1,0-1-1,0 1 1,0 1-1,9 4 0,-12-6-243,21 13 849,-12-11-1795,-11-3 1003,0 0 1,0 0 0,1 0-1,-1 0 1,0 0 0,0 0 0,1 0-1,-1 0 1,0 0 0,0 0 0,1 0-1,-1-1 1,0 1 0,0 0 0,0 0-1,1 0 1,2-7-5577,1 1 3149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7:18.4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41 1408,'0'-5'214,"-1"4"86,1 0 1,0-1-1,0 1 0,0-1 1,0 1-1,0 0 1,1-1-1,-1 1 0,0 0 1,1-1-1,-1 1 1,0 0-1,1-1 1,0 1-1,-1 0 0,1 0 1,0-1-1,0 1 1,0 0-1,1-2 0,-1-2 721,-1 4-332,0 3 1233,0 4-1202,2 8-557,0 0-1,1 0 0,0-1 0,1 1 1,1-1-1,8 19 0,-1-7-79,2 0 0,0-2-1,21 28 1,-28-43 36,0 0 0,0-1 0,0-1 0,1 1 0,0-1-1,1 0 1,-1-1 0,1 0 0,14 5 0,-19-8-23,-1-1-1,1 0 0,0 0 1,0 0-1,0-1 0,-1 1 1,1-1-1,0 0 0,0 0 1,0-1-1,0 1 0,0-1 1,-1 0-1,1 1 0,6-4 1,-5 2 26,0 0 0,-1 0 0,0 0 1,1-1-1,-1 0 0,0 0 0,0 0 0,0 0 1,-1-1-1,1 1 0,4-7 0,-1 1 36,-4 4-117,0 1 0,1-1 0,-1 1 0,-1-1 0,1 0 0,-1 0-1,0 0 1,0 0 0,0 0 0,-1-1 0,1 1 0,-2 0 0,2-12 0,3-3-57,-2 23-584,-2-1 581,0-1 0,0 1 0,0 0 0,0-1 0,0 1 0,0 0 0,0 0 0,0 0 0,0 2 0,3 22-52,-2-1 0,0 31 0,-6 55-135,2-60 353,1-33-120,-9 183-35,-17-3 181,24-183-94,0-1 0,-1 0-1,-1 0 1,0 0 0,-1-1-1,-1 1 1,0-1 0,0-1-1,-1 0 1,-1 0 0,-10 11-1,16-20-70,-1 0 0,0 0-1,1 0 1,-1 0-1,0-1 1,-1 0-1,1 0 1,0 0-1,-1 0 1,1-1 0,-1 1-1,1-1 1,-1-1-1,0 1 1,1 0-1,-1-1 1,0 0-1,0 0 1,1-1 0,-1 1-1,0-1 1,1 0-1,-7-2 1,-6-4-48,-1 0 0,1-1 0,0-1 0,1-1 0,-23-17 0,37 25 53,-1 0 0,0 0 0,1-1 0,0 1 0,0-1 0,0 0 1,0 1-1,0-1 0,0 0 0,0 0 0,1 0 0,0 0 0,0 0 0,0-1 0,-2-5 1,3 6 57,0 0 0,1-1 0,-1 1 0,0 0 1,1-1-1,0 1 0,0 0 0,0-1 1,0 1-1,0 0 0,1 0 0,-1 0 0,1 0 1,0 0-1,2-3 0,2 0-3,-1 0 0,1 0 0,0 1 0,0-1 1,1 1-1,0 0 0,-1 1 0,13-6 0,61-23 215,-71 29-262,174-67-21,-175 68-77,-1-1-1,0 0 1,0 0-1,11-10 0,10-11-4227,-21 17 1512,0 1 1,11-8-1,1 3-679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7:21.7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1348 1824,'-1'0'55,"1"0"-1,0 0 1,-1 0-1,1 0 1,0 1 0,0-1-1,-1 0 1,1 0 0,0 0-1,-1 0 1,1 1 0,0-1-1,0 0 1,0 0-1,-1 1 1,1-1 0,0 0-1,0 0 1,0 1 0,-1-1-1,1 0 1,0 1-1,0-1 1,0 0 0,0 1-1,0-1 1,0 1 0,1 1 1228,4-5-118,5-9-347,-1-1-1,-1 0 1,0 0-1,-1-1 1,0 1-1,9-30 1,29-105 494,-1 3-597,19-23-66,-28 77-392,47-181 175,-24-10 80,-55 271-516,0-1 178,0 1 1,-1-1-1,0 0 0,-1-1 1,0 1-1,-2-23 0,-3 26-139,-1 9-152,4 2 95,-1-1-1,1 1 1,-1-1 0,1 1-1,0 0 1,-1 0-1,0 2 1,-3 7 0,0-1 1,1 2-1,0-1 1,-2 13-1,1-6 13,4-14 4,-97 374-44,80-292 51,3 1 0,5 0 1,3 1-1,9 169 0,-1-236-39,2 0 0,0 0-1,1 0 1,8 20 0,-9-33 69,0 0-1,0 0 1,1 0-1,1 0 1,-1-1-1,1 1 1,0-1-1,1-1 1,0 1-1,0-1 1,0 0-1,10 7 1,-9-9 13,0 0 0,0 0-1,0-1 1,0 0 0,1-1 0,-1 1 0,14 1 0,-7-2-48,-1 0 0,1-2 0,22 0-1,-23-2 38,0 0-1,0-1 0,0-1 1,0 0-1,-1-1 0,0 0 0,0-1 1,0 0-1,-1-1 0,1 0 0,-2-1 1,1 0-1,-1-1 0,0 0 0,-1 0 1,15-21-1,-16 18 62,-1-1 1,-1 0-1,0 0 1,-1-1-1,0 0 1,-1 0-1,-1 0 1,0 0-1,-1 0 1,1-26-1,-3 20 25,0 0-1,-2 0 1,-1 0-1,-5-24 1,-3 15-119,10 28-21,1 0-1,-1 0 0,1 0 0,-1 0 0,1 0 0,-1 0 0,1 0 0,-1 0 0,0 0 0,1 1 0,-1-1 0,0 0 0,0 1 1,0-1-1,0 0 0,0 1 0,0-1 0,0 1 0,1-1 0,-2 1 0,0-1 0,1 2-4,0-1 0,1 0-1,-1 1 1,0-1 0,0 1 0,0 0 0,1-1-1,-1 1 1,0 0 0,1-1 0,-1 1 0,0 0-1,1 0 1,-1-1 0,1 1 0,-1 0 0,1 0-1,0 0 1,-1 0 0,1 1 0,-1-1-38,-4 14-2,1-1 0,1 1-1,0 0 1,1 0 0,0 0 0,2 26 0,-1-11-71,-1-9 119,2 0-1,1 0 1,0 0 0,1 0-1,2 0 1,0 0 0,11 31-1,-14-49 52,0 0 0,0 1 0,1-1 0,-1 0 0,1-1 0,0 1 0,0 0 0,0 0 0,0-1 0,0 1 0,1-1 0,-1 0 0,1 1 0,0-1 0,-1 0-1,1-1 1,0 1 0,0 0 0,0-1 0,0 0 0,0 0 0,1 0 0,-1 0 0,0 0 0,1-1 0,-1 1 0,0-1 0,1 0 0,-1 0 0,0 0 0,1 0 0,6-2-1,1-2 76,1-1-1,-1 0 0,1-1 0,18-14 1,40-34 251,-63 48-312,15-15 113,0-1 0,30-42 0,-45 54-143,-4 8-19,0-4-32,1 1 0,0 1 0,1-1 0,-1 0 0,1 1 0,8-6 0,-11 9 16,0 0 0,0 0-1,1 0 1,-1 1 0,0-1 0,0 1-1,0-1 1,1 1 0,-1 0-1,0 0 1,1 0 0,-1 0 0,0 0-1,0 1 1,1-1 0,-1 1-1,0-1 1,0 1 0,0 0 0,0 0-1,0 0 1,4 2 0,-1 0 23,0 0 0,0 1 0,-1-1 0,1 1 0,-1 0 0,0 0 0,0 1 0,0-1 0,5 9 0,0 2 101,12 31 0,-14-30-148,17 29 0,-20-40 74,-1 0 0,1-1 0,0 0 0,0 1 0,0-1 1,0-1-1,1 1 0,0 0 0,-1-1 0,1 0 0,0 0 0,1-1 1,9 4-1,-13-6-25,-1 0 0,1 1 0,-1-2 0,1 1 0,-1 0 1,1 0-1,-1 0 0,1-1 0,-1 1 0,0-1 0,1 1 1,-1-1-1,1 1 0,-1-1 0,0 0 0,0 0 0,1 0 0,-1 0 1,2-2-1,22-25 99,-19 21-105,13-18 11,26-44 0,-35 48 46,-10 18-73,1 0-1,0 0 0,0 0 1,1 1-1,-1-1 0,0 1 0,1-1 1,0 1-1,0-1 0,0 1 1,2-3-1,-3 5 13,-1 0 0,0 0 1,1 0-1,-1 0 0,1 0 0,-1 0 1,1 0-1,-1 0 0,0 0 0,1 0 0,-1 0 1,1 0-1,-1 0 0,1 1 0,-1-1 0,0 0 1,1 0-1,-1 0 0,0 1 0,1-1 0,-1 0 1,0 0-1,1 1 0,-1-1 0,0 0 1,1 1-1,-1-1 0,0 0 0,0 1 0,1-1 1,-1 0-1,0 1 0,0-1 0,0 1 0,0-1 1,1 0-1,-1 1 0,0 0 0,8 22 113,-7-19-189,3 11 111,-2-1 1,1 1-1,-2 0 0,0 0 1,-2 23-1,1-13 65,0-24-55,1-3-48,0 1-1,-1-1 1,1 0 0,0 1-1,0-1 1,0 1-1,0 0 1,0-1 0,1 1-1,-1 0 1,0-1 0,1 1-1,-1 0 1,0 0 0,1 0-1,0 0 1,1 0-1,42-22-389,-31 16 615,29-14 73,-42 21-294,-1 0 0,1 0 0,-1 0 0,1-1 0,-1 1-1,0 0 1,1 0 0,-1 0 0,1 0 0,-1 0 0,1 0-1,-1 0 1,1 0 0,-1 0 0,1 0 0,-1 0-1,1 0 1,-1 0 0,1 0 0,-1 0 0,1 0 0,-1 1-1,1-1 1,-1 0 0,1 1 0,0 0-1,0 0 1,0 0-1,0 0 0,0 0 0,0 0 1,0 0-1,0 0 0,-1 0 1,2 3-1,0 1 13,0 1 1,0 0 0,0 0-1,0 6 1,0 4 82,-2 0 0,0 20 0,-1-8-189,1-27 191,0-21-331,0 14 210,0 0-1,1 1 1,0-1 0,0 1-1,0 0 1,0-1-1,1 1 1,0 0 0,4-8-1,0 3-13,0 0 0,1 1 0,11-13-1,2-1-62,-8 8 124,1 1-1,0 1 1,16-14-1,-27 26-29,1-1 0,-1 1 0,1-1 0,0 1 0,-1 0 0,1 0 0,0 0 0,0 1-1,0-1 1,0 1 0,0-1 0,0 1 0,0 0 0,0 0 0,-1 0 0,1 0 0,0 1 0,0-1-1,0 1 1,0 0 0,0 0 0,3 1 0,6 4-16,0 0 1,0 1-1,17 12 1,-22-14-1,34 27 74,-27-20-59,22 13 1,-30-21-14,0-1 0,1 0 0,-1 0 0,1 0-1,0-1 1,-1 0 0,9 1 0,-7-2-567,0 0 1,0 0-1,0-1 0,0 0 0,0-1 0,13-2 0,-2 0-1144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7:22.2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1 118 5568,'0'4'2528,"8"-8"-2208,-2-1 1440,7 2-1024,12-6 768,2 6-864,20-6 352,10 5-576,17-9-160,5 1-160,6-6-512,-11 11 224,-5-13-3296,-3 6 1920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7:47.5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426 18 2400,'0'0'60,"0"0"0,-1 0 0,1-1 0,0 1 0,0 0 0,-1 0 0,1 0 0,0 0 0,0 0 0,-1 0 0,1 0 0,0-1 0,0 1 0,-1 0 0,1 0 0,0 0 0,0-1 0,0 1 0,-1 0 0,1 0 0,0-1 0,0 1 0,0 0 0,0 0 0,0-1 0,-1 1 0,1 0 0,0 0 0,0-1 0,0 1 0,0 0 0,0-1 0,0 1 0,0 0 0,0-1 0,-3-6 1742,1 6-1553,0 1-1,0-1 0,0 1 0,0 0 0,0 0 0,0 0 0,0 0 0,1 0 0,-1 0 1,0 0-1,0 1 0,0-1 0,-4 2 0,0 0-308,0 0-1,0 1 1,-11 5-1,4 2 108,0 0-1,1 1 0,0 0 0,0 1 1,2 0-1,-1 1 0,-16 27 0,1 4 113,-22 53 0,-40 137 481,67-165-362,-20 117-1,33-126-258,-1 71-1,10-98-16,0 0-1,3 0 0,11 53 1,-11-69 17,2 0 1,0 0 0,0 0-1,2 0 1,0-1 0,1 0 0,1-1-1,14 17 1,-8-12 19,2-2 0,0 0 0,1-1 0,1-1-1,26 16 1,88 52 463,-104-68-1370,1-1 1,54 20-1,-38-23-641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7:48.2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17 3712,'-12'-8'1221,"14"4"-405,-1-1-477,-1 9 549,15-4 285,-7 1-1120,0 0 1,0 1-1,0-1 0,0 1 1,0 1-1,0-1 1,-1 2-1,1-1 0,-1 1 1,0 0-1,0 0 0,0 1 1,-1 0-1,1 0 0,8 9 1,0 2 2,0 1 1,-1 1-1,-1 0 1,18 32-1,89 206 424,-99-201-250,-3 1 1,-3 1-1,-2 0 1,-2 1-1,3 64 0,-10-29-170,-4 1 1,-16 135-1,-5-113-3381,19-103 2524,-8 43-1549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7:53.9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9 725 3552,'-8'1'2019,"15"0"45,17 1-750,10-2-1038,242-10 1293,-264 8-1399,1 0 1,-1 0-1,0-1 0,-1-1 0,1 0 0,0 0 0,-1-1 0,0-1 0,20-13 1,-29 18-119,0-1 1,-1 1 0,1-1 0,0 1 0,-1-1 0,1 0-1,-1 0 1,0 0 0,0 0 0,0 0 0,0 0 0,0 0-1,0 0 1,0 0 0,0 0 0,-1-1 0,1 1 0,-1 0-1,0-1 1,0 1 0,0 0 0,0 0 0,0-1 0,0 1 0,-1 0-1,1-1 1,-2-2 0,1 1-7,0 1 0,-1 0-1,0 0 1,1 0 0,-1 0 0,0 0 0,-1 0-1,1 0 1,0 1 0,-1-1 0,0 1 0,1 0 0,-1 0-1,0 0 1,0 0 0,0 0 0,-4-1 0,-3 0-113,-1 1 1,1 0-1,-1 0 1,1 1 0,-1 1-1,1-1 1,-1 2 0,-13 1-1,12 0-114,-1 0 0,1 0 0,-1 1-1,-23 10 1,30-10 97,-1 0-1,1 0 1,0 1-1,0 0 1,0 0 0,1 0-1,0 1 1,-1 0-1,2 0 1,-6 7 0,8-9 54,0 0 1,0 1-1,0-1 1,1 1-1,0-1 1,0 1-1,0 0 1,0-1-1,0 1 1,1 0-1,0 0 1,0 0-1,0-1 1,0 1-1,0 0 1,1 0-1,-1-1 1,1 1-1,0 0 1,0-1-1,1 1 1,-1-1-1,4 6 1,1 3-64,1-1 0,0 0 1,1 0-1,0-1 0,13 13 1,-4-6 127,0-1 0,2-1 0,30 21 0,-39-30 1,1 0 0,1 0 0,-1-1 0,1 0 0,0-1 0,0 0 0,0-1 0,17 2 0,-23-5 48,1 1 0,-1-1 0,1-1 0,-1 1 1,0-1-1,0 0 0,1-1 0,-1 0 0,0 1 0,0-2 1,7-3-1,-5 2 25,1-2 0,-1 1 1,0-1-1,0-1 0,0 1 1,8-11-1,4-8 204,-2 1 1,-1-2-1,20-40 1,-36 64-293,34-62 774,-34 66-878,1 1 0,-1-1 0,0 0 0,1 1 0,-1 0 0,0-1 0,-1 1 0,2 3 0,4 22-111,2-1 0,17 40 1,-19-55 221,-1-1 1,1 1 0,1-1-1,0-1 1,1 1 0,0-1 0,17 16-1,-24-26 4,-1 1 0,1 0 0,0-1 0,0 1 0,-1-1 0,1 1 0,0-1 0,0 0 0,0 1 0,0-1 0,-1 0 0,1 0 0,0 1 0,0-1 0,0 0 0,0 0 0,0 0 0,0 0 0,0 0 0,0 0 0,-1-1 0,1 1 0,0 0 0,0 0 0,0-1 0,0 1 0,0 0 0,-1-1 0,1 1 0,0-1 0,0 1 0,0-1 0,-1 1 0,1-1 0,0 0 0,-1 1 0,1-1 0,-1 0 0,2-1 0,1-3 121,0 1 0,0-1 0,0-1 1,3-7-1,-6 12-140,5-12 82,-1 0 1,-1 0-1,4-23 1,-2 3-84,-2 20-31,-2-1 0,0 1 0,0-18 0,-2 18-203,2 12 189,-1 1 0,0-1 0,0 1 1,0 0-1,0-1 0,0 1 0,1-1 1,-1 1-1,0-1 0,0 1 0,1 0 0,-1-1 1,0 1-1,1 0 0,-1-1 0,0 1 0,1 0 1,-1-1-1,1 1 0,-1 0 0,0 0 1,1-1-1,-1 1 0,1 0 0,-1 0 0,1 0 1,-1 0-1,1 0 0,-1-1 0,1 1 0,-1 0 1,1 0-1,-1 0 0,1 0 0,-1 0 1,1 1-1,0-1 0,26 4-233,-18-2 162,49 6-67,94 1 1,-113-10 402,52-7 0,-87 7-101,0 0-1,0 0 1,0 0 0,0 0 0,0-1 0,0 0 0,5-2 0,-8 3-55,0 0 0,0 0 0,0 0 0,0 1 0,0-1 0,0 0 0,0 0 0,0-1 0,0 1 0,0 0 0,-1 0 0,1 0 0,0 0 0,-1-1 0,1 1 0,-1 0 0,1-1 0,-1 1 0,0 0 0,1-1 0,-1-1 0,0 1-40,-1 1 0,1-1 0,0 0 0,-1 0 0,1 1 0,-1-1 0,0 0 0,0 1 0,0-1 0,1 1 0,-1-1-1,-1 1 1,1-1 0,0 1 0,0 0 0,0-1 0,-1 1 0,1 0 0,-1 0 0,-1-1 0,2 1-57,0 1-1,0-1 1,0 1 0,0 0 0,0-1-1,1 1 1,-1 0 0,0-1 0,0 1 0,-1 0-1,1 0 1,0 0 0,0 0 0,-1 0 0,2 0-12,-1 0 1,1 0 0,-1 1 0,1-1 0,-1 0 0,1 0 0,0 1-1,-1-1 1,1 0 0,-1 1 0,1-1 0,-1 0 0,1 1 0,0-1-1,-1 0 1,1 1 0,0-1 0,0 1 0,-1-1 0,1 1 0,0-1-1,0 1 1,-1-1 0,1 1 0,0-1 0,0 1 0,0 0-1,-2 10-136,0 0-1,0 0 1,1 0-1,1 23 1,2 8 45,-2-32 51,0-1 1,1 1-1,0 0 0,0-1 0,4 13 1,4 6-100,-5-13 127,1 0 0,0 1-1,1-2 1,1 1 0,14 22 0,-21-36 62,1 0 0,0 1 1,0-1-1,1 0 0,-1 0 1,0 0-1,0 0 0,0 0 0,1 0 1,-1 0-1,1 0 0,-1-1 1,1 1-1,-1-1 0,1 1 0,-1-1 1,1 1-1,-1-1 0,3 1 1,-1-1 11,-1-1 1,1 1 0,0 0 0,-1-1 0,1 0 0,-1 1 0,0-1 0,1 0 0,-1 0 0,1-1-1,1 0 1,5-5 87,0 1-1,0-1 1,-1-1-1,9-10 1,-16 17-114,27-32 330,0-2-1,31-54 1,-45 67-181,-9 15-137,0 0 0,-1 0 0,0 0-1,-1 0 1,0-1 0,5-12 0,-8 19-78,0 0 1,0 0-1,0 0 0,0 0 1,1 1-1,-1-1 0,0 0 1,1 0-1,-1 1 1,1-1-1,-1 0 0,0 1 1,1-1-1,0 0 1,-1 1-1,2-2 0,7 3-51,-1 0 82,-2 0 4,-1-1 1,1 1-1,0 0 0,-1 1 0,1-1 1,-1 1-1,0 1 0,0-1 0,0 1 1,0-1-1,0 1 0,5 4 0,2 3 4,-1-1-1,0 2 1,13 14 0,-9-6 6,17 29 0,-23-32 35,2 0 1,-1-1 0,2-1 0,15 16 0,-26-29 5,0 0-1,0 0 1,1 0 0,-1 0 0,0 0-1,1 0 1,-1 0 0,1-1 0,-1 1-1,1 0 1,-1-1 0,1 1 0,1-1-1,-2 0-4,0 0 0,0 0 0,0 0 0,0 0 0,0-1 0,0 1 0,0 0 0,0-1 0,0 1-1,0 0 1,0-1 0,0 1 0,0-1 0,0 0 0,0 1 0,-1-1 0,1 0 0,0 0 0,0 1 0,-1-1 0,1 0 0,0-1-1,7-11 28,-1 0 0,0-1-1,-1 0 1,-1 0-1,8-30 1,-4 11 7,2 9-103,-10 23 23,-1 1 0,0-1-1,0 0 1,0 1-1,0-1 1,1 1 0,-1-1-1,0 1 1,1-1 0,-1 1-1,0-1 1,1 1-1,-1-1 1,0 1 0,1-1-1,-1 1 1,1 0-1,-1-1 1,1 1 0,-1 0-1,1-1 1,0 1-1,27 74 13,-28-74 20,0 0 0,0 0 0,0 1 0,1-1 0,-1 0 0,0 0 0,0 1 0,0-1 0,0 0-1,1 0 1,-1 0 0,0 0 0,0 1 0,1-1 0,-1 0 0,0 0 0,0 0 0,1 0 0,-1 0-1,0 0 1,0 0 0,1 0 0,-1 0 0,0 1 0,0-1 0,1 0 0,-1 0 0,0-1 0,0 1-1,1 0 1,-1 0 0,12-5 139,10-12-21,-7 0-49,-12 13-103,1 0-1,-1-1 1,1 1-1,0 1 1,1-1 0,-1 1-1,1-1 1,-1 1-1,1 0 1,10-4-1,-14 7 32,-1 0 0,1 0 0,0 0 0,0 0 0,0 0-1,0 0 1,0 0 0,0 0 0,0 0 0,0 0 0,0 1-1,0-1 1,0 0 0,0 1 0,0-1 0,0 0-1,0 1 1,0-1 0,0 1 0,-1 0 0,1-1 0,0 1-1,0 0 1,-1-1 0,1 1 0,0 0 0,-1 0 0,1 0-1,-1-1 1,1 1 0,-1 0 0,1 1 0,1 3 3,-1-1 1,1 0-1,-1 1 1,0 0-1,0-1 1,0 6-1,2 47-27,-3-1 1,-3 0-1,-10 58 0,2-51 104,-25 73 0,19-77 29,-57 181 637,65-217-420,-20 38-1,26-56-325,0 1 1,-1-1 0,0 1-1,1-1 1,-2 0-1,1-1 1,-1 1 0,1-1-1,-1 0 1,0 0 0,-10 5-1,14-8-10,1-1-1,0 0 1,-1 0 0,1 0-1,-1 0 1,1 0 0,0 0-1,-1 0 1,1 0 0,-1 0-1,1 0 1,0 0 0,-1 0-1,1 0 1,0 0 0,-1 0-1,1 0 1,-1 0 0,1 0-1,0-1 1,-1 1 0,1 0-1,0 0 1,-1 0-1,1-1 1,0 1 0,-1 0-1,1-1 1,-8-13-217,2-16-301,5 18 453,1 0-1,0 0 1,1 0-1,1-1 1,0 1-1,0 0 1,1 1-1,0-1 0,9-18 1,0 6-129,0 0 0,1 1 0,25-31 0,-26 39 183,1 0-1,1 0 1,1 1 0,23-17 0,53-30-71,18-12 64,-96 64 46,16-12 10,-1-1-1,-1 0 1,44-49 0,29-64 204,-14 19 366,-75 97-351,-2 4 17,-8 18-280,-3 12-180,-3 39 21,2 0 0,8 109 0,-5-154 212,1 0 0,0 1 0,1-1 0,0-1-1,0 1 1,1 0 0,0 0 0,6 12 0,-9-21-32,0 0 0,0 0 0,1 0 0,-1 0 1,0 0-1,0 0 0,0 0 0,0 0 0,0 0 0,1 1 0,-1-1 0,0 0 0,0 0 0,0 0 0,0 0 0,1 0 1,-1 0-1,0 0 0,0 0 0,0 0 0,0 0 0,0 0 0,1 0 0,-1-1 0,0 1 0,0 0 0,0 0 0,0 0 1,1 0-1,-1 0 0,0 0 0,0 0 0,0 0 0,0 0 0,0 0 0,0-1 0,1 1 0,-1 0 0,0 0 0,0 0 1,0 0-1,0 0 0,0-1 0,0 1 0,0 0 0,0 0 0,9-14 137,4-15-108,32-158 740,-44 183-787,18-91 369,-18 75-363,-1 19-241,0 2-10,-1 11-113,1 20 69,-1-10 173,2 30-1,0-46 114,0 0 1,0 0-1,0-1 1,1 1-1,-1 0 0,2-1 1,-1 1-1,0-1 1,7 10-1,-8-14 27,-1 0 0,1 0-1,0-1 1,-1 1 0,1 0 0,0 0-1,0-1 1,0 1 0,0-1 0,-1 1-1,1-1 1,0 1 0,0-1 0,0 1-1,0-1 1,0 0 0,0 1 0,0-1-1,0 0 1,0 0 0,0 0 0,0 0-1,1 0 1,-1 0 0,0 0 0,0 0-1,0 0 1,0-1 0,0 1 0,0 0-1,0-1 1,0 1 0,0 0 0,-1-1-1,1 0 1,0 1 0,0-1 0,0 1-1,0-1 1,-1 0 0,1 0 0,1 0-1,3-4 45,-1 0-1,1 0 0,-1-1 1,0 1-1,5-10 0,19-37-58,62-103 172,-89 153-178,12-14-456,-13 16 450,1 0 1,-1-1-1,1 1 1,-1 0 0,1 0-1,-1 0 1,1-1-1,0 1 1,-1 0-1,1 0 1,-1 0-1,1 0 1,-1 0 0,1 0-1,-1 0 1,1 0-1,-1 0 1,1 0-1,0 0 1,-1 1-1,1-1 1,-1 0-1,1 0 1,-1 1 0,1-1-1,-1 0 1,1 0-1,-1 1 1,0-1-1,1 0 1,-1 1-1,1-1 1,0 1-1,4 4-8,1 0 0,1-1 0,-1 0-1,11 5 1,-3-2-106,-6-2 165,0-1-1,1 0 0,-1-1 1,1 0-1,0 0 1,0-1-1,0 0 1,0 0-1,0-1 0,1-1 1,-1 1-1,0-2 1,11 0-1,-16 0 42,0 1 0,0-1 0,0 0 0,0-1 0,0 1 0,-1 0 0,1-1 0,0 0 0,-1 0 0,1 0 1,-1 0-1,0-1 0,0 0 0,0 1 0,0-1 0,0 0 0,3-5 0,1 2-25,-6 5-41,0 1 0,0-1 0,-1 1 0,1-1 0,0 1 0,-1-1 0,1 0 0,0 1 0,-1-1 0,1 0 0,-1 1 1,1-1-1,-1 0 0,1 0 0,-1 0 0,1 0 0,10-20 271,-11 20-342,0 1-1,0-1 0,0 1 1,0 0-1,0-1 0,1 1 1,-1-1-1,0 1 0,0 0 1,1-1-1,-1 1 0,0-1 1,1 1-1,-1 0 0,0 0 1,1-1-1,-1 1 0,0 0 1,1-1-1,-1 1 0,1 0 1,-1 0-1,1-1 0,16-5-147,-11 4 365,-1 0 1,1-1-1,-1 1 0,1-1 1,6-4-1,-3-4-80,0 1 0,-1-1 0,-1 0 0,0-1 0,0 0 0,8-19 0,-8 14-10,-1-1 1,0 0-1,4-27 0,-4 16-11,19-135 458,-11 54-302,-8 78-500,2-57 0,-14 112-390,3 85 450,2-22 232,-20 201 56,8-148 232,2-27-341,-3 47 242,5-83 538,10-75-636,1-6-92,3-13-32,5-32 129,13-58 195,-14 78-322,-4 11-124,1 1 0,15-33 0,-19 46 148,-1 3-67,1-1-1,-1 0 1,1 1 0,-1-1 0,1 1 0,0 0-1,0-1 1,3-2 0,-4 5 49,-1-1 1,1 1-1,-1 0 1,1-1-1,-1 1 1,1 0-1,0 0 1,-1 0-1,1 0 1,-1 0-1,1 0 1,0 0-1,-1 0 1,1 0-1,-1 0 0,1 0 1,0 0-1,0 0 1,1 1 2,-1 0 1,1 0-1,-1-1 1,1 1-1,-1 0 1,1 0 0,-1 0-1,0 1 1,2 1-1,15 18-66,-11-12 16,1 0-1,0 0 1,12 8 0,-3-3 37,0-1 0,2-1-1,-1 0 1,2-1 0,33 13 0,-35-18 111,0-1 0,1-1 0,0 0 0,27 1 0,-39-5-22,-1 0 0,1 0 0,-1 0-1,0-1 1,1 0 0,-1-1 0,0 1-1,0-1 1,0 0 0,0-1 0,0 1 0,-1-1-1,1 0 1,-1-1 0,1 1 0,-1-1-1,5-5 1,-3 2 109,0-1 0,0 1 0,-1-1 0,7-11 0,-11 16-101,0-1-1,-1 0 1,1 0 0,-1 0-1,0 0 1,0 0 0,0 0 0,0 0-1,-1 0 1,1 0 0,-1-1-1,0 1 1,-1-7 0,0 6-21,0 0 1,0 0 0,0 0-1,-1 0 1,0 0 0,0 1-1,0-1 1,0 1 0,-5-7-1,6 9-92,0 1 0,-1 0 0,1-1 0,0 1 0,-1 0 0,1 0 0,-1 0-1,1 0 1,-1 0 0,1 0 0,-1 0 0,0 1 0,1-1 0,-1 1 0,0-1 0,0 1 0,0-1-1,1 1 1,-1 0 0,0 0 0,0 0 0,0 0 0,1 0 0,-1 1 0,0-1 0,0 0 0,0 1-1,1-1 1,-1 1 0,0 0 0,-2 1 0,0 0-14,1 0 0,-1 1-1,0-1 1,1 1 0,-1 0-1,1 0 1,0 0 0,0 1 0,0-1-1,0 1 1,0-1 0,1 1 0,0 0-1,-2 5 1,-3 7-29,1 0 0,-6 23 0,8-20 20,0 1 0,1-1 1,1 1-1,1-1 0,1 1 0,1 0 1,0-1-1,1 1 0,2-1 1,0 0-1,0 0 0,2 0 1,10 24-1,-12-35 125,1 0 0,0 1 1,0-2-1,1 1 0,9 10 0,-14-16-23,1 0 1,0 0-1,-1-1 0,1 1 0,0-1 0,0 1 0,0-1 1,0 0-1,1 1 0,-1-1 0,0 0 0,0-1 0,1 1 1,-1 0-1,0-1 0,1 1 0,-1-1 0,1 0 0,-1 1 1,0-1-1,1-1 0,-1 1 0,1 0 0,-1 0 0,0-1 1,4 0-1,-2-1 27,0 0 1,0-1-1,-1 1 1,1-1-1,-1 1 1,1-1-1,-1 0 1,0 0-1,0-1 1,0 1-1,0-1 1,2-3-1,3-7 81,-1-1 0,7-15 1,-8 15-77,21-50 46,-3 5-165,35-62 0,-58 121 33,-1 0-1,1-1 1,0 1 0,-1 0-1,1 0 1,0 0-1,0 0 1,0 0-1,0 0 1,0 0-1,0 0 1,0 0-1,0 0 1,1 0 0,-1 1-1,0-1 1,0 0-1,1 1 1,-1-1-1,0 1 1,3-1-1,-3 2 11,1-1-1,-1 0 0,1 1 0,-1-1 1,1 0-1,-1 1 0,1 0 0,-1-1 1,0 1-1,1 0 0,-1 0 1,0 0-1,1 0 0,-1 0 0,0 0 1,0 0-1,0 0 0,2 3 0,39 50 40,-29-35-83,2-1 1,0 0 0,0-1-1,30 24 1,-26-27 112,1 0 0,0-1 1,1-1-1,33 14 0,-47-23-22,1-1 1,0 1-1,-1-1 0,1-1 0,0 1 0,0-1 0,0 0 0,0-1 0,0 0 0,0-1 0,0 1 0,0-1 0,0-1 0,0 0 0,0 0 0,-1 0 0,10-5 0,-5 1 27,-1-1 1,-1-1-1,1 0 1,-1 0-1,-1-1 0,1 0 1,-2-1-1,1 0 1,13-21-1,24-36 249,-22 33-40,23-42 0,-42 68-169,-1-1 0,-1 0 0,5-16 0,-7 21-58,0 0 0,0 0 0,-1 0 1,1 0-1,-1-1 0,0 1 1,-1 0-1,1 0 0,-1 0 0,0 0 1,-1-5-1,1 7-77,-1 1 1,1-1-1,0 0 0,-1 1 0,1-1 1,-1 1-1,1 0 0,-1-1 0,0 1 1,0 0-1,0 0 0,0 0 1,1 0-1,-1 0 0,0 1 0,-1-1 1,1 0-1,0 1 0,0 0 0,0-1 1,-3 1-1,3 1-43,-1-1 0,1 1 0,0 0 0,0 0-1,0 0 1,0 0 0,0 0 0,0 1 0,0-1 0,0 0 0,0 1 0,1 0 0,-1-1 0,0 1-1,1 0 1,0 0 0,-1 0 0,1 0 0,0 0 0,0 0 0,-1 3 0,-2 5-52,1 0 0,0 0 1,-2 15-1,4-17 89,-4 20-28,2 0 0,1-1-1,2 42 1,1-51 125,1 0 1,0 0-1,2 0 0,0-1 0,1 0 1,10 24-1,-12-34-3,1-1-1,0 1 1,1-1 0,-1 0 0,1 0-1,0 0 1,1-1 0,-1 1 0,1-1-1,0-1 1,0 1 0,1-1 0,-1 0 0,9 3-1,-1-1 32,0 0 0,0-1 0,1-1 1,-1-1-1,1 0 0,17 1 0,-20-3-191,1 0 1,-1-1-1,0-1 1,0 0-1,1-1 1,-1 0 0,0-1-1,-1 0 1,17-7-1,-3-2-800,0-1-1,0-1 1,31-24-1,63-55-7248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8:21.27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127 17 2144,'-6'-2'447,"0"1"0,0-1 0,-1 1 0,1 0 0,-9 0 1,3 6 393,5-1-344,5-3-351,1-1 1,0 1-1,0 0 0,-1 0 0,1 0 1,0 0-1,0 0 0,0 0 0,0 0 1,-1 3-1,-8 7 2048,11-3-1677,2-4-353,0-1-1,0 1 1,0-1 0,0 0-1,1 0 1,-1-1 0,1 1 0,-1-1-1,1 1 1,7 2 0,8 3 129,19 6 0,-32-12-221,72 18 348,-11-4-200,30 11-148,103 34 485,-107-28-318,1-4-1,2-5 1,107 14 0,-13-3 151,-109-19-338,228 33 55,149-33 264,-375-16-294,-7-4 749,-90-8-810,-19-8-234,23 12 259,0 1 1,-1 0 0,0 1-1,0 0 1,-22-8 0,-3-1-74,-7-3 12,0 3 0,-1 1 0,-64-10 0,32 7-76,-297-90 91,147 50 3,131 35 185,-124-24-273,1 15 105,206 29 66,-323-14-129,213 11 256,-27 5-347,148 0 128,0 1-1,0-1 1,0 1-1,1-1 1,-1 0-1,0 1 1,1-1-1,-1 1 0,0 0 1,1-1-1,-1 1 1,1 0-1,-1-1 1,0 1-1,1 0 1,0-1-1,-1 1 1,1 0-1,-1 1 1,-6 14-151,7-16 159,-5 15-120,1 0 0,1 0-1,0 1 1,0 22-1,3 63 400,1-48-345,-1 69 1503,19-114-1119,-11-5-194,0 0-1,1-1 1,-1 0 0,1 0-1,12 1 1,13 2-237,60 10 121,134 3 1,-21-21 311,-57-2-112,34 4-144,208 3-191,-142 12 434,-127-9-110,58 0-324,12 0 450,-95-2-480,-66 1-2096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18:31.08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6 184 2080,'0'-1'42,"-1"1"0,0-1 0,1 0 0,0 1 0,-1-1 0,-1-16 3567,4 18-3342,4 1-157,0 1 1,0-2-1,0 1 1,0-1 0,0 0-1,13 1 1,43-2 531,-31-1-400,506-19 1668,-302 15-1266,-21 2-424,336-46 1988,-248 25-2050,-207 18 4,57-1 102,88-7 416,278-26-142,-323 34-367,-192 6-166,-2 0-106,6 1 96,-2 6 15,-2-1 4,0 1 0,0-1 0,-1 1 1,0-1-1,0 1 0,-1 0 0,0 0 0,0 0 0,0 7 0,3 22-117,11 100 97,-12-94-101,1-1 1,12 46-1,-10-56 159,4 42 0,-3-12 154,-2-46-143,-4-13-46,0 0 0,-1 0-1,1-1 1,-1 1-1,1 0 1,-1 0 0,0 0-1,1 2 1,-1 5-4,0-3 592,-9-2-324,8-3-305,-3 0-17,-1 0 0,1-1 0,0 0 1,0 0-1,0 0 0,-8-1 1,-2 1 95,-88-6 453,-2-1 35,-101-1-346,27 0-197,0 0 43,-64 3-161,-88 17 6,-55-2 498,255-11-340,55 0-112,18-1 174,-86 10 0,32-3-291,62-4 200,-81 1 52,-94 6 380,174-4-326,13-1-127,1 1 0,0 1 0,-53 16-1,61-14-138,19-4 138,0-1-1,0 1 1,-15 7-1,-74 40 43,93-48 66,1-1-1,0 1 0,-1-1 0,1 0 0,-1-1 0,-5 1 0,4-13-230,5 8 34,0 0 0,-1 0 0,2 0 0,-1 0 0,0-1 0,1 1 0,0 0 0,0-8 0,9-35-35,-3 14 123,2-30-186,-1-82 0,-7 130 227,-1 6-86,1 1 0,1-1 1,-1 1-1,4-17 0,0 5-111,-4 18 138,0 0 0,0 1 0,0-1 0,0 0 0,1 0 0,-1 1 0,1-1 0,-1 0 0,1 1 0,-1-1 0,1 0 0,0 1 0,0-1 0,0 1 0,0-1 0,2-1 0,4-3-57,0-1 0,1 1 1,0 0-1,0 1 0,17-9 1,-4 5-134,30-9 0,-43 17 225,1-1 1,-1 1 0,1 0 0,-1 1 0,16 1-1,0 0-1,-7-1-33,-1 2 1,1 0 0,22 6 0,51 18-47,-42-10-3,293 103 179,-303-105-77,0-3-1,76 13 1,79-3 211,-138-16-22,205 4-73,-115-6 7,8 0 105,1-6-1,190-29 1,-280 25-151,1 3 0,66 5 0,-45 0 111,-82-1-199,-1-1-1,0 1 1,0-1 0,0 0-1,0 0 1,0 0 0,0 0-1,0-1 1,0 1 0,0-1 0,2-2-1,27-22 72,-31 25-64,0 0 0,0 0 0,0-1 0,0 1 0,0 0 0,0 0 0,0-1 0,0 1 0,-1 0 0,1-1 0,-1 1 0,1-1 0,-1 1 0,1-1 0,-1 1 0,0-1 0,1-1 0,-2 0 15,1-1-1,-1 1 0,0 0 0,0 0 1,0 0-1,-2-5 0,-2-5-278,-2-4-9,5 14 183,0-1 0,1 1 1,-1-1-1,1 0 0,0 1 1,0-1-1,-1-8 0,2 11 43,0 0 0,0 0 0,0-1 0,0 1 0,0 0-1,0 0 1,-1 0 0,1 0 0,-1 0 0,1 0 0,0 0 0,-1 0 0,0 0 0,1 0-1,-1 0 1,0 0 0,1 0 0,-1 0 0,0 0 0,0 0 0,0 1 0,0-1 0,0 0-1,1 1 1,-1-1 0,-1 0 0,1 1 0,0-1 0,0 1 0,0 0 0,-2-1 0,-4 0 0,0 0 0,1 1 1,-1-1-1,-11 2 1,0 0 313,-9-2-123,-1-1-1,1-1 1,-28-8 0,-79-27 361,73 20-475,-1 3-1,-73-9 0,-129 4-317,224 19 203,0 3-1,0 1 0,0 1 0,1 3 0,0 1 0,0 2 1,1 2-1,-56 24 0,86-32-13,0-1 1,1 1-1,-1 1 1,1-1-1,1 1 1,-12 10 0,17-13 41,0-1 1,0 0 0,0 1 0,0-1-1,0 1 1,0 0 0,0-1 0,0 1-1,1 0 1,-1-1 0,0 1 0,1 0 0,0 0-1,-1 0 1,1 2 0,0-2 6,1 0 1,-1 0-1,0 0 1,1-1 0,0 1-1,-1 0 1,1 0-1,0 0 1,0 0-1,0-1 1,0 1-1,0-1 1,1 1-1,-1 0 1,0-1-1,1 0 1,1 2 0,7 5 5,0-1 0,1 0 1,0 0-1,16 7 1,51 16 105,-37-17-52,1-1 0,68 8 0,86-1 201,-160-16-289,327 18-44,-152-13 752,-159-3 48,-50-6-690,-1 0 0,0 0-1,1 1 1,-1-1 0,1 0 0,-1 0 0,1 1 0,2-1 0,-1 0 15,3-3-20,0 0 0,0 0-1,0 0 1,-1-1-1,1 1 1,4-7-1,-4 5-26,-1 1 0,1 0 0,0 0 0,0 0 0,9-4 0,2 0-78,-9 4 27,1 1 1,-1 0-1,16-4 0,-21 7 37,1 0 0,-1 1 1,1-1-1,-1 1 0,1 0 0,-1 0 1,0 0-1,1 1 0,-1-1 0,1 1 1,-1 0-1,0 0 0,1 0 0,2 1 0,59 33-245,-55-28 320,0 1 1,0 0-1,-1 0 0,14 16 0,-6-7-67,-16-15 50,0-1 0,0 0 1,0 0-1,0 0 0,0 1 0,0-1 0,-1 0 0,1 1 1,0-1-1,-1 1 0,1-1 0,-1 1 0,1-1 0,-1 1 1,0-1-1,1 1 0,-1-1 0,0 1 0,0 0 0,-1 2 0,3 10 62,-2-14-75,0 0 1,1 0 0,-1 0 0,0 0 0,0 0 0,0 1 0,0-1 0,0 0 0,0 0 0,0 0 0,0 0-1,0 0 1,1 0 0,-1 0 0,0 0 0,0 1 0,0-1 0,0 0 0,0 0 0,0 0 0,1 0 0,-1 0-1,0 0 1,0 0 0,0 0 0,0 0 0,1 0 0,-1 0 0,0 0 0,0 0 0,0 0 0,0 0 0,0 0-1,1 0 1,-1 0 0,0 0 0,0 0 0,0 0 0,0 0 0,0 0 0,1-1 0,-1 1 0,0 0 0,0 0-1,0 0 1,0 0 0,0 0 0,0 0 0,0 0 0,0 0 0,1-1 0,-1 1 0,0 0 0,0 0 0,0 0-1,0-1 1,2-1-29,-1 0-1,1-1 0,-1 0 1,1 1-1,-1-1 0,0 0 1,0 0-1,0 0 0,0 1 0,0-5 1,2-33-224,-2 16 250,0-27-990,-1 31-1177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3:26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29 6304,'-1'-1'90,"1"1"0,0-1-1,0 1 1,-1-1 0,1 0 0,0 1 0,0-1 0,0 1 0,0-1 0,0 0 0,0 1-1,0-1 1,0 1 0,0-1 0,0 0 0,0 1 0,1-1 0,-1 1 0,0-1-1,0 0 1,0 1 0,1-1 0,-1 1 0,0-1 0,1 1 0,0-2 0,0 2 32,1-1 1,-1 0 0,1 1 0,-1-1-1,1 0 1,0 1 0,-1 0 0,3-1 0,10-2 62,-6 2 312,0 0 0,-1 0 1,1 1-1,0 0 0,7 1 0,6 0-88,120 4 967,-48-6-1039,112 3-13,-194-2-542,-1 2 0,1-1 0,-1 1 0,18 6 0,-20-5-659,-1 0 0,1 1-1,-1 0 1,0 0-1,0 1 1,0 0 0,-1 0-1,0 1 1,0-1 0,9 12-1,3 6-1266,-3-5 539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0:04.6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1503 1568,'-6'0'4560,"12"0"-1670,-4 1-2340,15 4 3044,-7-5-2778,13 0-554,19 1 198,0-2 0,0-2 0,80-15 0,116-49 670,-164 45-725,75-31 1,-135 47-380,0 0 1,-1-1 0,0 0-1,-1-1 1,1 0 0,-2-1-1,21-18 1,-3-4 157,-20 22-138,0 0 0,-1 0 0,0-1 0,0 0 1,-1-1-1,9-17 0,0-15 98,-1-1 0,10-56 0,7-19-66,-25 96-44,1 1-1,2 0 1,12-23 0,24-22 11,-26 39-26,-2 5-32,1 2-1,0 0 1,38-30 0,-31 28-51,-11 11 48,1 1 0,0 1 0,1 0 0,19-8 0,-16 9 32,-1-2 0,33-22 0,12-10 141,-24 17 27,-24 17-167,0 1-1,1 0 1,33-11 0,-23 10-31,-5 2 4,0 2 0,1 0 0,41-2 0,-17 2-35,-18 1 129,1 3 0,-1 0-1,1 2 1,0 1 0,-1 1 0,36 9 0,-59-10-110,1 0 1,0 0-1,8 5 1,19 8 249,3 2-80,-35-16 528,-3-10-544,-11-5-44,-1-1 0,0 2 0,-1 0 0,-1 0 0,0 1 0,-18-10-1,-106-55 32,90 53 5,19 10-160,-47-14 0,21 8 50,42 11-29,13 8-10,0 0 0,0 0 0,0 1 0,-1-1 0,1 0 0,0 1 0,0-1-1,0 0 1,0 1 0,-1 0 0,1-1 0,0 1 0,-3-1 0,3 1-190,3 2-437,10 7 620,1 0 0,0 0 1,0-1-1,1-1 0,0 0 0,19 6 0,144 45-26,-25-9 343,-62-16-356,-31-10 207,-20-8 147,-38-15-233,0 1-1,0-1 1,1 0-1,-1 1 1,0-1-1,0 1 1,0 0-1,0-1 1,0 1-1,0 0 1,0 0-1,0 0 1,0 0-1,0 0 1,0 0-1,0 0 1,0 0-1,0 2 1,-1-2-19,1 1 0,-1-1 0,0 1 1,0-1-1,0 1 0,-1-1 1,1 1-1,0-1 0,-1 1 1,1-1-1,-1 1 0,1-1 0,-1 1 1,1-1-1,-2 2 0,-1 2 27,0 0 1,-1-1-1,1 1 0,-1-1 0,0 0 0,0 0 0,0-1 0,-10 7 0,-2 1-20,-20 8 0,10-5-26,9-4 65,-38 14 1,-47 10 110,-103 38-448,198-70 236,6-2 27,0 0-1,0 0 1,0 0 0,-1 1-1,1-1 1,0 0 0,0 1 0,0-1-1,0 1 1,0-1 0,0 1 0,0-1-1,0 1 1,1 0 0,-1-1-1,0 1 1,0 0 0,0 0 0,-1 1-1,2-1-51,18-2-1152,-14-3 655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0:53.91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282 47 992,'-11'0'2992,"-7"0"-699,-24 4-2021,41-4-248,-1 0 0,1 0 0,-1 0 0,1 0 0,0 1 0,-1-1 0,1 1 0,-1-1 0,1 1 0,0-1 0,-1 1 0,1 0 0,0-1 0,0 1 0,0 0 0,0 0 0,-1 0 0,1 0 0,0 0 0,1 0 0,-1 1 0,0-1 0,0 0 0,0 0 0,1 1 0,-1-1 0,0 3 0,-4 5-19,1-5 33,4-4-37,0 0 1,0 0-1,0 0 1,0 0 0,0 0-1,0 0 1,0 0-1,-1 0 1,1 1 0,-5 12 2852,9-16-2409,6-7-587,9-8 441,-15 14-271,0-1 0,0 1 1,0 0-1,0 0 1,1 0-1,-1 0 0,1 1 1,0 0-1,9-5 0,4-2 3,-13 7 6,0 1-1,-1-1 0,1 1 1,0 1-1,0-1 1,0 1-1,0 0 0,0 0 1,0 0-1,10 1 0,-14 0-40,1 0-1,0 0 1,-1 1 0,1-1-1,0 1 1,-1 0-1,1-1 1,2 2-1,2 1-19,3-1 36,0 0 0,0-1 1,16 0-1,-16-1 18,-1 1 1,1-1 0,-1 2 0,10 2 0,-3-1-50,22 4 0,-1-1 132,18 7 263,103 19-112,-128-31-235,-23-1 43,1 0 0,-1 0 0,0 1 0,9 2 0,-6-2-45,-1 0 0,1 0 0,0-1 0,16-1-1,-1 0 144,23-8 75,-18 9-175,-13 1-95,0 1 1,27 6 0,8 1 91,-26-6 171,47 12-1,-48-9-258,-15-5 49,-1 1 0,0 1 0,14 5 0,-21-7-25,0-1 0,0 1 0,-1-1 0,1 0 0,0 1 0,0-1 0,0 0 0,0 0 0,0 1 0,0-1 0,0 0 0,0 0 1,0 0-1,0 0 0,2-1 0,0 1 0,0 0 0,1-1-1,-1 1 1,1 1 0,-1-1 0,6 2 0,9 3 214,-14-4-191,-1 0 0,0 0 0,0 0 0,1 0 1,-1-1-1,6 1 0,-7-1-29,0 0 1,0 0-1,0 1 0,0-1 1,0 1-1,0-1 0,0 1 1,-1-1-1,1 1 0,0 0 0,0 0 1,2 2-1,1 0 16,-1-1-1,0 0 1,1 0-1,-1 0 1,1 0 0,7 1-1,-3-1 194,4 2-212,1-2 0,-1 0 0,17 1 0,1 1 251,-29-4-165,-1-1-43,16-2 774,-36-5-582,-39 1-304,-72 0 0,-59 11 92,34 9-324,80-5 315,57-6 12,-21 6 1,26-4 13,-1-2-1,0 1 1,-18-1 0,23-13-7,8 10-37,0 1 0,0-1 1,0 1-1,0-1 0,0 0 1,0 0-1,1 1 0,-1-1 1,0 0-1,0 0 0,1 0 0,-1 0 1,1 0-1,-1 0 0,1 0 1,-1 0-1,1 0 0,0 0 1,-1 0-1,1 0 0,0-2 1,-9-1 51,0-16 76,7 4-112,2 5 228,-12-33-464,11 43 205,1 0 0,0 0 0,-1 0 0,1 0 1,0 0-1,0 0 0,0 0 0,0 0 0,0-1 0,0 1 0,0 0 0,0 0 0,0 0 0,0 0 0,0 0 0,1 0 0,-1 0 1,1 0-1,-1 0 0,1 0 0,-1 0 0,1 0 0,0-1 0,1 0 8,0 1 1,-1 0-1,1 0 1,0 0-1,0 0 1,-1 0-1,1 0 1,0 0-1,0 0 1,0 1-1,0-1 0,0 1 1,1 0-1,-1 0 1,0-1-1,0 1 1,3 1-1,0-1-17,1 1 0,-1 1-1,1-1 1,-1 1 0,0 0 0,1 0-1,-1 1 1,8 5 0,10 4-68,-13-10 63,-8-2 40,-1 1 1,1-1-1,0 1 0,0-1 0,-1 1 0,1 0 0,0-1 1,-1 1-1,3 1 0,0 0 21,-1 0 0,1 0 0,0-1 0,0 0 0,0 0 0,0 0 0,0 0 0,0-1 0,0 1 0,0-1 0,0 0 0,0-1 0,4 1 0,30 1 123,23 7-450,-36-5 271,48 12 0,-57-12 50,0 0 0,0-1 0,0 0 0,31-2 0,-27-1 71,1 2 0,28 4 0,-29-3-103,-1 0-1,32-1 1,-28-1 81,-3-4-40,-14 3-23,-1 0 0,0 0 0,0 0 0,1 0 0,7 1 1,-10 0 7,1 0 1,0 0 0,0 0-1,-1-1 1,1 0 0,0 1-1,-1-1 1,1-1 0,4-1-1,-8 2-74,7 1 22,-5 0 43,0 0-1,-1 0 1,1 0 0,0 0 0,0 0 0,0 0-1,0 1 1,0-1 0,-1 1 0,1-1 0,0 1-1,2 1 1,0-1 29,0 1-1,0-1 0,0 0 1,0 0-1,8 1 0,11-6 206,-21 4-299,3 0-96,35-9 203,-38 9 58,1-8 880,-3 7-960,0 1-1,-1-1 0,1 0 1,0 1-1,-1-1 1,1 0-1,0 1 1,-1-1-1,1 1 0,-1-1 1,1 1-1,-1-1 1,0 1-1,1-1 0,-1 1 1,1-1-1,-2 0 1,-15-8-69,11 6 80,-6-3-50,0 0 0,-1 1 0,1 1 0,-1 0 0,0 1 0,-24-3 0,14 2 101,-37-6-120,22 3-101,5 2-380,25 7 346,8-2 151,-1 1-1,1-1 1,0 1 0,0-1 0,0 1-1,0-1 1,0 1 0,0-1 0,0 1-1,-1-1 1,2 1 0,-1-1 0,0 1-1,0 0 1,0-1 0,0 1 0,0-1-1,1 1 1,-1 1-13,1 1-1,0-1 1,0 0 0,0-1-1,0 1 1,1 0-1,-1 0 1,2 2 0,8 11-35,-10-14 61,0 1 1,0 0 0,0 0 0,1-1-1,-1 1 1,0-1 0,1 1 0,0-1-1,-1 0 1,1 0 0,0 0 0,3 2-1,26 9 92,-26-11-77,1 1 1,-1-1-1,0 1 1,8 5-1,-8-4 0,-1-1-1,0 0 1,1 0 0,0 0-1,-1-1 1,1 1-1,8 0 1,0 0 25,24 0 1,5 3-33,-27-4 28,26 4 1,-26-2-4,26 0-1,142-3 30,-137-5 42,49-2 58,-50 2-276,-28 5 266,-15 0-160,7 0-16,96-3 112,-103 3-123,18 3 166,-15-2-129,-1-1-13,-1 1 0,1-1 0,0 1 0,-1-1 0,1 0 0,-1 0 0,1-1 0,4 0 1,0-1 26,0 1 0,0 0 0,13 1 0,-2-5 77,13 3-58,45-8-1,-45 5-196,32-1 196,98 4 0,-95 2-20,16 4 69,-43-8 144,-35 3-245,-3 1 17,1-1 0,-1 1 0,0-1 0,0 1 0,0 0 0,1 0 0,-1 0 0,3 0 0,40-5-55,-16 1 27,134 4 42,-126-5 187,-2 2-304,-14 3 331,-20 0-235,9 0-22,-5 0 94,-4 0-54,1 0 1,-1 0-1,0 0 1,1 0-1,-1 0 1,1 0-1,-1 0 1,1 0-1,-1-1 1,0 1-1,1 0 1,-1-1-1,2 0 1,0-1 205,14-3-245,6-5 159,-22 9-180,2-1-99,-2 1 151,-1 1 0,0 0-1,0 0 1,0 0-1,0-1 1,1 1-1,-1 0 1,0 0 0,0 0-1,0 0 1,1 0-1,-1-1 1,0 1-1,0 0 1,1 0 0,-1 0-1,0 0 1,0 0-1,1 0 1,-1 0-1,0 0 1,0 0 0,1 0-1,-1 0 1,0 0-1,0 0 1,1 0 0,63 0-64,-44 6-42,7 18 112,-22-19 16,1 0-1,-1 1 0,0-1 1,-1 1-1,1 0 0,-1 1 1,4 7-1,-6-9-4,0 0 0,0 0 0,-1 0 0,0 0 0,0 1 0,1 4 0,0 8-189,7 52 217,-4-17 156,-4-40-188,-1-1-1,0 1 1,-1 0-1,-3 17 1,-2 15-72,-3 26 251,1-15-84,2-21-11,-1 0 0,-1-1-1,-19 45 1,25-72-60,-2 0 0,-7 11 0,6-8 137,-1-2-201,-1 1-1,1-1 1,-13 12 0,12-13 38,0 0 0,1 1 1,0 0-1,0 0 1,-8 16-1,13-19-48,0-1 1,0 0-1,0 1 1,1-1-1,0 0 1,0 7-1,0-7 26,-5 72 87,3 42-143,4 136-334,36 10 529,-2-24-415,-34-206 422,10 180 307,-22-15-297,2-156 18,5-30-133,0-1-1,1 0 0,0 17 1,2-25 16,-1 0 0,1 1 1,-1-1-1,0 0 0,0 1 1,-4 5 186,3-10-164,-1 0 0,1-1-1,-1 0 1,1 1 0,-1-1 0,1 0 0,-1 0 0,1-1 0,0 1-1,-1 0 1,1-1 0,0 1 0,0-1 0,0 0 0,0 0-1,1 1 1,-1-1 0,-1-3 0,-5-5-84,1-1 0,-8-14 0,12 19 79,-13-25-85,2-1 0,1 0-1,1-1 1,-8-41 0,-16-138-328,3-105-2,15 71 394,17 168-88,1-70-266,2 95 378,1-21 6,26-208-339,-12 2 134,-17 278 76,0 0 0,0 0 0,1 0-1,-1 0 1,0 0 0,1 0 0,0 0 0,-1 0 0,1 0 0,0 1 0,0-1 0,0 0 0,2-2 0,2 13-472,13 21 368,-2 1-1,0 1 0,12 39 1,-12-28 200,24 45 1,54 89-131,-81-148 114,-1 2-1,-1-1 1,9 45 0,11 96 76,-11-6-136,-9-39 207,-7-75-105,-4 72 1,-1-56-6,-7 30 50,2-41 99,4-44-139,0 0 0,0 0 0,-1 0 0,-1-1 1,0 0-1,0 1 0,-1-1 0,-1-1 0,-12 19 0,18-28-56,-1-1 0,1 1 0,-1-1 0,1 1 1,-1-1-1,1 0 0,-1 1 0,1-1 0,-1 0 0,0 1 1,1-1-1,-1 0 0,0 0 0,1 0 0,-2 1 0,-7 3 154,9-4-150,-1 1-1,1-1 0,-1 0 1,0 1-1,1-1 1,-1 1-1,0-1 0,1 0 1,-1 0-1,0 1 1,1-1-1,-1 0 0,0 0 1,1 0-1,-1 0 1,0 0-1,0 0 0,1 0 1,-1 0-1,0 0 1,1 0-1,-1 0 0,0 0 1,1-1-1,-1 1 1,0 0-1,1 0 0,-1-1 1,0 1-1,1 0 1,-1-1-1,0 1 0,1-1 1,-1 1-1,1-1 0,-1 0 1,-3-3 16,0-1-1,0 1 1,-5-9 0,7 10 16,-12-20-14,1-2 1,1 1-1,-14-45 1,2 8 76,-27-77-220,30 76 58,3-2 0,-14-86-1,24 106 21,-11-59-39,-18-88 23,-9-26 34,34 142-15,-6-118 0,9 65-99,5-80-155,5 134 176,-2 73-13,-1 3-164,-1 5-15,-50 221-419,31-129 714,7-37-4,-2-1-1,-41 93 0,28-84-33,-83 180 82,-17-12 96,61-136-53,-21 37-39,22-2 36,1-2 233,47-90 121,13-35-256,7-10-170,0 0 0,0 1-1,-1-1 1,1 0 0,0 0-1,0 0 1,0 0 0,-1 0-1,1 0 1,0 0 0,0 0-1,-1 0 1,1 0 0,0 0-1,0 0 1,0 0 0,-1 0-1,1 0 1,0 0 0,0 0-1,-1 0 1,1 0-1,0 0 1,0 0 0,0 0-1,-1 0 1,1 0 0,-1-1 5,1 0 0,-1 0 0,1 1 0,-1-1 0,1 0 0,-1 0 0,1 0 0,0 0 0,-1 0 0,1 0 0,0 0 0,0 0 0,0 0 0,-1 1 0,1-1 0,0 0 0,0 0 0,1 0 0,-1 0 0,0-1-1,5-30-114,1 0 0,2 0-1,1 1 1,2 0 0,0 1-1,29-52 1,21-35-66,142-240 319,-87 182-128,-17-8-208,-15-22 129,-8 16 58,-68 170-11,40-79-245,-45 94-63,-1 1 491,-8 7 172,-9 11-470,-15 18 0,9-9 144,-35 47-59,37-45 22,-29 31-1,-21 7-14,-93 69 1,-29 26-23,11 27 48,110-109 39,-119 101-1,106-110 15,-65 50 60,34-25-9,105-86-40,0 0 1,-11 12 0,12-12-62,8-7 3,0 0 0,0 0 1,0 0-1,0 0 0,0 0 1,0 0-1,-1 0 0,1 0 1,0 0-1,0 0 0,0 0 1,0 0-1,0 0 0,0-1 1,0 1-1,0 0 1,0 0-1,0 0 0,0 0 1,-1 0-1,1 0 0,0 0 1,0 0-1,0 0 0,0 0 1,0 0-1,0 0 0,0 0 1,0 0-1,0-1 0,0 1 1,0 0-1,0 0 0,0 0 1,0 0-1,0 0 0,0 0 1,0 0-1,0 0 1,0 0-1,0 0 0,0-1 1,0 1-1,0 0 0,0 0 1,0 0-1,0 0 0,0 0 1,7-17-131,3 3 52,0 1 0,1 1 1,14-14-1,-13 14 36,320-336-468,-109 132 662,-90 90-199,205-203-271,-288 280 372,36-36 259,2-3 238,-87 87-530,-1 1 0,1 0-1,-1-1 1,1 1 0,-1 0 0,1-1-1,-1 1 1,0-1 0,1 1 0,-1-1-1,0 1 1,0-1 0,1 1 0,-1-1-1,0 1 1,0-1 0,0 1 0,1-2-1,-1 2-22,0 0 0,-1-1 0,1 1 0,0 0 0,0 0 0,0-1 0,0 1 0,0 0-1,-1 0 1,1-1 0,0 1 0,0 0 0,0 0 0,-1 0 0,1-1 0,0 1 0,0 0 0,-1 0-1,1 0 1,0 0 0,0 0 0,-1 0 0,1 0 0,0 0 0,-1-1 0,-1 1-10,0 0 0,0 0 0,0 0 1,0 0-1,0 0 0,0 0 0,0 0 1,0 1-1,-3 0 0,-24 9 23,-40 7 1,7-2 14,27-4-38,1 1-1,0 2 1,1 2 0,0 1 0,1 1 0,2 1-1,0 2 1,-47 42 0,25-12-80,-31 26 7,17-29 111,-118 65 0,37-26-34,108-60-15,-58 49 1,47-28 107,-58 76 0,8-9-222,18-34 227,-124 93 0,187-162-125,18-11-159,13-8 18,5-2 78,-1-2 1,0 1-1,-1-2 0,0 0 1,23-24-1,56-79-25,-62 72 81,47-47 0,169-116 151,-166 144-189,101-98-1,25-91 231,-194 234-136,9-15 93,17-20 163,-39 51-242,0 1 0,-1-1 0,1 0 0,-1 0 0,1 0 0,-1 0 0,1 1 0,-1-1 1,1 0-1,-1 0 0,0 0 0,1 0 0,-1 0 0,0 0 0,0 0 0,0 0 0,0 0 0,0 0 0,0 0 0,0 0 0,0 0 0,-1-2 1,1 3-30,0 0 0,-1-1 0,1 1 0,0 0 1,-1-1-1,1 1 0,0-1 0,-1 1 1,1 0-1,0 0 0,-1-1 0,1 1 0,-1 0 1,1 0-1,-1-1 0,1 1 0,0 0 1,-1 0-1,1 0 0,-1 0 0,1 0 0,-1 0 1,1 0-1,-1 0 0,1 0 0,-1 0 1,1 0-1,-1 0 0,1 0 0,-1 0 0,1 0 1,-1 0-1,1 1 0,0-1 0,-1 0 1,1 0-1,-1 1 0,1-1 0,-1 0 0,1 0 1,0 1-1,-1-1 0,1 0 0,-1 1 1,-77 62-223,11-10 322,-139 82-275,-24 19 4,223-149 174,-155 115-16,42-36-64,3 5 0,-134 134 0,139-117-16,173-163-502,-12 5 620,87-71-1,-86 85 21,51-43-159,122-118-80,3-3 50,-86 76 230,192-186 61,-318 298-97,-9 10 28,0 0 0,-1-1-1,0 1 1,6-10 0,-16 17-123,-106 50-103,36-18 106,-117 73 1,6 42 34,127-98 79,-105 70 0,-59-1-6,41-26 12,141-69-23,1 1 0,-46 39 0,-84 105-339,135-132 232,-41 56 38,20-23-120,57-72 132,0 0 1,0 0-1,0 0 1,0 0 0,0 0-1,0 0 1,0 0 0,0 0-1,0 0 1,0 0 0,0 0-1,0 0 1,0 0-1,0 0 1,0 0 0,1 0-1,-1 0 1,0 0 0,0 0-1,0 0 1,0 0-1,0 0 1,0 1 0,0-1-1,0 0 1,0 0 0,0 0-1,0 0 1,0 0-1,0 0 1,0 0 0,0 0-1,0 0 1,0 0 0,0 0-1,0 0 1,0 0-1,0 0 1,0 0 0,0 0-1,0 1 1,0-1 0,0 0-1,0 0 1,0 0-1,0 0 1,0 0 0,0 0-1,0 0 1,0 0 0,11-5-84,15-10 95,-12 3 19,-1-1 0,0-1 0,-1 0 0,17-27 1,-14 19-62,-2 5-43,9-15-28,1 2 0,1 0 0,47-42 0,87-52 122,-89 74 96,92-88 0,-106 76-247,65-91 0,-20 21 133,-47 59 360,-44 58-81,-8 15-260,-1-1 0,1 0 0,-1 0 0,1 1 0,-1-1 0,0 0 0,1 0 0,-1 0 0,0 0 0,0 1 0,1-1 0,-1 0 0,0 0-1,0-2 1,0 3-13,0 0-1,0-1 1,0 1-1,-1 0 0,1 0 1,0-1-1,0 1 0,0 0 1,0 0-1,-1-1 1,1 1-1,0 0 0,0 0 1,-1 0-1,1-1 0,0 1 1,0 0-1,-1 0 1,1 0-1,0 0 0,0-1 1,-1 1-1,1 0 0,0 0 1,-1 0-1,1 0 0,0 0 1,-1 0-1,-1 0-17,0 0-1,0 0 0,0 1 0,0-1 1,0 0-1,0 1 0,0-1 1,0 1-1,1 0 0,-1 0 1,-3 1-1,-7 7-67,1 0 1,-11 10-1,-9 6 28,-218 151 51,34-25-90,-33 27-61,189-142 219,-22 16 51,63-40-199,-14 11-282,59-34-78,-5-1 372,-1-1 0,0-1 0,-1-1 0,20-19 0,70-76 19,-73 72 161,86-95-20,96-93-72,-111 125 405,-107 101-406,0-1 1,0 0-1,0 0 1,0 0-1,-1-1 1,1 1 0,0 0-1,0 0 1,-1 0-1,1 0 1,-1-1 0,1 1-1,-1 0 1,0-1-1,1 1 1,-1 0-1,0-3 1,0 3-15,0 1 0,-1-1 0,1 1 0,0-1 0,-1 0 0,1 1 1,0-1-1,-1 1 0,1-1 0,-1 1 0,1-1 0,-1 1 0,1 0 0,-1-1 0,1 1 0,-1-1 0,1 1 0,-1 0 1,0 0-1,1-1 0,-1 1 0,1 0 0,-1 0 0,0 0 0,1-1 0,-1 1 0,0 0 0,1 0 0,-1 0 0,0 0 1,1 0-1,-1 1 0,0-1 0,1 0 0,-2 0 0,-10 2-52,1 0-1,-1 1 1,0 0-1,1 1 1,-15 6 0,6 0-66,-39 25 1,32-16 136,1 2 1,-43 44-1,-38 58-81,68-76 14,-3-1 0,-74 66 0,9-30 104,-86 72-254,183-145 226,-162 163 574,164-163-504,-1 0-1,-11 10 1,20-18-96,-1-1-1,1 1 1,0-1 0,-1 1-1,1-1 1,-1 0 0,1 1-1,-1-1 1,1 0 0,-1 1-1,1-1 1,-1 0 0,1 1-1,-1-1 1,1 0 0,-1 0-1,1 0 1,-1 0 0,1 0-1,-1 1 1,1-1 0,-1 0-1,0 0 1,1 0 0,-1 0-1,1-1 1,-1 1 0,1 0-1,-1 0 1,1 0 0,-1 0-1,0 0 1,0-1 0,1 0-14,-1 0 0,1 0 1,0 0-1,-1-1 1,1 1-1,0 0 0,0 0 1,0 0-1,0 0 1,0-1-1,0 1 0,0 0 1,0 0-1,1 0 1,-1 0-1,0 0 1,2-2-1,3-11-43,0 1 1,1 0-1,1 0 1,1 1-1,15-22 1,55-55-70,17-4 56,9-9 112,-82 78 19,-2-1 0,27-42 1,104-195-109,-148 255 125,-1 1 0,0-1 0,0 0 0,0 0 1,-1 0-1,0 0 0,0 0 0,-1-1 0,0-9 0,0 16-81,0 1 0,0 0-1,0-1 1,0 1 0,0-1 0,0 1-1,0-1 1,0 1 0,0 0-1,0-1 1,0 1 0,0-1 0,0 1-1,-1-1 1,1 1 0,0 0 0,0-1-1,0 1 1,-1 0 0,1-1-1,0 1 1,0 0 0,-1-1 0,1 1-1,0 0 1,-1-1 0,1 1-1,0 0 1,-1 0 0,1-1 0,-1 1-1,1 0 1,0 0 0,-1 0-1,1 0 1,-1 0 0,1 0 0,-1-1-1,1 1 1,0 0 0,-1 0 0,1 0-1,-1 0 1,1 0 0,-1 1-1,1-1 1,0 0 0,-1 0 0,0 0-1,-1 1-22,0 0-1,-1 0 1,1 0-1,0 0 1,0 0-1,0 1 1,-3 2-1,-122 129-687,-10 8 956,38-58-48,98-82-190,-1 0 1,1 0-1,0 0 1,-1 0 0,1 0-1,-1 0 1,1-1 0,-1 1-1,1 0 1,-1-1-1,-2 1 1,4-1-8,0 0 1,-1 0-1,1 0 0,0 0 0,0-1 1,-1 1-1,1 0 0,0 0 0,0 0 1,0 0-1,-1-1 0,1 1 1,0 0-1,0 0 0,0 0 0,0-1 1,-1 1-1,1 0 0,0 0 0,0-1 1,0 1-1,0 0 0,0 0 1,0-1-1,0 1 0,0 0 0,0 0 1,0-1-1,0 1 0,0 0 0,0 0 1,0-1-1,0 1 0,0 0 1,0 0-1,0-1 0,0 1 0,0 0 1,0-1-1,3-6-16,-1-1 1,1 1-1,5-10 1,-5 9 1,21-43 38,50-79 0,-38 78-104,77-103-45,-107 148 143,0 0 0,-1 0-1,0 0 1,0-1 0,5-11-1,-10 18-18,0 1 0,0 0-1,0 0 1,0 0 0,1 0 0,-1 0-1,0 0 1,0 0 0,0 0-1,0-1 1,0 1 0,0 0 0,0 0-1,0 0 1,0 0 0,0 0-1,0-1 1,0 1 0,0 0 0,0 0-1,0 0 1,0 0 0,0 0-1,0 0 1,0-1 0,0 1-1,0 0 1,0 0 0,0 0 0,0 0-1,0 0 1,0-1 0,0 1-1,0 0 1,0 0 0,0 0 0,0 0-1,-1 0 1,1 0 0,0 0-1,0 0 1,0-1 0,0 1 0,0 0-1,0 0 1,0 0 0,-1 0-1,1 0 1,0 0 0,0 0 0,0 0-1,0 0 1,0 0 0,-1 0-1,1 0 1,0 0 0,0 0 0,0 0-1,0 0 1,0 0 0,0 0-1,-1 0 1,1 0 0,0 0 0,0 0-1,0 0 1,0 0 0,0 0-1,-1 0 1,-9 6-294,-6 9 206,0 1 0,1 1 0,-22 33 0,-31 62 43,7-11 36,36-61 91,14-22 123,0 0 0,-2-1 0,-20 23 0,32-38-126,-1 0 0,0-1 0,1 1 0,-1-1 0,0 1 0,0-1 0,0 0 0,-2 2 0,3-3-70,0 0-1,1 0 1,-1 0-1,1 0 1,-1 0-1,0 0 1,1 0-1,-1-1 1,1 1 0,-1 0-1,1 0 1,-1 0-1,0-1 1,1 1-1,-1 0 1,1 0-1,-1-1 1,1 1-1,-1 0 1,1-1-1,0 1 1,-1-1-1,1 1 1,-1-1-1,1 1 1,0-1 0,-1 1-1,1-1 1,0 1-1,0-1 1,-1 1-1,1-1 1,0 0-1,0 1 1,0-2-1,-5-9-18,1-1 0,1 0-1,0 0 1,-2-22 0,1-52-76,0-5 37,-14-26 225,17 111-149,-1 1 0,0-1 0,0 1 0,0 0 0,-1 0 0,-3-7 1,-9-16 38,13 24-97,0 1 0,0 0 0,0-1-1,-1 1 1,0 0 0,1 1 0,-1-1 0,0 0 0,-5-3 0,-13-12 75,3 0-53,14 14 61,0 0 0,0 0 0,0 0 0,-4-8 0,-12-18-79,10 14 22,6 9-38,4 7 39,-1 0 1,1-1-1,0 1 1,-1-1-1,1 1 1,0 0-1,0-1 1,-1 1 0,1-1-1,0 1 1,0-1-1,0 1 1,0-1-1,-1 1 1,1-1-1,0 1 1,0-1-1,0 1 1,0-2 0,0 1-31,0 0 1,-1 0-1,1 0 0,-1 1 1,1-1-1,-1 0 1,1 0-1,-1 0 1,0 0-1,1 0 1,-1 1-1,0-1 1,-2-1 469,-15-34 620,16 31-1072,0-1 0,0 1 0,0-1 0,1 1 0,-1-1 0,1 1 0,1-1 0,-1 0 0,1-6 0,4 28-1216,0-6 1230,0 0 1,0 0-1,-1 1 0,0-1 1,-1 1-1,1 14 1,6 70-26,-14-11 427,-3 31 218,6-93-580,-3 79-40,-2 9 367,7-94-309,0-1 0,2 20 0,1 10-203,-2-7 210,-2 29 72,0-51-158,1-7-7,0 0 0,-5 18 1,3-11 78,-1 0 1,2 0 0,0 0-1,2 29 1,0-7 176,-1 37 18,5 156-408,0-106 303,-1-8-139,0 4 144,-1 15-277,-3-135 135,22 238 155,-13-135-210,-4-62 147,-1 70-1,1-47 995,-5-65-1066,1 0 1,-1-1-1,1 1 1,-1 0-1,0-1 1,1 1-1,-1 0 1,0-1-1,1 1 1,-1-1 0,0 1-1,0-1 1,0 1-1,1-1 1,-1 1-1,0-1 1,0 1-1,0-1 1,0 1-1,0-1 1,0 1-1,0-1 1,0 1-1,0-1 1,0 0-1,0-18-146,0 17 175,-4-256 18,5 93-158,2 45 135,-3 110-52,4-328-276,-2 69 375,0-18-196,-5 74 68,-2 64-202,5 128 287,1-25 20,-3 1 1,-11-78-1,7 86-191,2 0 0,0-72 0,8 51-439,-4 58 473,1-1 59,-1 1 0,1 0-1,0 0 1,-1 0 0,1 0-1,-1 0 1,1 0 0,0 0-1,-1 0 1,1 0 0,-1 0-1,1 0 1,0 0 0,-1 0-1,1 1 1,-1-1 0,2 1-1,6 8-119,0 1 0,0 0 0,0 0 0,6 14 0,23 50 16,-33-65 92,77 212-73,-28-65 72,-39-121 46,6 17 88,45 85 1,-63-132-10,1 0 0,0-1 1,1 1-1,-1-1 0,1 0 1,7 6-1,-10-9-55,-1-1 0,1 1 0,0-1 0,0 1 0,0-1 1,0 1-1,0-1 0,0 1 0,0-1 0,0 0 0,0 0 0,0 0 0,0 1 0,0-1 0,0 0 0,0 0 0,1-1 0,0 1-3,-1-1-1,0 1 0,0-1 1,0 1-1,0-1 0,0 0 1,0 1-1,0-1 0,0 0 0,0 0 1,-1 0-1,1 0 0,0 0 1,0 0-1,-1 0 0,1 0 1,-1 0-1,2-2 0,9-22-58,-1 0 0,-1-2 0,-1 1 0,6-38 0,9-111-123,-20 147 141,3-33 145,-2 0 0,-4-62-1,-1 112-170,0 1 0,0 0-1,-1 0 1,0 0 0,-1 0-1,0 0 1,-8-16 0,11 25 12,-1 0 0,0 1 0,1-1 1,-1 0-1,0 0 0,0 0 0,0 1 0,0-1 0,0 1 1,0-1-1,0 0 0,0 1 0,0 0 0,0-1 0,0 1 1,0 0-1,0-1 0,0 1 0,0 0 0,0 0 1,0 0-1,-1 0 0,1 0 0,0 0 0,0 0 0,0 0 1,0 0-1,0 1 0,0-1 0,0 0 0,0 1 0,0-1 1,0 1-1,-1 0 0,-6 3-37,0 0 0,0 1 0,-9 8 0,8-7 11,-25 19 104,-56 37 355,90-62-396,-1 1 0,1-1 0,0 0-1,-1 1 1,1-1 0,0 0 0,-1 0 0,1 0 0,0 1-1,-1-1 1,1 0 0,0 0 0,-1 0 0,1 0-1,-1 0 1,1 0 0,-1 0 0,1 0 0,0 0-1,-1 0 1,1 0 0,-1 0 0,1 0 0,0 0 0,-1 0-1,1 0 1,-1 0 0,1 0 0,0-1 0,-1 1-1,0 0 1,1-1-3,0 0-1,-1 1 1,1-1 0,0 0-1,0 0 1,-1 0-1,1 1 1,0-1 0,0 0-1,0 0 1,0 0 0,0 0-1,0 1 1,1-3-1,8-33-28,-8 31 49,2 47-1271,-3-26 1068,-1 26 131,-11 70 1,-18 38 187,26-132-114,-17 62 119,-35 90 0,-11 34-91,19 28-114,30-144 185,0 2-215,4 27 351,6-64-400,4-33 163,1 0-1,0 24 1,-2 51-25,0-33 0,2-45 28,1 0 1,1 19 0,-1 10 7,0-20-30,-2 11 52,-1 10-98,4-36 33,0 0-1,0 0 1,-5 17 0,4-20 40,0 1 0,1 0 0,-1 18-1,1-1-184,1 32 114,-2-29 212,2-23-167,0 0 1,0 1-1,-3 11 0,1-7 13,1-1 1,1 1-1,-1-1 1,3 14 0,-1 4-92,-1-17-18,0 2 142,0 1 0,4 25-1,-2-27-37,-1 0 1,0 0-1,-3 24 0,1-6 26,1-5 29,1-7-120,-1 0 0,-5 34 0,4-46 85,0 0 0,1 0 1,0 0-1,1 6 0,-1-8-26,1 0 0,-1 0 0,0 0 0,0 0 0,-1 0 0,1 0 0,-1 0 0,0 0 0,-2 7 0,-5 12 82,8-22-88,-1-1-1,1 0 1,0 0 0,0 1-1,0-1 1,-1 0 0,1 1-1,0-1 1,0 0 0,0 1-1,0-1 1,-1 0 0,1 1-1,0-1 1,0 1 0,0-1-1,0 0 1,0 1 0,0-1-1,0 0 1,0 1 0,0-1-1,0 1 1,1-1 0,-1 0-1,0 1 1,0-1 0,0 0-1,0 1 1,0-1 0,1 0-1,-1 1 1,0-1 0,0 0-1,1 1 1,-1-1 0,0 0-1,0 0 1,1 1 0,-1-1-1,0 0 1,1 0 0,-1 0-1,0 0 1,1 1 0,-1-1-1,0 0 1,1 0 0,-1 0-1,0 0 1,1 0 0,-1 0-1,1 0 1,1 0 29,4 8-112,-2-8 72,0 1 1,0-1-1,0-1 0,-1 1 1,1 0-1,0-1 0,4-1 1,3 0 36,83-19-221,-38 9 183,-35 6 67,32-3 0,12 3-16,-5 1-39,71-15 0,15-9-259,-127 26 382,-1 1 0,24 0 0,-39 3-94,-3-1-26,1 0 0,0 0 0,0 0 0,-1 0 0,1 0 0,0 0-1,0 0 1,-1-1 0,1 1 0,0 0 0,0 0 0,-1-1 0,1 1-1,0 0 1,-1-1 0,1 1 0,0-1 0,-1 1 0,2-1 0,-1 0 260,-7 10-170,3-6-78,-1 0-1,0 1 1,-1-1-1,1 0 0,0-1 1,-1 1-1,1-1 1,-9 3-1,-41 11 89,42-13-113,-188 50 92,-14 4-143,13 1 202,179-54-160,-1 0 0,-1-2 0,-38 0 0,52 1-407,15 0-141,13 0 445,-15-2 112,1 0-1,0 0 1,0 0 0,0-1-1,0 1 1,6-1 0,35 7-292,-42-6 310,-2 0-5,1 0 0,-1-1 1,0 1-1,0 0 0,1-1 1,-1 1-1,0-1 1,1 1-1,-1-1 0,1 0 1,-1 1-1,0-1 0,3 0 1,2 0 26,27 1 259,-20-1-440,4-1 216,-1 0 1,0 0-1,0-2 0,28-7 1,-20 4-192,40-5 0,86 2 107,-100 7-45,-28 1-87,36 1 0,57 3 455,-91-3-417,33 7-28,63 0 282,-86-5-169,9 0-84,-16-3 218,50 6-1,0-1-63,8 2-45,-2 0 0,-62-5-3,34 6 0,-39-4 64,0-1 1,-1 0-1,31-2 1,-12-2-8,-16 1-28,0-1 0,19-3 1,-20 2 10,31-2-1,9 0-98,-39 2 180,30 0 0,-2 1-178,-10-1 96,46 4 1,-27 0 28,-22-1 21,3-1-200,-1 2 0,52 8 0,-58-5 169,51 1-1,-21-3 93,-25-1-107,-19-1-68,29 5 0,-20-2 75,0-1-1,39-2 1,13 1 85,96 1-220,-90-3 112,-42 6-24,-24-4-5,26 4-1,-30-3 29,0 0-1,0-1 1,1 0-1,16-2 0,124-2 27,-97 4-151,-25-1 79,-14 1 139,0-1 1,-1-1-1,25-4 1,-30 3-181,-8 2 115,-1 0 0,0-1-1,1 1 1,-1-1 0,0 0 0,1 0 0,2-1 0,-4 1-12,0 0 0,0 0 1,0 1-1,-1-1 1,1 0-1,-1 0 1,1 0-1,0 0 1,-1 0-1,1 0 0,-1 1 1,0-1-1,1 0 1,-1 0-1,0-1 1,0 1-1,1 0 1,-1 0-1,0 0 1,0 0-1,-1-2 0,0-9 14,-1-1-1,0 1 0,-1-1 1,-6-14-1,-1-7 17,-9-62 53,9 38-100,-3-9-17,4 12-5,-34-103 0,-51-126 299,55 139-448,14 48 50,-46-113 0,63 187 24,-4-11 35,11 32-31,0 0 1,0 0-1,0 0 1,-1 0-1,1 0 1,0 0 0,-1 0-1,0 0 1,1 0-1,-3-1 1,-2 28-1193,3-10 1118,-21 134 83,5-25 129,10-84-49,-3-1 0,-1 0-1,-2-1 1,-23 43 0,-91 138 62,111-189-78,5-10 3,-210 307 160,92-157 1,119-153-84,11-14-52,-1-1-1,0 1 0,0 0 1,0-1-1,0 1 0,0-1 1,0 0-1,-1 0 0,1 0 1,-3 2-1,5-4-28,0 0 0,0 0 0,0 0 0,0 0 0,0 0 0,0 0 0,0 0 1,0-1-1,0 1 0,0 0 0,0 0 0,0 0 0,0 0 0,0 0 0,0 0 0,0 0 0,0 0 0,0 0 0,0 0 0,0 0 0,0 0 0,0 0 0,0 0 0,0 0 0,0 0 0,0 0 1,0 0-1,0-1 0,0 1 0,0 0 0,0 0 0,0 0 0,-1 0 0,1 0 0,0 0 0,0 0 0,0 0 0,0 0 0,0 0 0,0 0 0,0 0 0,0 0 0,0 0 0,0 0 0,0 0 0,0 0 1,0 0-1,0 0 0,0 0 0,0 0 0,0 0 0,0 0 0,0 0 0,-1 0 0,1 0 0,0 0 0,0 0 0,0 0 0,0 0 0,0 0 0,0 0 0,0 0 0,4-8-35,9-11-73,292-360-421,-253 320 381,47-50 2,-77 87 27,2 1 1,41-30-1,-61 48 83,0 1-1,0-1 1,1 1-1,-1 0 1,1 0-1,6-2 1,-10 4 23,0 0-1,0 0 1,0 0 0,0 0 0,0-1-1,0 2 1,0-1 0,0 0 0,0 0-1,0 0 1,0 0 0,0 0 0,-1 1-1,1-1 1,0 1 0,0-1 0,0 0-1,0 1 1,0-1 0,-1 1 0,1 0-1,0-1 1,-1 1 0,1 0 0,0-1-1,-1 1 1,1 0 0,-1 0 0,1-1-1,-1 1 1,1 0 0,-1 0 0,1 0-1,-1 0 1,0 0 0,0 0 0,1 0-1,-1-1 1,0 1 0,0 0 0,0 2 0,0 4 31,1 0 1,-1 1 0,-1-1 0,1 0 0,-4 13 0,0 6 21,-15 90-50,-1 3 215,16-85 2,4-34-205,0 0 0,0 1-1,0-1 1,0 0 0,0 0 0,0 1 0,0-1 0,0 0 0,0 0 0,0 1-1,0-1 1,0 0 0,0 1 0,0-1 0,0 0 0,0 0 0,0 1 0,1-1-1,-1 0 1,0 0 0,0 0 0,0 1 0,0-1 0,1 0 0,-1 0-1,0 0 1,0 1 0,0-1 0,1 0 0,-1 0 0,0 0 0,0 0 0,1 0-1,-1 1 1,0-1 0,0 0 0,1 0 0,-1 0 0,0 0 0,0 0 0,1 0-1,-1 0 1,0 0 0,1 0 0,-1 0 0,1-1-1,0 1 0,0 0-1,0-1 1,-1 1 0,1 0 0,0-1 0,0 1 0,0-1 0,-1 0 0,1 1-1,0-1 1,-1 1 0,1-1 0,0-1 0,21-34 110,3-5 0,-24 40-111,68-83 78,-60 75-117,-1 1 0,1 0 0,0 1 0,1 0 0,-1 0 0,2 1 0,12-6 0,-20 11 9,-1 0 0,1 0 0,0 0-1,0 0 1,0 0 0,0 1 0,0 0 0,1-1 0,-1 1 0,0 0 0,4 1 0,-6-1 30,0 1 0,0-1 0,0 0 0,0 1 0,0-1 0,0 1 0,0-1 0,-1 1 1,1 0-1,0-1 0,0 1 0,0 0 0,-1 0 0,1 0 0,0-1 0,-1 1 0,1 0 1,-1 0-1,1 0 0,-1 0 0,0 0 0,1 0 0,-1 0 0,0 0 0,1 0 0,-1 0 1,0 0-1,0 0 0,0 0 0,0 1 0,0-1 0,0 0 0,-1 0 0,1 0 0,-1 1 1,0 8 39,-1-1 0,0 0 0,-1 0 0,0-1 0,-6 12 1,-25 42 80,5-12-65,10-10-47,-27 49 124,38-73-64,-4 4 63,12-20-131,0 0 1,0 0-1,0 0 1,0 0 0,0 0-1,0 0 1,0 0-1,0-1 1,0 1-1,0 0 1,0 0-1,0 0 1,0 0-1,-1 0 1,1 0-1,0 0 1,0 0-1,0 0 1,0-1 0,0 1-1,0 0 1,0 0-1,0 0 1,-1 0-1,1 0 1,0 0-1,0 0 1,0 0-1,0 0 1,0 0-1,0 0 1,-1 0 0,1 0-1,0 0 1,0 0-1,0 0 1,0 0-1,0 0 1,0 0-1,-1 0 1,1 0-1,0 0 1,0 0-1,0 0 1,0 0 0,0 0-1,0 1 1,0-1-1,0 0 1,-1 0-1,1 0 1,0 0-1,0 0 1,0 0-1,0 0 1,0 0-1,0 0 1,0 1 0,0-1-1,0 0 1,0 0-1,0 0 1,0 0-1,2-13 86,68-173-357,-55 153 212,2 1 1,1 0-1,33-43 1,-45 68 30,-3 3-2,0 1 1,0-1-1,0 0 0,0 0 1,-1 0-1,3-7 1,-5 11 23,0 0 1,0 0-1,0 0 1,0 0-1,0 0 1,0 0 0,0 0-1,0 0 1,0 0-1,-1 0 1,1 0-1,0 0 1,0 0-1,0 0 1,0 0-1,0 0 1,0 0-1,0 0 1,0 0-1,0 0 1,0 0-1,0 0 1,0 0-1,0 0 1,0 0 0,0 0-1,0 0 1,-1 0-1,1 0 1,0 0-1,0 0 1,0 0-1,0 0 1,0 0-1,0 0 1,0-1-1,0 1 1,0 0-1,0 0 1,0 0-1,0 0 1,0 0-1,0 0 1,0 0-1,0 0 1,0 0 0,0 0-1,0 0 1,0 0-1,0 0 1,0 0-1,0 0 1,0 0-1,0-1 1,0 1-1,0 0 1,0 0-1,0 0 1,0 0-1,0 0 1,0 0-1,0 0 1,0 0-1,0 0 1,0 0 0,0 0-1,0 0 1,0 0-1,0 0 1,-7 4-91,-9 12 20,-7 15 56,1 1 0,1 1 0,-19 43-1,-1 0 18,24-46 40,-65 107 183,59-104 58,-51 60 0,71-89-208,-1 0 1,-1-1-1,1 1 1,0-1-1,-1 1 0,0-1 1,-6 3-1,10-6-65,0 1-1,0-1 0,0 0 1,0 1-1,0-1 0,0 0 1,0 0-1,0 1 0,-1-1 1,1 0-1,0 0 0,0 0 1,0 0-1,0-1 0,0 1 1,-1 0-1,1 0 1,0-1-1,0 1 0,0-1 1,0 1-1,0-1 0,0 1 1,0-1-1,0 1 0,0-1 1,1 0-1,-1 0 0,0 1 1,0-1-1,0 0 0,1 0 1,-1 0-1,0 0 0,1 0 1,-1 0-1,1 0 0,-1 0 1,1 0-1,0 0 0,-1 0 1,1 0-1,0-2 0,-2-6-86,0-1 0,1 1 0,0-1 0,0 0 0,3-19 0,-2 20 70,8-105-102,30-150 0,8-40 44,-31 189 77,-3 25 103,-1-108 0,-14 154-24,3 41-112,0 0 1,-1 0-1,0 0 0,0 0 0,0 0 0,0 1 1,0-1-1,-1 0 0,1 1 0,-1-1 1,-3-4-1,4 7 13,0-1 1,1 1-1,-1-1 1,0 1-1,1 0 1,-1-1-1,0 1 0,0 0 1,1-1-1,-1 1 1,0 0-1,0 0 1,1 0-1,-1-1 1,0 1-1,0 0 1,0 0-1,1 0 0,-1 1 1,0-1-1,0 0 1,0 0-1,1 0 1,-1 0-1,0 1 1,-1-1-1,-20 14-216,2 2 90,2 1 1,-30 34-1,21-22 30,-69 72-98,-56 61 132,-78 121 303,158-184 338,-139 149-1,210-247-558,1 0 0,-1 0-1,0-1 1,0 1 0,0 0-1,0 0 1,0-1 0,0 1-1,0 0 1,0-1 0,-1 1-1,-1 0 1,3-1-9,0 0 0,0 0 0,0 0 0,-1-1 0,1 1 0,0 0 0,0 0 0,-1 0 0,1 0 0,0 0 0,0 0 0,0 0 0,-1-1 0,1 1 0,0 0 0,0 0 0,0 0 0,0-1 0,-1 1 0,1 0 0,0 0 0,0 0 0,0-1 0,0 1 0,0 0 0,0 0 0,0 0 0,0-1 0,-1 1 0,1 0 0,0 0-1,0-1 1,0 1 0,0 0 0,0 0 0,1-1 0,-1-4-16,0 1 0,1-1 0,0 1 0,0-1 0,3-7 0,13-31-209,34-59-1,-4 12-42,-2-8 80,58-114-147,-71 153 364,63-85 1,66-47-2,2-1-131,-49 23 265,-64 94-47,-41 64-299,-9 11 179,0 0-1,0 0 1,1 0-1,-1 0 1,0 0-1,0 0 1,0 0-1,0 0 1,1-1 0,-1 1-1,0 0 1,0 0-1,0 0 1,0 0-1,1 0 1,-1 0-1,0 0 1,0 0 0,0 0-1,0 0 1,1 0-1,-1 0 1,0 0-1,0 1 1,0-1-1,0 0 1,1 0 0,-1 0-1,0 0 1,0 0-1,0 0 1,0 0-1,0 0 1,1 1-1,-1 0-10,1 0-1,-1 1 1,0-1-1,0 1 1,1-1-1,-1 1 0,0-1 1,0 0-1,0 1 1,-1-1-1,1 1 1,0-1-1,0 0 0,-1 1 1,0 1-1,-3 9 10,-1 0 0,0 0 0,0 0 0,-1-1 0,-1 1 0,-9 11 0,-55 61 123,8-11-55,-48 82-17,44-56-77,-115 153 54,-272 320 758,446-563-769,-20 25 173,-2-1 0,-60 51 1,90-84-182,-16 9 86,9-11-69,4-9-54,3 5-2,0 0-1,1 0 0,0-1 0,0 1 0,0 0 0,0 0 0,4-8 0,21-42-125,-22 48 134,26-47-267,75-100 0,-30 50 210,39-90-26,21-30-16,84-36 240,-45 61-160,61-112-96,-217 292 6,-11 16-94,-4 6 62,-4 13 17,-1-2 169,-2-1 0,0 1 1,0-1-1,-1 0 0,0 0 0,-1-1 1,-1 1-1,0-1 0,-10 12 0,-13 14 53,-44 39-1,66-68-63,-43 44 43,-86 112 0,75-71-107,-63 80-5,-73 31 266,52-58-73,-38 68 84,81-90 161,93-112-204,-1 0 1,0 0 0,-21 15-1,32-26-166,-1-1 0,0 1 0,0 0 0,1-1 0,-1 1 0,0-1 0,0 1-1,0-1 1,0 1 0,0-1 0,0 0 0,1 1 0,-1-1 0,0 0 0,0 0 0,0 0 0,0 0 0,0 0-1,0 0 1,0 0 0,0 0 0,0 0 0,0 0 0,0 0 0,0-1 0,0 1 0,0 0 0,0-1 0,0 1-1,0 0 1,0-1 0,1 0 0,-1 1 0,0-1 0,0 1 0,1-1 0,-1 0 0,0 1 0,0-2-1,-1-2-26,0 1-1,1 0 0,-1-1 0,1 1 0,0-1 0,0 0 0,0 1 0,-1-9 0,2 2-33,-1 0-1,2-1 0,-1 1 0,1 0 0,1 0 0,0-1 1,4-11-1,30-71-281,-34 90 325,46-95-185,60-91 1,-93 163 189,118-165-4,-56 84 16,-47 63-14,35-48-64,-51 75 39,7-9 75,-1-1-1,25-46 1,-45 73-40,0 0-1,0-1 1,0 1-1,0 0 1,0 0-1,0 0 1,0-1-1,0 1 1,0 0 0,0 0-1,0 0 1,0 0-1,0-1 1,0 1-1,0 0 1,0 0-1,0 0 1,1 0-1,-1 0 1,0-1-1,0 1 1,0 0-1,0 0 1,0 0 0,0 0-1,1 0 1,-1 0-1,0 0 1,0-1-1,0 1 1,0 0-1,0 0 1,1 0-1,-1 0 1,0 0-1,0 0 1,0 0-1,0 0 1,1 0 0,-1 0-1,0 0 1,0 0-1,0 0 1,1 0-1,-3 11-54,1-7 45,-1 1 1,-1-1 0,1 0 0,-1 1 0,1-1-1,-1 0 1,-1-1 0,1 1 0,-4 3 0,-7 8-6,-107 136 16,30-36 48,24-34-12,-201 258 99,104-114 34,-17-12 825,170-203-954,6-9-50,5-10-58,3-1-11,0-1-1,2 1 0,-1 0 1,11-17-1,-1 1 4,154-271-426,-105 188 422,-26 45 66,3 2 0,76-90 0,0 25 16,141-174-20,-65 16-190,-184 271 256,1 1 0,15-16 0,-16 21-59,-7 8 10,-1 0-1,0 0 1,0 0 0,0 0-1,0 0 1,0 0 0,0 0-1,0 0 1,1 0 0,-1 0-1,0 0 1,0 0-1,0 0 1,0 1 0,0-1-1,0 0 1,0 0 0,0 0-1,0 0 1,0 0 0,0 0-1,1 0 1,-1 0 0,0 0-1,0 1 1,0-1 0,0 0-1,0 0 1,0 0 0,0 0-1,0 0 1,0 0 0,0 0-1,0 1 1,0-1 0,0 0-1,0 0 1,0 0 0,0 0-1,0 0 1,0 0 0,0 0-1,0 1 1,0-1 0,-1 0-1,-6 25-176,4-14 119,-6 15 63,0 0 0,-1-1 0,-2 0-1,-1-1 1,0 0 0,-31 39 0,-36 34 1,-161 215 36,65-81 73,-268 298 19,233-312 363,198-203-390,6-5-25,-2-1 0,1 0 0,-1 0 0,0 0-1,-1-1 1,-11 6 0,21-13-80,0 0 0,-1 0-1,1 1 1,0-1 0,-1 0 0,1 0-1,0 0 1,-1 0 0,1 1-1,-1-1 1,1 0 0,0 0 0,-1 0-1,1 0 1,-1 0 0,1 0-1,0 0 1,-1 0 0,1 0 0,-1 0-1,1 0 1,0 0 0,-1 0 0,1-1-1,-1 1 1,1 0 0,0 0-1,-1 0 1,1-1 0,0 1 0,-1 0-1,1-2-16,-1 1 0,1 0 0,0 0 0,0 0 0,0 0 0,0 0 0,0-1-1,0 1 1,0 0 0,0 0 0,0 0 0,1 0 0,-1 0 0,0 0 0,1-2 0,10-26-101,1 0 1,2 1 0,0 0-1,28-38 1,87-103-92,-79 108 171,72-119 0,-79 104 38,10-17-10,94-127 1,64-8-71,-71 82 227,-56 63-164,-84 84 10,-146 113-357,115-86 406,1 1 0,-40 48 0,-19 48 27,49-65-14,-56 62-1,-156 116 71,97-99-102,109-93 16,15-14 364,-38 28 0,68-59-388,0 0 0,0-1 0,0 1 0,0 0 0,0-1 0,0 1 0,0-1 0,0 1 0,0-1 0,0 1 0,-1-1 1,1 0-1,0 1 0,-2-1 0,2 0-17,1 0 0,-1 0 0,1-1-1,0 1 1,-1 0 0,1 0 0,-1 0 0,1-1 0,0 1 0,-1 0 0,1 0 0,0-1-1,-1 1 1,1 0 0,0-1 0,-1 1 0,1 0 0,0-1 0,0 1 0,-1-1 0,1 1 0,0 0-1,0-1 1,0 1 0,0-1 0,-1 0 0,1-2-31,0 0 0,0 0 1,0 0-1,0 1 0,0-1 0,0 0 0,1 0 0,0 0 1,-1 0-1,3-5 0,6-9-39,0-1-1,2 1 1,0 1 0,0-1 0,24-23 0,-10 11 29,235-336-246,-181 253 10,14-21 294,-83 117 43,18-20-1,3-4 1,-54 72-357,-3 15 285,-26 46 36,24-53-11,-57 62 1,-45 30 53,-47 52-18,-1 49 340,85-107 13,43-67 207,50-58-599,-1-1 0,0 1 0,0 0 0,1 0 0,-1-1-1,0 1 1,0 0 0,0-1 0,0 1 0,1-1 0,-1 1 0,0-1 0,0 1 0,0-1-1,0 0 1,0 1 0,0-1 0,0 0 0,-1 0 0,1 0 0,0 0 0,0 0 0,-2 0-1,2-1-12,1 1 0,-1-1-1,0 0 1,1 1-1,-1-1 1,0 0 0,1 0-1,-1 0 1,1 1-1,-1-1 1,1 0-1,0 0 1,-1 0 0,1 0-1,0 0 1,0 0-1,-1 0 1,1 0 0,0 0-1,0 0 1,0 0-1,0 0 1,0 0 0,0 0-1,1 0 1,-1 0-1,0 1 1,1-2 0,3-20-85,1 1 1,1 0 0,13-31-1,36-64-147,-44 92 212,164-280-113,-128 235 168,3 3 1,72-74 0,-106 123-22,147-158-106,-156 166 162,0 1-1,1 0 0,12-9 1,-16 14-36,-3 2-16,0 1 0,0-1 0,0 0 0,0 1 0,0-1 0,0 0 0,-1 0 0,1 0 0,0 0 0,0 0 0,-1 1 0,1-1 0,0-1 0,-1 1 0,1 0 0,-1 0 0,1-2 0,-1 3-14,0 0-1,0 0 1,0 0-1,1 0 1,-1 0-1,0 0 1,0-1-1,0 1 1,0 0-1,0 0 1,0 0-1,0 0 1,0 0-1,0 0 1,0 0-1,0 0 1,0-1 0,0 1-1,0 0 1,0 0-1,0 0 1,0 0-1,0 0 1,0 0-1,0 0 1,0 0-1,0-1 1,0 1-1,0 0 1,0 0-1,0 0 1,0 0-1,-1 0 1,1 0-1,0 0 1,0 0-1,0 0 1,0 0-1,0-1 1,0 1-1,0 0 1,0 0 0,0 0-1,0 0 1,0 0-1,-1 0 1,1 0-1,0 0 1,0 0-1,0 0 1,0 0-1,0 0 1,0 0-1,0 0 1,-1 0-1,1 0 1,0 0-1,0 0 1,0 0-1,0 0 1,0 0-1,-8 5-171,-50 34-70,-15 11 185,32-14 5,-52 57 0,-30 50 38,10-9 73,55-70 128,-127 109 0,147-141 244,32-29-463,8-8-16,14-15-61,-13 16 85,22-31-91,-2-2 1,-2 0-1,22-51 0,14-26-2,-32 73 108,2 1-1,55-64 1,76-61 73,-89 95-78,-3 2-97,53-54-280,-85 85 535,-28 33-214,-3 6 16,-4 12 2,-2-7 55,1-1-1,-1 1 0,0-1 1,-1 0-1,1 0 1,-1 0-1,-7 7 0,-38 36 105,33-33-67,-1 0-14,-117 123-4,-15 69-114,-7 9 24,-39-11 220,90-101-22,104-104-127,-149 148 640,149-147-617,-1 0 0,0-1 0,0 1 0,0-1 0,-1 0 1,-3 2-1,6-3-27,-1 1 0,1-1 0,0 0 0,0 0 1,-1 0-1,1 0 0,0 0 0,0 0 0,-1 0 0,1 0 0,0 0 1,-1 0-1,1 0 0,0 0 0,0 0 0,-1 0 0,1 0 0,0-1 1,-1 1-1,1 0 0,0 0 0,0 0 0,-1 0 0,1 0 0,0-1 1,0 1-5,-1-1 0,1 1 0,0-1 1,0 0-1,-1 1 0,1-1 0,0 0 0,0 1 1,0-1-1,0 1 0,0-1 0,0 0 1,0 1-1,0-1 0,0 0 0,0 0 1,2-5-36,0 0 1,0 0-1,1 0 1,0 1-1,0-1 1,0 1-1,0 0 1,1 0-1,8-9 1,41-46-57,-21 25 21,30-44 1,71-151-37,-51 80 24,-38 73 146,95-122 0,-118 175-294,-30 29-58,2 2 269,1 0 1,0 0 0,0 1 0,0 0 0,-5 12 0,-51 102 16,37-70 37,-57 91 0,51-103 13,-1-1-1,-61 57 0,-88 56 573,172-144-509,-1-1 1,0 0 0,-12 5-1,21-11-102,1-1-1,-1 1 1,0-1-1,0 0 1,0 0 0,1 1-1,-1-1 1,0 0-1,0 0 1,0 0-1,1 0 1,-1 0-1,0 0 1,0 0 0,-1 0-1,2 0-5,0 0 0,-1 0-1,1-1 1,0 1 0,0 0 0,0 0-1,-1 0 1,1-1 0,0 1 0,0 0-1,0 0 1,0-1 0,0 1-1,0 0 1,-1 0 0,1-1 0,0 1-1,0 0 1,0 0 0,0-1 0,0 1-1,0 0 1,0-1 0,0 1 0,0 0-1,0 0 1,0-1 0,0 1 0,1-1-1,0-2-25,0 0-1,0-1 1,1 1 0,-1 0-1,5-6 1,319-495-527,-270 421 420,117-193 564,-135 217-109,-61 89-934,-98 141 415,-15-7 265,110-133-18,-256 275 453,275-297-468,4-5 6,0 0-1,0 1 0,0-1 1,-1 0-1,1-1 0,-1 1 0,0-1 1,0 0-1,-10 4 0,15-7-38,0 0 0,0 0 0,0 0-1,0 0 1,0 0 0,0 0 0,-1 0 0,1 0-1,0 0 1,0 0 0,0 0 0,0 0 0,0 0-1,-1 0 1,1 0 0,0 0 0,0 0 0,0 0-1,0 0 1,0 0 0,-1 0 0,1 0 0,0 0 0,0 0-1,0-1 1,0 1 0,0 0 0,0 0 0,0 0-1,0 0 1,-1 0 0,1 0 0,0 0 0,0 0-1,0-1 1,0 1 0,0 0 0,0 0 0,0 0-1,0 0 1,0 0 0,0-1 0,0 1 0,0 0-1,0 0 1,0 0 0,0 0 0,0 0 0,0-1-1,0 1 1,0 0 0,0 0 0,0 0 0,0 0 0,1-7-4,-1 1 0,1 0 0,1 0 0,-1-1 0,1 1 0,0 0 0,3-6 1,2-4 2,7-20-39,3 0 0,1 2 0,1 0 0,2 1 0,28-33 0,23-28-104,92-159 0,-67 60 26,-26 50 214,-62 119-261,-73 175-141,53-130 312,-1 0-1,-1-1 1,-1 0 0,-33 34 0,-145 110 290,108-98-203,-37 25 595,120-89-671,-1-1 0,0 0 1,0 0-1,0 0 0,0 0 0,0 0 1,0-1-1,0 1 0,0 0 0,0-1 1,0 1-1,0-1 0,0 0 1,0 0-1,0 0 0,-3 0 0,4 0-15,1-1-1,-1 1 0,1 0 0,-1 0 0,0-1 1,1 1-1,-1 0 0,1 0 0,-1-1 1,1 1-1,0-1 0,-1 1 0,1-1 0,-1 1 1,1 0-1,0-1 0,-1 1 0,1-1 1,0 0-1,-1 1 0,1-2 0,-1 1-13,1-1 0,0 1-1,0-1 1,0 0 0,0 1-1,0-1 1,0 1 0,0-1-1,0 1 1,1-1 0,-1 1-1,1-3 1,4-6-42,0-1 0,1 1 1,0 0-1,0 0 0,15-16 0,-14 17 25,176-248-429,-113 156 452,62-73-172,-98 130 111,12-19 58,18-22 71,-60 80-54,1 0 0,-1-1 0,6-11 0,-16 28-89,1-1 0,-1 1 1,-13 14-1,-2 5-87,-29 47 201,-16 23 71,-97 114-1,58-104 118,5-7-228,95-95-136,12-8-194,5-1 177,0 1 56,8 0 26,-1 0 0,1 2 0,31 5 0,-27-1-31,-1 1 0,0 1 0,37 19 0,-47-20 89,-1 1 0,0 0 0,0 1-1,0 0 1,-1 1 0,-1 0 0,15 17-1,-7 0 19,0 1-1,-1 0 1,14 38-1,-2-7 3,3 1 43,3-2 1,2-2-1,3-1 1,1-2-1,59 56 1,52 32 73,-118-110-112,-19-17 25,30 23-1,-14-16 56,-13-8 74,0-1-1,28 14 0,-44-25-142,0-1 0,1 1 0,-1 0 0,1-1 0,-1 0 0,1 1 0,1-1 0,-1 0 59,6 5-91,-8-5 18,0 0 0,0 1 1,0-1-1,0 1 0,0-1 0,0 1 0,0-1 1,0 1-1,-1 0 0,1-1 0,0 1 0,0 0 1,0 0-1,-1 0 0,1 0 0,-1 0 0,1-1 1,0 1-1,-1 0 0,1 0 0,-1 0 0,0 1 1,1-1-1,-1 0 0,0 0 0,0 0 1,0 0-1,0 0 0,0 1 0,0-1 12,0 1 13,0-1 1,-1 0 0,1 1-1,-1-1 1,1 0 0,-1 1-1,0-1 1,1 0-1,-1 0 1,0 0 0,0 0-1,0 0 1,0 1 0,0-2-1,0 1 1,-1 1-1,-18 12 144,12-11-48,0 0 0,0-1-1,-1 0 1,1 0 0,-15 1 0,7-1-204,-193 27-164,194-27 197,-62 11-142,-129 38 1,148-32-109,19-7 322,-52 24-1,33-11-224,32-14 14,-47 26-1,65-32 86,-31 22-73,36-24 167,0-1-1,0 1 1,0 0-1,1 0 0,-1 1 1,1-1-1,-1 0 1,1 1-1,-2 4 1,4 7-227,0-14 227,0 0 0,1 1 0,-1-1 0,0 0 0,1 1 0,0-1 0,-1 0-1,1 0 1,0 0 0,-1 1 0,1-1 0,0 0 0,0 0 0,0 0 0,0 0 0,0 0 0,0-1 0,0 1 0,0 0 0,1 0 0,-1-1 0,0 1 0,3 0 0,1 2 12,1-1 0,0 0 1,10 2-1,54 6 113,-52-7-247,-15-2 128,-1-1 1,1 0-1,0 1 0,-1 0 0,1-1 1,0 1-1,2 2 0,0-2 33,-1 1 0,1-1 0,0 0-1,0 0 1,-1 0 0,1-1 0,7 0 0,-5 0 60,-1 1 1,0-1 0,10 3 0,-12-2-103,0 0-1,0-1 1,0 0 0,0 0 0,0 0 0,0 0 0,0-1 0,7-1 0,16-1-17,-3 3-159,-1 1 341,36-5 1,-49 2-68,-1 0 0,0 0-1,11-5 1,77-21 265,-22 7-171,-47 14-228,-1 1 0,1 1 0,0 2 0,0 0 0,29 2 0,-38-1 10,-16 1 48,-1 0 1,1 1-1,-1 0 0,0-1 0,1 1 0,-1 0 1,5 1-1,3 1-40,1 0 0,1-1 0,-1 0 0,0-1 0,0 0 0,16-3 0,-18 2 41,1 0-1,-1 1 1,15 1-1,-15 0 6,0 0-1,0-1 0,0-1 1,0 0-1,12-2 0,8-3-32,40-3 0,-22 4 70,60-6-83,142 6 0,-191 5 108,59 3-180,-117-3 101,13 0 76,0 0 1,0-1 0,0 0 0,20-5 0,82-19-179,-26 8 236,37-4 106,-117 19-271,1 0 0,-1-1 0,0-1 0,14-6 0,-20 8-464,-1 1 1,1-1-1,-1 1 1,14-18-2968,-8 7 1489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1:00.73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3189 665 3552,'-14'-3'2805,"0"-10"-405,5-1-1673,1 0 1,0 0-1,1 0 0,-8-28 1,-14-64-137,20 70-232,8 31-364,0 0 1,0 0 0,0 1 0,1-11-1,-2 11 70,1 4-66,1 0 0,0-1 1,0 1-1,-1 0 0,1-1 0,0 1 1,0-1-1,-1 1 0,1 0 0,0-1 1,0 1-1,0-1 0,0 1 0,0 0 1,0-1-1,0 1 0,0-1 0,-1 1 1,1 0-1,1-1 0,-1 0 0,0-7 531,0-16-788,19 40-334,-16-11 570,0 0 1,-1 0-1,1 0 0,-1 1 0,0-1 0,0 1 0,-1-1 0,0 1 1,0-1-1,1 9 0,0-1 22,1 19 71,0 0-1,-2 0 0,-2 0 1,-4 37-1,3-19 235,3-29 425,4-30-213,26-97-165,-3 27-385,19-45 8,-28 82-45,-18 35-79,-1 5-59,3 18-544,-2-14 752,0 0 0,0-1 1,0 1-1,0-1 0,1 1 0,-1 0 0,0-1 1,1 0-1,-1 1 0,1-1 0,0 0 0,1 1 1,11 9-223,-12-6 214,0-1-1,0 1 1,0 0 0,0-1-1,0 1 1,-1 0 0,0 0-1,0 0 1,-1 0-1,1 7 1,-1 1 44,-1 0 1,0-1-1,-3 15 1,-29 116 288,33-140-224,-1 0 1,0 0 0,-1-1-1,1 1 1,0 0-1,-1-1 1,-2 4 0,4-6-66,0 0 1,0 0 0,0 1-1,-1-1 1,1 0 0,0 0-1,-1 1 1,1-1 0,0 0 0,0 0-1,-1 0 1,1 0 0,0 1-1,-1-1 1,1 0 0,0 0-1,-1 0 1,1 0 0,0 0 0,-1 0-1,1 0 1,-1 0 0,1 0-1,-1 0 1,1 0-7,-1-1 1,0 1-1,1-1 0,-1 1 1,1-1-1,-1 1 0,0-1 0,1 1 1,0-1-1,-1 0 0,1 1 1,-1-1-1,1 0 0,0 1 1,-1-1-1,1-1 0,-6-15 47,1-1 0,1 0 0,-3-29 0,6 39-54,-27-198-215,27 199 203,-1-1 0,0 1 0,0 0 0,0 0 0,-1 0 0,0 1 0,-1-1 0,0 0 0,0 1 0,0 0 0,0 0 0,-6-5 0,1 3-43,1 0-1,-1 1 1,0 0-1,0 1 0,-1 0 1,0 1-1,-12-6 1,-39-14-54,59 24 62,-1 1 0,1-1 0,-1 1 0,0 0 0,0-1 0,1 1 0,-1 1 0,0-1 0,-3 1 0,-9 0 88,-61 3-197,20 1 85,41-5 12,-25 6 1,24-4 76,-26 2 0,-122 4-196,110-6 181,-50-3 481,93 0-545,-94-11-4,84 8 50,8 2 34,1 0 0,-22-7 0,11 1-41,0 2 0,-1 0 1,-46-4-1,-42-2-134,66 4 276,-57-16 0,85 19-173,10 2 37,0 0 1,0 0-1,1-1 1,-12-7-1,11 7-47,0-1 0,0 1 0,-12-4 0,13 5-64,0 1 0,-1 1 0,1 0 0,-12-1 0,17 2 60,0 0 0,1-1 0,-1 2 0,0-1 0,1 0 0,-1 0 0,0 0 0,1 1 0,-1-1 0,1 1 0,-1-1 0,1 1 0,-1 0 0,1-1 0,-1 1 1,1 0-1,0 0 0,-1 0 0,1 0 0,0 0 0,0 1 0,0-1 0,0 0 0,0 1 0,0-1 0,-2 3 0,3-2 17,-1 0 0,0 0 0,1 0 1,-1 1-1,1-1 0,0 0 0,0 0 0,0 0 0,0 1 0,0-1 0,0 0 0,1 0 0,-1 1 0,1-1 0,-1 0 1,1 0-1,0 0 0,0 0 0,0 0 0,0 0 0,0 0 0,1 0 0,-1 0 0,0 0 0,1-1 0,3 4 0,-2-3 27,0 1 0,0-1 0,0 0-1,1 0 1,-1 0 0,1 0 0,-1 0-1,1-1 1,0 1 0,0-1 0,0 0-1,-1-1 1,1 1 0,6 0 0,47 1-179,-32-1 354,-1 0 0,41-5 0,-33 1-164,-24 3-21,0-1-1,0 0 0,0 0 0,0-1 1,10-3-1,-16 5 2,13-6 136,29-7 0,-31 11-12,-12 2-113,0 0 0,1 0-1,-1 0 1,1 0 0,-1 0-1,0-1 1,1 1 0,-1 0-1,0-1 1,2 0 0,-1 0-17,0 0 1,0 1-1,0-1 1,-1 1 0,1 0-1,0-1 1,0 1 0,3 0-1,1 0-15,40-8-98,-21 3 155,-18 4-23,1 0-1,13-5 0,-18 5 16,12-5-3,0 0 0,0 2 1,1 0-1,0 0 1,20-1-1,-33 5-24,0 0 0,0-1 0,0 1 0,0-1 0,-1 0 0,1 0 0,0 0 0,3-2 0,-3 1 19,-1 1 0,1 0 0,-1 0 0,1 0 0,0 0 0,-1 0 0,1 1 0,4-1 0,-6 1-3,0 0-6,-1 0 1,1 0-1,0 0 0,0 0 1,-1 0-1,1 0 0,0 0 1,-1 0-1,1 0 0,4-3 1082,-14-10-418,6 11-673,-1 1 0,0-1-1,0 1 1,1-1 0,-1 1-1,0 0 1,0 0 0,0 1-1,0-1 1,0 1 0,0 0-1,0 0 1,0 1 0,0-1-1,0 1 1,0-1 0,0 1-1,0 1 1,0-1 0,0 0-1,1 1 1,-1 0 0,-5 3-1,-2 1-75,-1 0 0,-19 7-1,-8 3 84,34-14 34,0-1 1,0 1 0,0-1 0,0 0-1,0 0 1,0-1 0,0 0 0,-7 0-1,7 0-74,0 0-1,-1 1 1,1-1-1,-1 1 0,-7 2 1,10-2 34,0 0 0,1-1 1,-1 1-1,1-1 0,-1 0 1,-3 0-1,-12 1-167,10 0 232,0 0 1,-1 0 0,0-1-1,-13-1 1,-4 0-70,-1 0 81,13 0-89,0 1 0,0 1 0,-25 3 1,19 0-62,0-1 0,0-2 0,-34 0 0,34-1-437,45-7 145,-10 2 203,-3 1 36,20-9 0,-22 9 144,0 0-1,16-4 1,-13 4-72,0 1 0,0 1 0,0 0 1,1 1-1,-1 1 0,0 0 0,1 0 1,-1 1-1,21 5 0,-15 0 89,33 15 0,-38-14-38,0-1-1,1 0 1,0-2-1,16 4 1,-18-6 6,12 3 2,40 0 0,-35-6 89,0-2 0,43-9 0,37-5-91,-75 14-3,32-2 7,-34 5 1668,-48-12-1365,7 7-333,0 1 1,-1 0 0,0 1-1,1 0 1,-1 0 0,0 1-1,0 0 1,0 0-1,-1 1 1,-17 1 0,10 0-52,0 2 1,0 0-1,1 1 1,-1 1-1,-16 5 1,-20 8-25,-53 20-160,78-20-478,27-17 604,1 1 108,1-1 1,-1 1 0,0 0 0,1-1 0,-1 1 0,0 0-1,1-1 1,-1 1 0,1-1 0,-1 1 0,1 0 0,-1-1 0,1 0-1,0 1 1,-1-1 0,1 1 0,0-1 0,-1 0 0,1 1-1,0-1 1,-1 0 0,1 0 0,0 1 0,1-1 0,19 4-9,-20-4 10,20 2 22,-1-1 1,1-1-1,-1-1 0,41-7 1,-49 6 54,68-5-118,98 3 0,-157 4 111,-3 0-58,26 6 0,-25-4 128,27 2 0,-35-4-95,0-1-1,0 0 1,0-1 0,0 0-1,-1-1 1,1 0-1,-1 0 1,16-8 0,-17 8-21,0 0 0,14-4 0,-15 6 41,0-1-1,0-1 0,0 1 1,7-5-1,-14 7 7,0-1 0,-1 1 0,1-1 0,0 1-1,-1-1 1,1 0 0,-1 1 0,1-1 0,-1 1-1,1-1 1,-1 0 0,1 0 0,-1 1 0,1-1-1,-1 0 1,0 0 0,0 1 0,1-1 0,-1-1 0,0 1-26,0 1 1,0-1 0,0 1 0,0-1 0,0 1 0,0-1 0,0 1 0,0-1 0,-1 1-1,1-1 1,0 1 0,0 0 0,0-1 0,-1 1 0,1-1 0,0 1 0,-1 0 0,1-1 0,0 1-1,-1 0 1,1-1 0,0 1 0,-1 0 0,1-1 0,0 1 0,-1 0 0,1 0 0,-1 0-1,1-1 1,-1 1 0,1 0 0,-1 0 0,1 0 0,-1 0 0,-18-5-54,12 3 19,1 1-1,-1-1 1,0 1 0,-8 0-1,-39 3-280,-65 10 0,-51 17 173,113-18 100,-109 29-49,106-24 154,-1-2-1,-68 7 1,87-17-80,-262 13 288,302-17-293,-102-3 106,82 2-290,-44 5 0,3-1 508,49-2-212,9-1-95,0 0 0,0 0 0,0 0 1,0-1-1,0 1 0,-7-3 0,-2 0 4,0 0 0,-20-1 0,-20-3-42,1-5 15,-2 1 176,-62-23 1,103 29-254,5 2 42,0 1 0,1-2 0,-1 1 0,1-2-1,0 1 1,-11-8 0,1-1 69,15 11-2,0 1-1,1-1 1,-1 0-1,0 0 0,1-1 1,0 1-1,-4-3 1,-4-7-84,8 11 22,0 0 1,1-1-1,0 1 1,-1-1-1,1 1 1,0-1-1,0 0 0,-2-3 1,3 5 14,0-1 1,0 0-1,0 0 1,0 1-1,0-1 0,0 0 1,0 0-1,0 1 0,0-1 1,0 0-1,1 1 1,-1-1-1,0 0 0,1 1 1,-1-1-1,0 0 1,1 1-1,-1-1 0,1 1 1,-1-1-1,1 1 1,-1-1-1,1 1 0,-1-1 1,1 1-1,0-1 1,-1 1-1,1 0 0,0-1 1,0 1-1,2-2-44,0 1 0,0 0 0,0 0-1,0 0 1,1 0 0,-1 0 0,0 1 0,0-1-1,5 1 1,32 1-241,-31 0 290,14 2 76,0 1-1,0 2 1,30 10 0,-3-1-237,-27-8 120,-5-2 36,0 0 0,1 0 0,0-2 0,32 2 0,27-2 159,-78-3-122,1 0-1,-1 0 0,0 0 0,0 0 1,1 0-1,-1 0 0,0 0 1,1 0-1,-1 0 0,0 0 1,0 0-1,1 0 0,-1 0 0,0 0 1,1 0-1,-1 0 0,0 0 1,0 0-1,1 0 0,-1 0 0,0 0 1,0 1-1,1-1 0,-1 0 1,0 0-1,0 0 0,0 0 1,1 1-1,-1-1 0,0 0 0,0 0 1,0 1-1,0-1 0,1 0 1,-1 0-1,0 1 0,0-1 0,0 0 1,0 0-1,0 1 0,0-1 1,0 0-1,0 0 0,0 1 1,0-1-1,0 0 0,0 1 0,0-1 1,0 0-1,0 0 0,0 1 1,0-1-1,0 0 0,0 0 0,0 1 1,0-1-1,-1 0 0,1 0 1,0 1-1,0-1 0,0 0 1,0 0-1,-1 1 0,1-1 0,-1 0 1,-14 15 616,9-12-584,-1 0-1,0-1 1,0 0 0,0 0 0,0 0 0,-12 1-1,-9 1-10,-122 23-33,-11 2-153,120-19 87,-39 15 1,58-18 140,-41 7 0,22-5 23,19-6-54,1 0 0,-1-1 0,-39-3 0,23 0 25,2-1 9,1-2 0,-1-1 1,1-2-1,-37-13 0,14 5-111,34 6 47,21 7 10,-1 0 0,0 0-1,0 1 1,-1-1 0,-6 0-1,-3-1-211,-24-6 0,28 6 143,-1 0 0,0 1 0,0 0 0,-16-1 0,25 3 55,0 0 0,0 0 0,0 0 0,0 0 0,0 0 0,0-1 0,0 1 0,0-1 0,0 1 0,0-1 1,1 0-1,-3-1 0,-1 2-62,5 0 55,0 0 0,0 0 0,0 0 0,0 0 0,-1 0 0,1 0 0,0 0 0,0 0 0,0 0 0,-1 0 0,1 0 0,0 0 0,0 0 0,0 0 0,-1 0 0,1 0 0,0 0 0,0 0 0,0 0 0,-1 0 0,1 0 0,0 0 0,0-1 0,0 1 0,0 0 0,0 0 0,-1 0 0,1 0 0,0 0 0,0-1 0,0 1 0,0 0 0,0 0 0,0 0 0,0 0 0,-1-1 0,-22-20 334,15 4-344,7 15 8,1 1-1,-1-1 0,1 1 0,-1-1 0,1 1 0,-1-1 1,0 1-1,0 0 0,0-1 0,0 1 0,0 0 1,0 0-1,0 0 0,0 0 0,0 0 0,-2-1 1,3 2-7,0 0 0,-1-1 1,1 1-1,0 0 0,0 0 1,-1 0-1,1 0 0,0-1 1,0 1-1,0 0 0,-1 0 1,1-1-1,0 1 1,0 0-1,0 0 0,0-1 1,-1 1-1,1 0 0,0-1 1,0 1-1,0 0 0,0 0 1,0-1-1,0 0 1,0 1-12,0 0 1,0-1 0,0 1 0,0 0 0,-1-1 0,1 1 0,0 0-1,0-1 1,0 1 0,0 0 0,0-1 0,-1 1 0,1 0 0,0-1 0,0 1-1,-1 0 1,1 0 0,0-1 0,0 1 0,-1 0 0,1 0 0,-1-1 0,-4-3-189,2 3-240,3 11 335,0 172-508,-1-173 726,1 0 0,-1 0-1,0 0 1,-1 0 0,-4 12-1,5-19-116,1 0-1,-1 0 0,1 0 0,0 0 1,0-1-1,0 1 0,0 0 1,0 0-1,0 0 0,1 0 1,-1-1-1,1 1 0,-1 0 1,1 0-1,-1-1 0,1 1 1,0 0-1,1 2 0,7 18-20,-4-4 102,-4-15-68,0-1-1,-1 1 1,1-1 0,0 1-1,-1 0 1,1-1 0,-1 1 0,0-1-1,0 1 1,0 3 0,-4 18 99,2 0 0,1 0 0,2 33 0,0-9-185,-5 51 2323,2-108-2077,0 1 0,1-1-1,0 0 1,0-12 0,-2-18-214,-6-77 171,4 47-278,0 36 100,3 22 56,1-1 0,-1-12 0,2 11 55,-2-1-1,-4-18 1,1 4 13,3 8-593,0-34-1,8 57-283,-1-1 747,0 1 0,0 0 0,-1 0 0,1 0 0,-1 1 0,0-1 0,0 1 0,-1 0 0,1 0 0,-1 1 0,0-1 0,0 1 0,4 7 0,19 26-144,-17-27 231,-1 1 0,11 20 0,24 67 119,5 12-1247,-37-89-168,2 0-1,28 37 0,-24-38-88,32 29-1,13-1-2274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1:16.49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41 38 2816,'0'-1'78,"-1"1"-1,1-1 1,-2-1 388,2 2-389,0 0 1,-1-1 0,1 1-1,-1 0 1,1 0-1,-1-1 1,1 1 0,0 0-1,-1 0 1,1 0 0,-1 0-1,1 0 1,-1 0 0,1 0-1,-1-1 1,1 1-1,-2 1 1,-26-2 5458,48 1-5336,23 4 0,-27 1-337,-14-4 165,0 0 0,0 0 0,0 0-1,0 0 1,1-1 0,-1 1-1,3-1 1,24 6 623,-6-6-482,0 1-1,24 5 1,-11-4-14,-29-3-98,-1 1-1,0 0 1,0 1-1,12 2 1,4 1-5,-18-3-57,1-1 0,-1 1 0,1 0-1,7 4 1,-6-3 8,0 0 0,0 0-1,-1 0 1,1-1 0,0 0-1,0 0 1,8 0 0,-12-1 141,-1 0-144,11 5 2608,-24-5-2670,-2 0 111,-1 0 0,-28-5 0,20 1-4,-25 0 0,3 1 30,19 0 86,-29 2-1,38 1-193,-73 3 412,64-7-171,25 4-304,11 0-1243,-1 1 1290,-1 0-1,0 1 0,0-1 1,10 5-1,-7-3 37,0 0 0,12 1-1,64 1 119,-60-5-104,0 1-1,44 8 1,-30-2 58,1-3 1,77-1-1,-112-3-40,78-8 189,-75 3 1303,-35 1-963,-25-5-47,-54 3-424,36 1-138,5 3 201,-53-4-285,102 4 87,-2 1 1,1 1-1,0 1 0,-27 4 1,36-4 91,1 0 0,-1-1 0,0 0 0,-8-1 0,-1 1-338,14 0 208,39 0-1711,18-6 1604,29-9 202,-62 10 55,4 0 51,113-27-119,-123 28-16,0 1 0,34-2-1,-9 1 63,-24 3 23,28 1 0,-17 0 11,34 4-82,-58-4 2,16 4 18,-12-2 117,-1-1 0,1 0 1,11 0-1,-19-1-68,18 0-95,-7 3 137,0 1 0,0 1 0,0-1 0,-1 2 0,16 9 1,13 6 111,-31-16-491,15 5 496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4:55.8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21 3072,'4'-4'1376,"1"1"-1184,-5-2 384,0 10 864,0-10-1056,5 5-224,-5-4-672,0-1 288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4:40.2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149 44 896,'-2'0'65,"0"0"0,-1 0-1,1 0 1,0 1 0,0-1 0,0 1 0,-3 1 0,3-1-21,-1 0 1,1-1-1,-1 1 1,1-1-1,-1 1 1,1-1-1,-4 0 1,-37 9 467,35-7-693,8-2 182,0 0-1,0 0 1,0 0-1,0 0 1,0 0-1,0 0 1,0 0-1,0 0 1,0 0-1,0 0 1,0 0-1,0 0 1,0 0-1,0 0 1,0 1-1,0-1 1,0 0-1,0 0 1,0 0-1,0 0 1,0 0-1,0 0 1,0 0-1,0 0 1,0 0-1,0 0 1,0 0-1,0 0 1,0 0-1,1 0 310,-11 0 5412,0 0-3242,8 1-2356,-1-2 1347,4-7 49,69-1-1286,-41 6-152,-1 2-1,1 1 0,30 4 1,6 1-237,-14-1 64,-16 0 212,-29-3-68,0 0 0,0-1 0,0 1 0,-1-1 0,1 0 0,0 0 0,0-1 0,7-1 0,15-3 421,-19 2-326,-8 3-127,-1 0-1,0 0 1,1 0-1,-1-1 1,0 1-1,1 0 1,-1 0-1,0 0 1,1 0-1,-1 0 1,0 0 0,1 0-1,-1 0 1,0 0-1,1 0 1,-1 0-1,0 0 1,1 0-1,-1 0 1,0 0-1,1 0 1,-1 0-1,1 0 1,0 0 0,-1 1 539,0-1-526,0-1 0,0 1 0,0 0 0,1-1 1,-1 1-1,0-1 0,0 1 0,0-1 0,0 1 1,0-1-1,0 1 0,0 0 0,0-1 1,0 1-1,0-1 0,0 1 0,0-1 0,0 1 1,0-1-1,0 1 0,0-1 0,0 1 1,-1-1-1,-1-1 1,0 1 1,0-1-1,0 1 1,-1-1-1,1 1 1,0 0-1,-1 0 1,1 0-1,0 1 1,-6-2-1,-17-6 65,17 4-60,-1 1-1,0 0 0,0 1 0,0 0 1,0 0-1,0 1 0,-15-1 0,-71 6-172,72-3 171,-38 0-46,-33 3-123,4 0-855,181 5 1642,120-19 389,-161 8-920,-27 1-135,-1 1 1,28 2-1,132 18 69,-147-14 572,-7-2-1596,-11-2-5085,-9 6-931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4:42.3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16 105 1472,'1'0'10139,"4"0"-8422,-5 0-1765,1-1 1,0 1-1,0 0 0,0 0 0,0-1 1,-1 1-1,1-1 0,0 1 0,0 0 1,-1-1-1,1 1 0,0-1 0,-1 0 1,1 1-1,-1-1 0,1 0 0,0 1 1,-1-2-1,3 0 71,-1-1 1,1 1-1,-1 0 0,1 0 0,0 0 1,0 0-1,0 0 0,0 0 1,0 1-1,0 0 0,0-1 0,1 1 1,-1 0-1,4 0 0,22-9 343,34-18 338,-48 22-708,0 1 0,1 0 0,-1 1 1,1 0-1,0 2 0,0-1 0,0 2 1,0 0-1,22 3 0,-24-1-2,1 1 0,-1 0 0,0 2 0,0-1 0,0 2 0,23 10 0,-13-7 54,-19-6 114,0-1 0,0 1 0,-1 0 0,7 3 1915,-32 0-1491,-68 10-150,-96 3 0,148-15-246,11-1-360,0 1 1,1 1 0,-50 13-1,58-14 82,0 1 32,9-3-93,5-1-51,4 0-21,-1 0-51,1 1 33,0 0 202,1 1 0,-1-1 1,0 0-1,0 0 1,0 0-1,1 0 1,-1 0-1,1 0 0,-1 0 1,1-1-1,-1 1 1,2 0-1,31 10 276,6 2-67,230 19 388,-233-27-358,5 1-835,-17-7-8211,-16 0 5890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5:00.40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113 40 576,'0'0'13,"1"-1"-1,-1 0 1,0 0-1,0 1 1,0-1-1,0 0 1,1 0 0,-1 1-1,0-1 1,1 0-1,-1 1 1,1-1 0,-1 0-1,1 1 1,-1-1-1,1 1 1,-1-1 0,1 1-1,-1-1 1,1 1-1,0-1 1,-1 1-1,2-1 1,-2 1 67,1 0 0,-1-1 0,1 1-1,-1 0 1,1-1 0,-1 1 0,1 0 0,-1-1 0,1 1 0,-1-1-1,1 1 1,-1-1 0,0 1 0,8-9 7278,-9 0-5341,1 7-1438,1 6-108,2 5-355,-1 0 0,0 1 0,-1-1 0,0 1 0,0 0 0,-1-1 0,-1 11 0,1 29 124,4 40-64,-10 114 0,5-133-24,-3 36-219,-7 0 262,5 159 0,8-191-251,-2-33 89,2 0 0,11 68-1,-1-55 182,5 70-1,-15-97-151,-1 1 0,-2-1-1,-1 0 1,-8 43 0,3-24-111,-2 56 0,6-71 206,4 23-307,-1-47 3222,-2-47-2853,-8-45-1,0 5-84,-5-59 15,5 102-212,8 30 37,0 0 0,0 0 1,0 0-1,0-10 0,-3 2 100,5 15-79,-1 0-1,1-1 1,0 1 0,-1-1 0,1 1-1,0-1 1,0 1 0,-1-1-1,1 1 1,0-1 0,0 1 0,0-1-1,0 1 1,0-1 0,0 1-1,0-1 1,0 1 0,0-1 0,0 1-1,0-1 1,0 1 0,0-2-1,1-2-311,-1 3 184,0 3 87,0-1 345,-6-6-299,5 2 1,0 1 0,0 0 0,0-1 0,1 1 0,-1 0 1,1-1-1,-1 1 0,1-1 0,0-4 0,-3-1-49,-1-4-165,4 6 356,0 6-160,0 0-1,-1 0 0,1 0 0,0 0 1,0 0-1,-1 0 0,1 0 0,0 0 0,0 0 1,-1 0-1,1 0 0,0 0 0,-1 0 0,1 0 1,0 0-1,0 0 0,-1 0 0,1 0 1,0 0-1,0 0 0,-1 0 0,1 1 0,0-1 1,0 0-1,0 0 0,-1 0 0,1 0 0,0 1 1,-4 2-507,4-2 481,1-1 165,-2-2-54,1 1 0,0-1 0,-1 1 0,1-1 0,-1 0 0,0 1 0,0-1 0,0 1 0,1-1 0,-1 1 0,0 0 0,-1-1 0,-1-1 0,-8-12-97,9 8 74,0 1-85,0 1 0,0-1 0,-1 1 0,-4-7 0,5 3-50,-1 8-49,2-3 92,2 2-1,-1 5 31,0-2 108,0 12-1590,1 1 1313,1 0 0,5 24 0,-2-18 120,2 11 40,1-1-1,18 42 0,-23-62 60,0 0-1,0 0 1,-1 0 0,0 11-1,6 22-56,-2-19 3,-1 1-1,1 25 1,-1-19 33,15 52 1,0 6 367,-15-73-332,-4-15 1045,-1-1-1075,0 0 0,0-1 0,0 1 0,0 0-1,0-1 1,0 1 0,0 0 0,0-1-1,0 1 1,0 0 0,0 0 0,0-1 0,0 1-1,0 0 1,0-1 0,0 1 0,0 0-1,1-1 1,-1 1 0,0 0 0,0 0 0,0-1-1,1 1 1,0-3 23,1 1-1,-1 0 1,0 0-1,0-1 1,0 1-1,0-1 1,0 1-1,0-1 1,-1 1-1,1-4 1,2-33 203,0 5-113,4-14-150,2 0 0,2 1 0,2 1 0,26-62-1,-36 102-16,0-1 0,0 0 0,1 1-1,0 0 1,1 0 0,-1 0 0,1 0-1,0 1 1,11-10 0,-10 11-46,-4 3 9,1-1 0,-1 1 1,0-1-1,1 1 0,-1 0 0,0 0 0,1 0 0,0 1 0,2-2 0,9-3-960,-9 2-3357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5:02.0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127 26 2400,'11'-15'2832,"-11"12"-1275,0-4 1616,2 6-1833,3 7 1358,-4-4-2599,0 1 1,0 0-1,0-1 1,0 1-1,-1 0 1,1 3-1,0 1 85,0-2-92,0 0 1,0 0 0,-1 0 0,1 0 0,-1 0-1,-1 0 1,1 0 0,-1 0 0,1 0 0,-1 0-1,-1 0 1,1 0 0,-1 0 0,-4 8 0,-7 9 120,1 0 0,-15 37 0,-36 123 262,61-174-370,-2 0 0,1-1 0,-1 0 0,-5 9 0,4-9 5,21-79 908,16-67-692,-12 62-81,3-14 0,-16 75-95,-6 15-160,0-1 0,0 1 1,-1 0-1,1 0 0,-1-1 0,1 1 0,-1-1 1,1 1-1,-1 0 0,0-1 0,1-1 0,0-5-64,1 5-114,-2 6 2,0-2 145,1 0-1,-1 0 1,1 0-1,-1 0 1,1 0-1,-1 0 1,1 0-1,0 0 0,-1 0 1,1 0-1,0 0 1,1 0-1,4 7-202,1 3 112,5 5 52,-2 1 0,0 0-1,-1 1 1,8 19 0,67 186 971,-83-218-845,2 1 37,-1 1 0,0-1 0,0 1 0,0 0 0,0 9 0,-2-16-44,0 1-1,0-1 1,0 1 0,0-1 0,0 0 0,0 1 0,-1-1-1,1 0 1,0 1 0,0-1 0,0 0 0,0 1-1,-1-1 1,1 0 0,0 1 0,0-1 0,-1 0 0,1 0-1,0 1 1,0-1 0,-1 0 0,1 0 0,0 1-1,-1-1 1,1 0 0,-1 0 0,-13 3 499,-21-7-148,25 3-196,-90-16-2003,92 15 941,-1 1-1413,8 1 2195,1 0 0,0 0-1,0 0 1,0 0 0,0 0 0,-1 0 0,1 0 0,0 0 0,0 0 0,0 0 0,0 0 0,0 1 0,-1-1 0,1 0 0,0 0 0,0 0 0,0 0 0,0 0-1,0 0 1,-1 0 0,1 0 0,0 0 0,0 0 0,0 1 0,0-1 0,0 0 0,0 0 0,0 0 0,0 0 0,-1 0 0,1 1 0,0-1 0,0 0 0,0 0-1,0 0 1,0 0 0,0 0 0,0 1 0,0-1 0,0 0 0,0 0 0,0 0 0,0 0 0,0 1 0,0-1 0,0 0 0,0 0 0,0 0 0,0 0 0,0 1 0,0-1-1,1 0 1,-1 0 0,0 0 0,0 0 0,0 0 0,0 0 0,0 1 0,0-1 0,5 4-2239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5:03.7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96 2976,'0'-2'126,"-1"1"-1,1-1 1,0 1 0,0 0 0,-1-1 0,1 1-1,-1 0 1,1 0 0,-1-1 0,1 1-1,-1 0 1,-1-2 0,1 2-72,1 0 0,-1 1 0,1-1 0,-1 0 1,1 1-1,-1-1 0,1 0 0,0 0 0,-1 1 0,1-1 0,0 0 0,0 0 1,0 0-1,0 1 0,0-1 0,-1 0 0,1 0 0,1 0 0,-1 0 0,0 1 1,0-1-1,0-1 0,1-3 624,0-1 0,0 1-1,-1 0 1,0-1 0,-1-6 0,0-7 2785,-12 95-2012,7 44-859,4-99-530,0 10 70,2 39-1,2 109 421,-3-32-602,2-97 76,-2-31 125,1 0 1,1 0-1,1 0 1,8 37-1,-9-43 829,-1-11 169,0-9-718,1-7-484,0 0 0,2 0-1,5-21 1,14-52 60,-14 49 0,2 0 1,1 1 0,32-69-1,-37 93-66,-2 5 64,0 1-1,0-1 0,1 0 1,10-11-1,-15 19-5,4-3-238,5 5-22,-8-1 251,0-1 0,1 1 0,-1-1 0,0 1 0,0-1 0,0 1 0,0 0 1,0 0-1,0 0 0,0-1 0,-1 1 0,1 0 0,0 0 0,0 0 0,0 2 0,12 16-173,-8-9 187,1 1 0,-1 0-1,-1 0 1,0 0-1,4 19 1,0 1-10,-4-16 10,0-1-1,2 21 1,-2 14 109,3 35 382,-8-75-360,0-1 0,-1 1 0,0 0 0,-6 15 0,3-8-191,-3-4-354,8-12 391,0 0-1,0 0 0,0 0 0,0 0 0,0 0 0,0 0 1,0 0-1,-1 0 0,1 0 0,0 0 0,0 0 0,0 0 1,0 0-1,0 0 0,0 0 0,0 0 0,0 0 0,0 0 1,0 0-1,0 0 0,0 0 0,0 0 0,0 0 1,-1 0-1,1 0 0,0 1 0,0-1 0,0 0 0,0 0 1,0 0-1,0 0 0,0 0 0,0 0 0,0 0 0,0 0 1,0 0-1,0 0 0,0 0 0,0 0 0,0 0 0,0 0 1,0 1-1,0-1 0,0 0 0,0 0 0,0 0 0,0 0 1,0 0-1,0 0 0,0 0 0,0 0 0,0 0 1,0 0-1,0 0 0,0 0 0,0 0 0,0 0 0,0 1 1,0-1-1,0 0 0,0 0 0,0 0 0,1 0 0,-1 0 1,0 0-1,0 0 0,0 0 0,0 0 0,0 0 0,-6 13-566,-1 4 458,5-12 222,2-4-145,0 0 0,-1-1 0,1 1 0,0 0 0,-1 0 0,1 0 0,-1 0 0,1 0 0,-1 0 0,1-1 0,-1 1 0,0 0 0,1 0 0,-1-1 0,0 1 0,-1 1-1,0-2-1174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3:27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178 660 3808,'-3'-4'1050,"9"0"3674,-6 4-4530,0-1 0,0 1 0,0 0 0,0 0 0,0-1 0,0 1 1,0 0-1,0 0 0,0-1 0,0 1 0,-18-1 1390,8 2-1554,1-1-1,0 2 1,0-1-1,0 1 1,-1 0-1,2 1 1,-1 0 0,0 1-1,1 0 1,-1 0-1,-10 8 1,15-10-43,1 0-1,0 0 1,0 1-1,0-1 1,0 1-1,1 0 1,-1 0-1,1 0 1,-1 0 0,1 1-1,0-1 1,1 0-1,-1 1 1,0 0-1,1-1 1,0 1 0,0 0-1,0-1 1,0 1-1,1 0 1,-1 0-1,1 0 1,0 0 0,0 0-1,0 0 1,1 0-1,0-1 1,-1 1-1,3 5 1,-2-6 11,0 0 1,0 0-1,1 0 1,0 0-1,-1 0 0,1-1 1,0 1-1,0 0 0,1-1 1,-1 1-1,0-1 1,1 0-1,-1 0 0,5 2 1,-3-1 23,1-1 1,0 1-1,0-1 1,1-1 0,-1 1-1,0-1 1,1 1-1,5-1 1,0 0 120,1-1 0,-1 0 0,1-1 0,-1 0 0,0 0 0,1-2 0,16-4 0,-18 3 0,0 0 0,-1-1 0,1 0 0,-1 0 0,0-1 1,-1 0-1,1 0 0,-1-1 0,0 0 0,-1-1 0,0 0 1,12-16-1,-17 21-86,0 0 1,-1 0-1,1 0 1,0-1 0,-1 1-1,0-1 1,0 1-1,0-1 1,0 0-1,0 1 1,-1-1-1,1 0 1,-1 1-1,0-1 1,-1 0-1,0-6 1,1 8-80,-1-1 1,0 0-1,0 1 0,0 0 1,0-1-1,0 1 0,0 0 1,-1-1-1,1 1 0,-1 0 1,0 0-1,1 0 0,-1 0 1,0 1-1,0-1 0,0 0 1,0 1-1,-1-1 0,1 1 1,0 0-1,-1 0 0,-4-2 1,-5-1-165,8 2 152,-1 1 0,1-1 0,-1 1 0,0 0 0,-7 0 1,5 0 63,9-2-132,12-4-110,-9 4 287,7-3-45,-1-1-1,-1-1 1,0 0-1,0-1 1,0 1-1,-1-2 1,0 1-1,-1-1 0,0-1 1,-1 1-1,0-2 1,-1 1-1,6-13 1,5-18 252,-2-1 1,14-62 0,-18 63 30,21-87 316,-30 119-674,1 1-1,0-1 1,7-15 0,-9 22 30,0 0-1,0 0 1,0 0 0,0 0 0,-1 0 0,0-4-1,0 5-69,1 0 0,-1-1-1,0 1 1,0 0 0,1 0-1,0 0 1,-1 0 0,2-2-1,0 14-1007,9 95 692,-4 154 0,-7-248 382,-16 469 138,8-306-158,-27 145 451,33-305-371,-2 16 111,-2 14 460,-17 68 0,22-111-573,1 0 1,0 0 0,-1 0 0,1 1-1,0-1 1,-1 0 0,0 0-1,1 0 1,-1 0 0,1 0-1,-1 0 1,0 0 0,0-1-1,0 1 1,1 0 0,-3 1-1,3-2-13,-1 0 0,0 0-1,1 0 1,-1 0-1,1 0 1,-1 1 0,1-2-1,-1 1 1,1 0-1,-1 0 1,1 0-1,-1 0 1,1 0 0,-1 0-1,1 0 1,-1-1-1,1 1 1,-1 0 0,1 0-1,-1-1 1,1 1-1,-1 0 1,1-1-1,-1 0 1,-2-2 46,1 0 1,-1-1-1,1 1 1,-1-1-1,1 1 0,0-1 1,-1-5-1,-3-6-103,2 1 0,-1-1 0,2 0 0,0 0 0,1-1-1,1 1 1,0-1 0,1 1 0,0 0 0,1-1 0,1 1 0,1 0 0,0-1 0,1 2-1,1-1 1,0 0 0,10-18 0,-14 29-15,1 1 0,0 0 0,0 0 1,1 0-1,-1 0 0,1 0 0,-1 0 0,1 1 0,0-1 0,0 1 0,0 0 1,0 0-1,1 0 0,-1 0 0,0 0 0,1 1 0,-1 0 0,1 0 0,0 0 1,-1 0-1,1 0 0,6 0 0,5 1-147,-1 1-1,0 0 1,1 1-1,22 5 1,8 2-1593,27-2-2891,-27-7 2688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5:04.32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6 4992,'3'-6'9856,"2"21"-8209,-5-2-1625,-1-1-1,-1 1 0,0-1 1,-7 23-1,5-22 47,1 0 0,0 0 0,-1 20-1,-1 7-39,4-36-24,1 0 0,0 0 0,0 0-1,1 7 1,0 3 2254,-1-15-2188,0 1 0,0 0 0,0-1-1,0 1 1,0 0 0,0-1 0,0 1 0,0-1 0,0 1 0,0 0-1,0-1 1,1 1 0,-1 0 0,0 0 0,0-1 0,1 1 0,-1 0-1,0-1 1,0 1 0,1 0 0,-1 0 0,1-1 0,4-4 531,-1-3-402,1 1 1,-2-1-1,1 0 0,-1-1 0,0 1 1,0 0-1,1-12 0,-2 7-1583,-1-1-1,1-15 0,-2 11-2679,3 4 1238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5:07.2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3648,'0'0'9072,"6"0"-9323,43 13 866,46 7 834,166-8-196,-233-9-1107,-16 2-2401,-4 4-4057,-5-6 4067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5:09.9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131 28 2144,'0'0'699,"1"8"4271,1-4-4558,0 0 0,0 1 0,-1-1 0,0 1 0,1-1 0,-2 1 0,1 0 0,0 4 0,0-3-328,0 26 297,0 1 1,-2 0-1,-9 54 0,-40 269 185,44-258-593,4-68-116,2-28 168,0 0-1,0-1 1,0 1 0,0 0-1,1 0 1,-1-1 0,0 1-1,1-1 1,-1 1 0,1 0 0,-1-1-1,1 1 1,1 1 0,-1-5 55,0 0 1,0 0-1,0-1 1,-1 1 0,1 0-1,-1 0 1,0-1-1,1-2 1,0-31 44,9-50 0,-2 28-140,15-112 20,-10-38 630,-8 90-139,-5 112-440,0 0 1,0-1 0,1 1-1,0 0 1,0 0 0,0 0-1,5-11 1,-6 16-37,0 1-1,1-1 1,-1 0 0,0 0 0,0 0-1,0 1 1,0-1 0,0 0 0,0 0-1,0 0 1,0 1 0,0-1 0,0 0-1,-1 0 1,1 0 0,0 1 0,0-1-1,-1 0 1,1 0 0,0 1 0,-1-1-1,1 0 1,-1 1 0,1-1 0,-1 1-1,0-2 1,0 2-136,0 0 521,-1 10 522,-22 56-1503,0 4 352,16-48 246,6-16-19,0-1 0,0 0 0,-1 0 0,-3 6 0,-8 14-11,12-20 66,0 0 0,-1-1 1,0 1-1,0-1 1,0 0-1,0 1 1,-6 4-1,-14 16-543,9 0 405,15-25 176,3 0 469,-1 0-460,0 0 1,0-1-1,0 1 1,0-1-1,0 0 0,0 0 1,0 0-1,0 0 0,-1 0 1,1-1-1,-1 1 0,1-1 1,-1 0-1,1 0 0,-1 0 1,3-3-1,4-4 121,-1-1-1,11-19 1,-2 5-33,-6 7-190,0-1-1,-1 1 0,-1-2 0,7-19 0,-7 18-247,-9 19 220,0 1 0,0-1 0,0 1-1,0-1 1,1 0 0,-1 1 0,0-1 0,1 1 0,-1-1 0,0 1 0,1 0 0,-1-1 0,0 1 0,1-1 0,-1 1 0,1 0 0,-1-1 0,1 1-1,-1 0 1,1-1 0,-1 1 0,1 0 0,-1 0 0,2-1 0,-1 1 4,-1 1 1,1-1-1,0 0 0,-1 0 1,1 1-1,0-1 0,-1 0 1,1 1-1,-1-1 0,1 0 1,-1 1-1,1-1 0,-1 1 1,1-1-1,-1 1 0,1-1 1,0 2-1,3 4-34,0 0 0,-1 1 0,4 8 1,-5-9 66,12 26-94,11 38-1,-12-6 510,-13-64-383,0 1 1,1 0-1,-1 0 1,0 0 0,0 0-1,1 0 1,-1-1-1,0 1 1,0 0-1,0 0 1,0 0-1,0 0 1,0 0 0,-1 0-1,1 0 1,0-1-1,0 1 1,-1 0-1,1 0 1,0 0-1,-1 0 1,1-1 0,-1 1-1,1 0 1,-1-1-1,1 1 1,-1 0-1,0-1 1,1 1-1,-1 0 1,0-1 0,1 1-1,-1-1 1,0 1-1,0-1 1,0 0-1,1 1 1,-1-1-1,0 0 1,0 0 0,-1 1-1,-6 0 180,1 0 0,0-1-1,0 1 1,-12-2 0,3 0-372,-37-3-1680,18-1-2375,27 2 779,7-2 1088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5:06.3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29 9 2080,'-5'-9'11061,"-7"9"-10090,1 0-395,26 9-134,-10-7-360,1 1-1,0-1 1,-1 0-1,1 0 0,10 1 1,19 7 5,137 53 756,-160-60-683,0 0-1,-1-1 1,14 1 0,-21-2-231,1-1-1,0 0 1,0 0 0,0 0-1,-1-1 1,1 0-1,0 0 1,0 0 0,8-3-1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5:08.04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0 884 3552,'0'0'9456,"4"-10"-7211,-1 1-1913,0 0-1,0-1 1,-1 1 0,0-1-1,0 1 1,-1-12 0,2-4-36,25-243 878,-21 200-1086,1-21-48,-6 57-15,-1-65 115,-3 64-33,2-1-148,-2 1-1,-1 0 1,-12-47-1,15 79 18,0 1 0,0 0-1,1 0 1,-1 0 0,0 0-1,0 0 1,0 0 0,0-1-1,0 1 1,0 0 0,0 0-1,0 0 1,0 0 0,-1 0-1,1 0 1,0-1 0,0 1-1,0 0 1,0 0 0,0 0-1,0 0 1,0 0 0,0 0-1,0 0 1,0 0 0,0-1-1,0 1 1,0 0 0,-1 0-1,1 0 1,0 0 0,0 0-1,0 0 1,0 0 0,0 0-1,0 0 1,0 0 0,-1 0-1,1 0 1,0 0 0,0 0-1,0 0 1,0 0 0,0 0-1,0 0 1,-1 0 0,1 0-1,0 0 1,0 0 0,0 0-1,0 0 1,-4 8-622,0 11 301,-22 214-257,23-211 584,1-7-63,0 0 0,2 0 0,0 17 1,1-19-1078,-1-1 316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5:11.3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84 374 2656,'2'2'586,"-1"0"0,1 0 0,0 0 0,-1 0 0,0 1 0,1-1 1,-1 1-1,0-1 0,1 5 0,-1-2-206,0 0-1,0 0 1,-1 0 0,1 6 0,4 5 2393,-5-16-2718,0 0 1,0 0-1,0 1 1,0-1-1,0 0 1,0 0-1,0 0 1,0 0-1,0 0 1,0 0-1,0 0 1,0 0-1,0 0 1,0 0-1,0 0 1,0 1 0,0-1-1,0 0 1,0 0-1,0 0 1,0 0 443,-1 1-443,1-1-1,0 0 1,0 0-1,0 0 1,0 0-1,0 0 1,0 0-1,0 0 1,0 0-1,0 0 1,0 0-1,0 0 1,-1 0-1,1 0 1,0 0-1,0 0 1,0 0-1,0 0 1,0 0-1,0 0 1,0 0-1,0 0 1,0 0-1,0 0 1,-1 0-1,-4-5 852,-5-8-426,0-12 612,-7-21-394,-12-90-283,26 122-347,-1-27-1,0-6 13,-1 20 100,3 9-204,-1 1 0,-10-29 0,13 34 46,1 8-204,-1 6-557,1 2 459,-1 0 0,1 0 0,1 0 0,-1 1-1,1-1 1,-1 0 0,4 5 0,4 10 123,5 25 120,-2 0 0,9 65 0,7 26 347,-19-65 345,-7-64-594,1 3 1261,6-10-175,-3 0-1212,-4 1 120,0-1 0,0 0 1,0 0-1,0-1 0,-1 1 0,1 0 0,0-1 1,0 1-1,-1-1 0,1 1 0,-1-1 0,1 0 1,1-2-1,18-30 32,-19 29-104,2-2 81,0-1 0,-1 0 0,0 0 1,0 0-1,-1 0 0,2-13 0,-3 16 17,-1-1 0,1 0 0,-1 1 0,0-1 0,-1 0 0,0 1 0,1-1 0,-2 0 0,1 1 0,-1-1 0,-2-5 0,1 3-79,-2 1 1,1-1 0,-1 1 0,0 0 0,0 0 0,-11-11-1,12 15-82,0-1 0,-1 1 0,1 0 0,0 0 0,-1 1-1,0-1 1,1 1 0,-1 0 0,0 0 0,0 1-1,0-1 1,-6 0 0,11 2 74,-27-3-1961,10 2-2276,17 8-1251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5:13.2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3808,'1'0'5289,"1"5"-3732,-2-4-1365,1 0 0,-1 0 1,1 1-1,-1-1 0,1 0 0,0 0 0,-1 0 0,1 0 0,0 0 0,0 0 0,0 0 0,-1 0 0,2 1 1,4 11-39,-6-12-103,0-1 0,0 1-1,0-1 1,0 1 0,0 0 0,0-1-1,0 1 1,1-1 0,-1 1 0,0-1-1,0 1 1,1-1 0,-1 1 0,0-1-1,1 1 1,-1-1 0,0 1 0,1-1-1,-1 0 1,1 1 0,-1-1 0,1 1-1,0-1 1,16 5 859,-8-5-550,1-1 0,12-1 0,-13 1-176,42-6 581,22 0-836,-63 7 78,0 0 0,-1 0 0,1 1 0,0 1 0,14 4 0,123 43 121,-139-46-64,1-1 0,0 1-1,9 0 1,1-2-2911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5:15.04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25 2976,'-3'-10'909,"3"9"-866,0 1-1,0 0 1,0 0 0,0-1 0,0 1-1,0 0 1,-1 0 0,1-1 0,0 1-1,0 0 1,0 0 0,0-1 0,0 1-1,0 0 1,0 0 0,0-1-1,1 1 1,-1 0 0,0 0 0,0-1-1,0 1 1,0 0 0,0 0 0,0-1-1,0 1 1,1 0 0,-1 0 0,0 0-1,0-1 1,0 1 0,0 0 0,1 0-1,-1 0 1,0 0 0,0-1 0,1 1-1,-1 0 1,0 0 0,0-6 3050,-1 58 1808,-5 33-3717,0 22-1088,-12 240 525,16-310-564,1 125 241,2-73-202,-1-72-5,0 1 3,0-1 0,5 27 1,-4-22 106,-1-13 1635,8-30-631,-4 12-1113,-1-1 1,0 1-1,-1-1 0,0 0 1,1-13-1,-1 4-38,2-5 14,15-84 83,-14 87-53,1-1-1,16-36 1,-15 41-44,-3 7-168,0 1 1,0 0-1,1 1 1,0-1-1,1 1 0,9-11 1,-15 18 102,1 0 1,-1 1-1,1-1 0,-1 1 1,1-1-1,0 0 0,-1 1 1,1-1-1,0 1 1,-1 0-1,1-1 0,0 1 1,0 0-1,-1-1 1,1 1-1,0 0 0,0 0 1,0-1-1,-1 1 1,1 0-1,0 0 0,0 0 1,0 0-1,0 0 1,-1 0-1,1 1 0,0-1 1,0 0-1,0 0 1,-1 0-1,1 1 0,0-1 1,0 0-1,1 2 0,1 1 32,0-1 0,-1 2-1,1-1 1,-1 0 0,1 0-1,1 5 1,1 0-88,-2-2 91,0-1-1,0 1 0,0 1 0,-1-1 0,0 0 1,-1 0-1,2 9 0,3 48-99,-4-33 132,3 94 77,-3-84-93,1 14-85,0-25 494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5:16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32 149 3648,'0'0'11210,"17"-20"-8511,-6 6-2520,0-1 0,0 2 0,2 0 0,0 0 0,0 1 0,23-16 0,-30 24-157,1 0 0,-1 1 0,8-3 0,-13 6-15,0-1 0,0 1 0,0-1 0,0 1 0,0-1 0,0 1 0,0 0 0,0 0 0,1 0 0,-1 0 0,0-1 0,0 1 0,0 1 0,0-1 0,0 0 0,0 0 0,0 0 0,0 1 0,1-1 0,-1 0 0,0 1 1,0-1-1,0 1 0,0-1 0,0 1 0,-1 0 0,1-1 0,0 1 0,1 1 0,2 4 66,-1 1 0,-1-1 0,1 1 0,-1 0 1,-1 0-1,1 0 0,-1 0 0,0 10 0,0-3-57,-1-1-1,-1 0 0,-3 22 1,0-21 80,-1 0 1,0 0 0,-1 0 0,-14 22-1,15-26-94,-3 1 34,1 0 1,-2 0-1,1 0 1,-1-1-1,-1 0 0,-16 12 1,-66 43-63,75-55 47,12-8 253,7-6 306,1 3-572,-1 0 1,0 0-1,1 0 1,-1 0-1,1 0 1,-1 1-1,1-1 0,0 1 1,-1 0-1,1 0 1,3 0-1,3 0 30,27-4 53,-18 1-104,1 2 1,20 0-1,-11 2-106,1 2 0,-1 0 0,1 2 1,-1 1-1,-1 2 0,29 10 0,-15-5-2921,-19-5 1494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5:58.220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85 464 1056,'11'32'9791,"-7"-23"-9657,6 15 87,-8-22-155,-1 1 1,1 0-1,-1 1 0,0-1 0,0 0 0,0 0 1,0 0-1,0 1 0,-1-1 0,1 5 0,-1 1-85,1 0 0,0-1-1,0 1 1,1 0-1,0-1 1,1 1 0,-1-1-1,2 0 1,-1 0-1,10 15 1,-11-20 61,0 1-1,0 0 1,0 0-1,-1 1 1,0-1 0,0 0-1,1 7 1,-1-7-30,0 1 0,0-1-1,0 1 1,1-1 0,-1 0 0,4 5 0,7 15-189,-10-18 169,0-1 0,1 0 1,-1 0-1,1-1 0,5 6 0,-5-5 31,1-1-1,-1 1 1,5 9 0,-7-10 12,1 0 0,0-1 0,1 1 0,-1-1 0,0 0 0,5 5 0,-1-2 33,-1 0 0,0 1 0,0 0 0,-1 0 0,0 0 0,0 0 0,-1 1 0,4 10 0,-2-7-67,-2-2 65,-1 1 0,0-1 0,1 17 0,0-6-159,16 108 541,-19-94 891,-3-37-1327,1 1 0,0-1 1,0 0-1,0 0 1,0 0-1,1-1 1,-1 1-1,1 0 0,-1 0 1,0-5-1,0 1-74,-60-164-338,8 64 304,7 17-85,-3-10 213,46 93-40,-1 0 1,0 0-1,0 1 1,0-1-1,-1 1 1,-7-5-1,-13-15 242,9-3-596,16 29 353,1-1 0,-1 0 0,1 1 0,-1-1 0,1 0 0,0 0 0,-1 0 0,1 1 0,0-1 0,-1 0 0,1 0 0,0 0 0,0 0 0,0 0 0,0 0 0,0-1 0,0-4-249,3 19 22,1 0 0,0-1 1,1 0-1,12 22 0,5 5 146,2 0-1,37 45 0,-51-70 98,0 1 0,-1 0 0,0 0-1,8 22 1,20 67-145,-27-72 232,14 67-4,-5-19 33,-5-18 16,-10-47-140,-4-12 8,0 0-1,1-1 1,0 1-1,0-1 1,0 1-1,0-1 1,0 1 0,2 3-1,12 14-208,-8-11 589,-6-8-322,-1 0 0,1 0 0,0 0 1,-1 1-1,1-2 0,0 1 0,0 0 0,0 0 0,0 0 0,0 0 0,1 0 0,-1 0-72,0 0 1,0-1-1,0 1 1,1-1-1,-1 0 0,0 1 1,0-1-1,0 0 1,0 0-1,1 1 1,-1-1-1,0 0 1,0 0-1,0 0 1,0 0-1,1-1 1,-1 1-1,0 0 1,0 0-1,0-1 1,0 1-1,0-1 1,1 1-1,-1-1 1,0 1-1,1-2 1,6 0 91,-6 1-62,1 1 1,-1-1-1,0 1 1,1-1-1,-1 0 1,0 0-1,1 0 1,-1 0-1,2-2 1,0 1 163,-2 1-183,-1 0 0,1 0 0,0 0 1,0 0-1,-1-1 0,1 1 0,0 0 0,-1-1 0,1 1 0,-1-1 1,0 0-1,0 1 0,3-5 0,15-32 305,-13 11-286,3-29-1,-5 27-10,10-36 1,0 26 73,19-38 1,-14 34-4,-15 31 91,1 0-108,0 1 0,9-15 1,-3 8 67,15-36 0,-7 13-205,-3 20-15,-14 18 94,1 0 0,-1 0 0,1-1 1,-1 1-1,0 0 0,0-1 0,3-6 0,-4 5-15,1 1 1,0 0-1,1 1 1,-1-1-1,1 0 0,-1 1 1,1-1-1,0 1 1,0 0-1,1 0 1,-1 0-1,8-5 1,-7 4 10,0 0 0,0 0 0,0-1 1,3-5-1,2-1 299,-6 8-290,-1 0 0,0 0-1,0 0 1,0-1 0,0 1 0,0 0 0,0-1 0,-1 1 0,2-6 0,0-6-16,2 1-1,0 0 1,0 1 0,10-18 0,-7 14-2,9-17 5,21-32 0,-30 54 25,-1-1 0,-1 0 1,6-14-1,0-7 161,-6 20 26,-1 0-1,4-18 1,-7 23-150,-1 4-55,0 1-1,0 0 1,-1-1-1,1 1 1,-1-9 0,5-47 120,-2 16-132,-1 36 11,1-5-7,3-9-47,-5 18 24,2 2-6,-2-12 4,-1 8 143,0 8 161,0 2-875,-1 24 584,-4 36-1,4-56 93,1 1 0,1 14-1,-1 20-69,-13 105 34,7-95 61,3-37-103,-1 32 1,6 173 254,-7-183-372,0-7 408,4-27-265,0-1 0,0 1 0,0-1 0,-1 0-1,1 0 1,-1 0 0,0 0 0,0 0 0,0 0 0,-3 3 0,-5 7-25,6-6-7,0 1 37,0 0 0,-10 11 0,-26 34-5,-50 112 5,13-5 384,73-153-357,0 0 0,-1-1 0,1 1 0,-1-1 0,-1 0 0,-8 7 0,2-2 32,0-1 1,-15 8 0,2-7-232,22-10 161,0 0-1,0 0 0,0 0 1,0 1-1,0-1 0,0 1 1,1 0-1,-1-1 0,-3 4 1,5-4-21,0-1 1,0 0-1,0 1 1,0-1 0,0 0-1,0 1 1,0-1-1,0 0 1,0 0 0,0 0-1,0 0 1,0 0-1,0 0 1,-1 0-1,1-1 1,0 1 0,0 0-1,0 0 1,0-1-1,0 1 1,0-1-1,0 1 1,0-1 0,0 1-1,1-1 1,-1 0-1,0 1 1,0-1-1,0 0 1,1 0 0,-1 0-1,0 0 1,1 1-1,-1-1 1,0 0 0,0-2-1,-7-7-22,7 9-10,0 0 0,0 0 0,0 0 0,0 0 0,0 0 0,0 0 0,0 0 0,0 0 1,1-1-1,-2-1 0,-6-11-99,0 0 0,0 0 0,-1 1 0,-1 1 0,0 0 0,-17-16-1,-6-7 29,-10-10 510,39 43-390,1-1 0,0 1 0,0 0-1,-1 0 1,-3-1 0,3 1-24,1 1 0,-1-1 0,1 0 0,0-1 0,-6-3 0,-4-5 83,-19-12 0,19 14-464,0 1 1,1-2 0,-20-20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3:33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594 941 3328,'3'-9'1567,"-2"8"-1541,-1 1-1,1-1 1,-1 1 0,1-1 0,-1 0-1,0 1 1,1-1 0,-1 0-1,0 0 1,1 1 0,-1-1 0,0 0-1,0 0 1,0 1 0,0-2 0,0 0 112,0 0 1,0 0-1,-1 0 1,1 0 0,-1 0-1,1 0 1,-1 0-1,0 0 1,0 0 0,0 0-1,0 0 1,0 0-1,0 0 1,-1 1 0,1-1-1,0 0 1,-1 1-1,0 0 1,1-1 0,-1 1-1,0 0 1,1 0-1,-1-1 1,0 1 0,0 1-1,0-1 1,0 0-1,-4-1 1,0 1 73,0 0 1,1 0-1,-1 0 1,0 0-1,0 1 1,0 0-1,0 0 0,0 1 1,-9 1-1,-215 63 893,205-55-1117,0 0 0,0 2-1,1 1 1,0 0 0,2 2-1,-36 29 1,50-37-36,1 1 0,0 0 0,0 0 0,0 1 0,-6 12 1,11-18 45,0-1 1,1 1-1,0 0 1,-1 0-1,1 0 1,0 0-1,0 0 1,1 0-1,-1 0 1,1 0-1,-1 0 1,1 0-1,0 0 1,0 0-1,0 1 1,1-1-1,-1 0 1,1 0-1,0 0 1,0 0-1,2 5 1,-2-6 31,1 0-1,0 0 1,-1 0-1,1 0 1,0-1-1,0 1 1,1 0 0,-1-1-1,0 0 1,1 1-1,-1-1 1,0 0-1,1 0 1,-1 0 0,1-1-1,0 1 1,-1-1-1,1 1 1,-1-1-1,1 0 1,0 0 0,4 0-1,7-1 76,-1-1-1,0 0 1,15-4-1,-24 5-87,21-6 137,0 0 1,-1-2-1,0-1 1,0-1-1,-1-1 1,29-19-1,-37 20-97,0-1-1,0 0 1,-1-1 0,-1-1-1,0 0 1,-1-1 0,0 0-1,-1 0 1,11-23 0,-9 11-2,-2-1 0,15-49 1,5-59 118,-22 91-125,-3 19-16,14-67 161,9-110 0,-28 192-167,0 0-62,0 1 0,-1 0-1,0-1 1,-3-17 0,3 28 20,0-1 1,0 1-1,0 0 1,1 0-1,-1-1 0,0 1 1,0 0-1,-1 0 1,1-1-1,0 1 0,0 0 1,0 0-1,0-1 1,0 1-1,0 0 1,0 0-1,0-1 0,0 1 1,0 0-1,-1 0 1,1 0-1,0-1 0,0 1 1,0 0-1,-1 0 1,1 0-1,0-1 0,0 1 1,0 0-1,-1 0 1,1 0-1,0 0 1,0 0-1,-1 0 0,1 0 1,0-1-1,0 1 1,-1 0-1,1 0 0,0 0 1,0 0-1,-1 0 1,1 0-1,0 0 1,0 0-1,-1 0 0,1 0 1,0 1-1,0-1 1,-1 0-1,1 0 0,0 0 1,0 0-1,-1 0 1,1 0-1,0 0 1,0 1-1,0-1 0,-1 0 1,1 0-1,0 0 1,0 1-1,0-1 0,-1 0 1,-10 18-425,2 9 270,0-1-1,2 2 0,-7 45 1,11-56 133,-39 357-66,36-242 300,6-115-167,2 1 0,0 0 0,0 0 0,2 0 0,6 19 0,-8-32 53,0 0 0,0 1-1,0-1 1,1 0 0,0-1-1,0 1 1,0 0 0,6 5-1,-8-9-42,0 1 0,1-1 0,-1 0 0,0 0-1,1-1 1,-1 1 0,1 0 0,-1 0 0,1-1-1,-1 1 1,1 0 0,-1-1 0,1 0 0,0 1-1,-1-1 1,1 0 0,-1 0 0,1 0 0,0 0-1,-1 0 1,1 0 0,0 0 0,-1-1-1,1 1 1,-1-1 0,1 1 0,0-1 0,-1 1-1,1-1 1,-1 0 0,2-1 0,11-8 70,-2 0-1,1-1 1,-2 0 0,1 0-1,-1-2 1,-1 1-1,10-17 1,-20 28-158,1 1 1,-1-1-1,0 0 0,1 0 0,-1 0 1,1 1-1,0-1 0,-1 0 0,1 0 1,0 1-1,-1-1 0,1 1 1,0-1-1,0 0 0,0 1 0,0-1 1,1 0-1,-1 2 0,0-1 1,0 1 0,-1-1-1,1 1 1,0 0-1,0-1 1,0 1 0,-1 0-1,1-1 1,0 1-1,-1 0 1,1 0 0,0 0-1,0 1 1,2 2 186,3 4-199,2 3-3,1 0 0,1 0 0,-1-1-1,1 0 1,13 8 0,-9-9 169,1-1-1,-1 0 1,2-1 0,-1-1-1,1 0 1,0-1 0,0-1-1,0-1 1,29 3 0,-33-6 22,1 0 1,-1-1 0,0 0 0,1-1-1,-1 0 1,0-1 0,0-1 0,0 1-1,-1-2 1,1 0 0,11-7 0,-13 4 11,0 0 0,-1 0 1,-1-1-1,1-1 0,-2 1 1,1-1-1,7-14 0,-7 10-112,-1 0 0,10-26 0,-8 17-169,-5 5-15,-4 16 84,0 1 0,0-1 0,0 0 0,1 1 0,-1-1 0,0 0 0,1 1 0,0-1 0,-1 0 1,1 1-1,0-1 0,1-1 0,-2 4 23,0-1 0,1 0 0,-1 1 0,0-1 0,0 0 0,1 1 0,-1-1 0,0 0 0,0 1 0,0-1 0,1 1 0,-1-1 0,0 1 0,0-1 0,0 0 0,0 1 0,0 0 0,8 51-232,0 68 0,-13-28 829,5-90-478,0 0 0,0 1 0,-1-1 1,1 0-1,-1 0 0,0 0 0,1 0 0,-1 0 0,0 0 0,0 0 0,-2 3 0,-12-12 1012,13 5-1059,0 0 0,0 0 0,0 0-1,0 0 1,1 0 0,-1 0 0,1-1 0,-1 1 0,1 0 0,-2-5-1,-9-27-25,12 34 3,-4-24-1963,21 24 1732,21 2-54,-29-1 334,0 0 0,0 0 0,-1-1-1,1-1 1,0 1 0,17-5 0,-5-1 120,-14 5-97,0-1 1,0 0-1,0-1 0,0 0 1,0 0-1,0 0 0,7-6 1,-10 6-56,-1 0-47,0 0 1,0 1-1,0-1 1,0 1-1,1 0 1,-1 0-1,1 0 1,0 1 0,0-1-1,-1 1 1,1 0-1,7-1 1,-11 2-175,0 1 38,-2 30 59,-1 1 1,-12 48-1,2-7 140,-7 68-137,-20 116 270,39-253-143,-2 9 267,1 1-1,-1 17 1,3-29 370,0-6 438,1-10-878,0 0 0,1 1 0,5-19 0,1-5-92,-3 9-70,34-174-156,-27 152 99,3 1 0,21-50 0,-24 72-175,0 0-1,2 1 0,0 0 0,28-34 0,-42 59 108,1-1 1,1 1-1,-1 0 1,0 0-1,0 0 1,0 0-1,0 0 0,1 0 1,-1 0-1,1 0 1,-1 1-1,0-1 0,1 0 1,-1 1-1,1 0 1,0-1-1,-1 1 1,1 0-1,2-1 0,-2 2 7,0-1 0,1 0 0,-1 1 0,0 0 0,1-1 0,-1 1-1,0 0 1,0 0 0,0 1 0,0-1 0,4 3 0,2 3 35,1 1 1,-2 0 0,1 1-1,-1-1 1,-1 1 0,1 1-1,7 16 1,-12-22 63,0-1 0,-1 1 0,0-1 0,0 1 0,0 0 0,0 0 0,-1-1 0,1 1 0,-1 0 1,0 0-1,0 0 0,-1 4 0,1-6 7,0-1 0,-1 1-1,1-1 1,-1 0 0,1 1 0,-1-1 0,1 1 0,-1-1 0,0 0 0,0 0 0,0 1 0,1-1 0,-1 0 0,0 0 0,-1 0 0,1 0-1,0 0 1,0 0 0,0 0 0,-1-1 0,1 1 0,0 0 0,-1-1 0,1 1 0,0-1 0,-1 1 0,1-1 0,-1 0 0,1 1 0,-1-1 0,1 0-1,-3 0 1,-6 0-471,13-1-344,13-2 627,-1-1 205,0 0 1,0-2-1,0 0 0,-1 0 1,0-1-1,-1-1 0,0 0 1,0-1-1,0-1 0,-1 0 1,-1 0-1,0-1 0,0-1 0,-1 0 1,0 0-1,9-17 0,-7 7-12,-2 0-1,16-43 0,6-52 56,-5 19-5,-7 32-166,58-126 0,-46 129 88,-4-1 0,-2-1 0,23-92 0,-47 148-106,0-1 0,-1 0 0,-1-17 0,0 20-11,0 7 83,0 0-1,0 0 1,0 0 0,0-1 0,0 1-1,1 0 1,-1 0 0,0 0 0,0-1 0,0 1-1,0 0 1,0 0 0,0 0 0,0-1-1,0 1 1,0 0 0,0 0 0,0 0 0,0 0-1,-1-1 1,1 1 0,0 0 0,0 0-1,0 0 1,0-1 0,0 1 0,0 0 0,0 0-1,0 0 1,-1 0 0,1 0 0,0-1-1,0 1 1,0 0 0,0 0 0,0 0 0,-1 0-1,1 0 1,0 0 0,0 0 0,0 0-1,-1-1 1,1 1 0,0 0 0,0 0 0,0 0-1,0 0 1,-1 0 0,1 0 0,0 0-1,0 0 1,0 0 0,-1 0 0,1 0 0,0 0-1,0 1 1,0-1 0,-1 0 0,1 0-1,0 0 1,0 0 0,0 0 0,0 0 0,-1 0-1,1 0 1,0 1 0,0-1 0,0 0-1,0 0 1,-12 14-432,6-1 317,0 1 0,1 0 0,1 0-1,-5 23 1,2-9 31,-58 263-599,52-219 736,4 1 0,2 0-1,4 97 1,5-144 91,8 43-1,-8-61-98,0 0 0,0 0 1,1-1-1,0 1 0,0-1 0,1 1 0,0-1 0,0 0 0,8 9 0,-9-13 27,0 1 0,0-1 0,1 0 0,-1 0 0,1-1 0,0 1 0,-1-1 0,1 0 0,0 0 0,1 0 0,-1 0 0,0-1 0,0 0 0,1 1 0,-1-2 0,1 1 0,-1 0 0,1-1 0,-1 0 0,1 0 0,-1 0 0,1-1 0,-1 0 0,0 1 0,1-2 0,-1 1 0,0 0 0,1-1 0,-1 0 0,0 0 0,4-2 0,4-3 28,0-1 0,-1 0 0,1-1-1,-2 0 1,1-1 0,-1 0-1,-1 0 1,0-1 0,0-1-1,8-14 1,-12 18-123,5-10-385,17-22 0,-26 39 383,-1 0 1,1 1-1,-1-1 0,1 0 1,0 1-1,-1-1 1,1 1-1,0-1 1,0 1-1,-1-1 0,1 1 1,0-1-1,0 1 1,-1 0-1,1-1 1,0 1-1,0 0 0,0 0 1,0 0-1,0-1 1,0 1-1,-1 0 1,1 0-1,0 0 0,0 0 1,0 1-1,0-1 1,0 0-1,0 0 1,0 1-1,1 0 0,2 1-76,0 0-1,-1 1 0,1 0 0,0 0 0,3 4 0,6 4-41,8 6 247,4 3 72,30 19 1318,-59-53-492,2 8-996,-1-1 0,0 2 0,-1-1 0,1 0 0,-1 1 0,0-1 0,-1 1 0,1 0 0,-1 1 0,-6-6 0,8 8-46,0 0-1,0 0 0,0 0 0,0 1 0,0-1 0,0 1 0,-1 0 1,1 0-1,0 0 0,-1 1 0,1-1 0,-1 1 0,1-1 0,-1 1 0,1 0 1,0 1-1,-1-1 0,1 1 0,-1-1 0,1 1 0,-6 2 0,-3 2-79,0 1 0,0 0-1,0 1 1,1 0-1,0 1 1,1 1-1,-1-1 1,2 1-1,-1 1 1,1 0-1,1 1 1,-14 19-1,20-26 125,1 0-1,-1-1 0,1 1 1,-1 0-1,1 0 0,0 0 1,0 0-1,1 0 0,-1 0 1,1 0-1,0 0 0,0 0 1,0 0-1,1 0 0,-1 0 1,2 6-1,-1-8 35,1 1-1,-1 0 0,0-1 1,0 1-1,1-1 0,0 0 1,-1 1-1,1-1 0,0 0 1,0 0-1,0 0 0,0 0 1,1-1-1,-1 1 1,0 0-1,1-1 0,-1 0 1,1 0-1,0 1 0,-1-1 1,1-1-1,0 1 0,-1 0 1,5 0-1,-2-1 54,0 0-1,0 0 1,0-1-1,0 1 1,0-1-1,-1 0 1,1 0-1,0-1 1,0 0-1,-1 1 1,9-6-1,-7 4 13,1-1 0,-1 0-1,1-1 1,-1 0-1,0 0 1,-1 0-1,6-6 1,4-10 239,20-37-1,-23 37-397,5-20-766,-17 40 309,11 19-383,-1 12 365,-9-24 518,0-1 0,1 0 0,0 1 0,4 8 0,-1-6 42,1 0 1,0 0-1,11 12 1,-14-17 31,0 1 1,1-1-1,0 0 0,0 0 1,0-1-1,0 1 1,0-1-1,1 0 0,6 3 1,-6-5-1,0 0 0,0 0 0,0 0 1,0 0-1,-1-1 0,1 0 0,0 0 1,0 0-1,0-1 0,7-3 0,4 0-1,335-124 515,-225 81-799,-125 47 618,-8 2-379,-1 0-1,1 0 1,-1 1 0,1 0 0,-12 5 0,-14 3-34,10-4 26,-125 33-150,129-32 11,1 0 0,-1 1 0,2 1 0,-1 1 0,-27 20 0,38-24 84,0 0 0,1 0-1,-1 0 1,1 1 0,0 0 0,1 0 0,0 0 0,0 1 0,-4 8-1,9-15 56,0 0 0,0 1-1,0-1 1,0 0 0,0 0-1,0 1 1,1-1 0,-1 0-1,0 0 1,1 1-1,-1-1 1,1 0 0,0 0-1,-1 0 1,1 0 0,0 0-1,0 0 1,0 0-1,-1 0 1,1 0 0,0 0-1,0 0 1,0 0 0,2 0-1,2 3 20,0 0 0,0-1-1,11 6 1,2-3 113,-1 0-1,1-1 0,-1 0 1,1-2-1,26 3 1,93-2 320,-115-4-458,-10 0 64,12 0 107,39-5-1,-47 3-121,24 0 0,-29 2 16,-1-1-1,1 0 0,-1-1 0,1 0 0,12-5 1,51-23-162,-8 2 414,-55 25-310,103-40 196,-91 33-38,0-1 1,38-26-1,-59 36-152,0-1-1,0 0 1,0 1-1,0-1 1,0 0-1,-1 0 1,1 0-1,0 0 1,-1 0 0,0 0-1,1-1 1,-1 1-1,0 0 1,0-1-1,-1 1 1,1 0-1,0-1 1,-1 1 0,1-1-1,-1 0 1,0 1-1,0-1 1,0 1-1,0-1 1,0 1-1,-1-1 1,1 1 0,-1-1-1,0 1 1,1-1-1,-1 1 1,0-1-1,-1 1 1,1 0-1,0 0 1,-1 0 0,1 0-1,-1 0 1,1 0-1,-1 0 1,0 0-1,0 0 1,0 1-1,-2-2 1,0 0-54,-1 1-1,1-1 0,0 1 1,-1 0-1,0 1 1,1-1-1,-1 1 1,0 0-1,0 0 1,1 1-1,-1-1 1,0 1-1,0 0 0,0 0 1,0 1-1,0-1 1,0 1-1,-5 2 1,-3 0-39,1 1 0,-1 1 0,1 1 0,0-1 1,-16 11-1,18-9 11,1 0 0,-1 0 0,1 1 1,1 0-1,0 0 0,0 1 0,1 0 1,0 1-1,0-1 0,1 1 0,-8 18 0,13-24 98,-1-1-1,2 1 1,-1-1-1,0 1 1,1 0-1,-1 0 0,1-1 1,0 1-1,0 0 1,1 0-1,-1-1 0,1 1 1,0 0-1,0-1 1,0 1-1,0-1 1,1 1-1,-1-1 0,1 1 1,0-1-1,0 0 1,0 0-1,0 0 0,1 0 1,-1 0-1,1-1 1,0 1-1,0-1 1,0 1-1,0-1 0,0 0 1,0 0-1,1-1 1,-1 1-1,1-1 0,-1 1 1,1-1-1,4 1 1,11-1 77,0 0-1,0-1 1,0-1 0,31-5 0,-26 3-27,124-18 293,-98 15-299,82-21 0,46-27-112,-104 38 304,-66 13-205,-6 3-27,-1 0 0,1-1-1,-1 1 1,0 0 0,1-1 0,-1 1 0,0-1-1,0 0 1,0 1 0,1-1 0,-1 0-1,0 0 1,2-2 0,-3 2 221,-8-6 438,2 8-763,1-1-1,0 1 1,-1 0 0,1 0-1,0 0 1,0 1 0,0 0-1,0 0 1,-8 4 0,-2 4-22,-21 16 1,12-7-18,15-13 106,2 0 1,-12 13-1,-3 2 13,15-14-66,1 0 0,0-1-1,0 2 1,1-1-1,0 1 1,0 0 0,0 0-1,-3 10 1,5-12 56,1 0 1,0 1 0,0-1-1,0 0 1,1 1-1,0-1 1,0 1 0,1 0-1,0-1 1,0 1-1,0 0 1,2 7-1,-2-13 40,1 0 0,-1-1-1,0 1 1,0 0-1,0 0 1,1-1-1,-1 1 1,0 0-1,1-1 1,-1 1-1,0 0 1,1-1 0,-1 1-1,1-1 1,-1 1-1,1 0 1,-1-1-1,1 1 1,0-1-1,-1 0 1,1 1 0,-1-1-1,1 1 1,1-1-1,-1 0-14,0 0-1,0 0 0,0 0 0,0 0 1,0 0-1,0 0 0,0 0 1,0-1-1,0 1 0,0-1 0,0 1 1,0 0-1,0-1 0,0 1 1,1-2-1,3-2-41,1-1 0,-1 0 0,0 0-1,5-7 1,224-270-297,-225 271 280,14-18-1,-2-1-1,23-40 1,26-70-59,-59 114 112,-1-1-1,-1 0 0,-1 0 0,-2-1 1,-1 0-1,-1 0 0,-1 0 1,-1 0-1,-2 0 0,-5-49 0,2 60 9,2 3-116,-2 0 1,-4-17 0,5 27 7,1 0 1,-1-1 0,0 1-1,0 0 1,-5-7 0,6 11 65,1-1 0,-1 0 0,1 0 0,-1 1 0,0-1 0,1 1 0,-1-1 0,0 0 0,1 1 0,-1-1 0,0 1 0,0 0 0,1-1 0,-1 1 0,0 0 0,0-1 0,0 1 0,0 0 0,0 0 0,1 0 0,-1-1 0,0 1 0,0 0 0,0 0 0,0 1 0,0-1 0,0 0 0,1 0 0,-1 0 0,0 0 0,0 1 0,0-1 0,0 0 0,1 1 0,-1-1 0,0 1 0,-1 0 0,-8 7-112,0 1 0,1 0 1,0 1-1,0 0 0,1 0 1,0 1-1,1 0 0,-9 17 1,2 2 132,1 1 0,-10 37 0,8-9-53,-8 66 0,14-76 153,-11 106 52,18-125-133,1 0 0,1 0 0,6 35 0,-4-53 17,0-1 1,1 1-1,1-1 1,0 0 0,0 0-1,1 0 1,0-1-1,1 1 1,1-1-1,-1-1 1,1 1-1,13 11 1,-15-15-278,1-1 1,0 0-1,0 0 0,1-1 1,0 0-1,0 0 1,0-1-1,10 4 0,-11-5-418,1 0 1,-1-1-1,1 0 0,0 0 0,-1 0 0,1-1 0,0 0 0,-1 0 0,1-1 0,10-2 0,-1-1-3501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6:12.501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57 125 832,'-38'26'4549,"23"-41"-2533,14 9-1904,1 0 0,0 0 0,0 0 0,1-10 0,0-6 176,-4 4 697,1 2-295,3-1-498,-1 15-283,28-10 1862,-19 10-1737,-6 1-16,0 0 0,-1 1-1,1 0 1,0 0 0,0-1 0,0 2 0,0-1 0,0 0 0,4 1 0,18 2-23,0-1 0,45-3 0,-22 0 228,-19-2 214,-23-2 709,-6 5-1141,0 0 1,0 0-1,0 0 0,0 0 1,0 0-1,0 0 0,0 0 1,0 0-1,0 0 0,0 0 1,0 0-1,0 0 0,0 0 1,0 0-1,0 0 1,0 0-1,0 0 0,1 0 1,-1 0-1,0 0 0,0 0 1,0 0-1,0 0 0,0 0 1,0 0-1,0 0 0,0 0 1,0 0-1,0 0 0,0 0 1,0 0-1,0 0 1,0 0-1,0 0 0,0 0 1,0 0-1,0 0 0,0 0 1,0 0-1,0 0 0,1 0 1,-1 0-1,0 0 0,0 0 1,0 0-1,0 0 1,0 0-1,0 0 0,0-1 1,-4 5-19,1 0 0,-1 0 0,1-1 0,-1 0 0,-7 4 0,5-2 48,3-3-41,-4 5-7,-1-1 0,0 0 1,-1-1-1,-13 7 1,20-10-8,-1 1 0,1-1-1,-1 0 1,1 1 0,-2 3 0,1-3-14,2-2 30,0 1 1,1-1 0,-1 1-1,0-1 1,1 1-1,-1 0 1,1-1-1,-1 1 1,1 0 0,0 3-1,-1-3-2,1 0-1,0 0 1,0 0-1,-1 0 1,0 0-1,1 0 1,-1 0-1,-1 2 1,1-2 5,-1 1 1,1-1-1,-1 1 1,1 0-1,0 0 1,0 0-1,0 0 1,1-1-1,-1 7 1,-6 18 1,0 8-88,1 7 43,3-27 16,1-1 0,0 18 0,0 23-70,0-26 62,4 32 0,-2-34 120,0 0 0,-8 52 0,0 21-187,7-71 128,-7 32 0,1 0-96,7-58 70,-1 14-4,0 0 0,2 19 0,2 11-87,-4 48 0,0-29 169,1 42-1581,-5-87-411,5-12 1137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6:16.737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131 25 1472,'-9'-8'8090,"5"22"-8447,3 1 482,0 1 0,-7 26 0,0 1 305,-13 207 912,12-103-1201,7-131-92,1 0 0,0 1-1,2-1 1,0 0 0,1 0 0,6 29-1,0-15 29,5 47-1,-5-30 123,20 158 123,-19-129-366,-7-36 39,1-8 1759,0-41-1735,-1-1 0,1 1 1,-2 0-1,1-1 0,-1-16 1,1-8-3,20-102 12,-2 13-58,-1-41-45,-12 98 215,0-108 0,-2 64-61,-5-132-714,0 240 610,0 1 0,0-1 0,0 1 0,1-1 0,-1 1 0,0-1 0,1 1 0,-1-1 0,1 1 0,-1-1 0,1 1 0,0 0 0,-1-1 0,1 1 0,0 0 0,0 0 0,0 0 0,0 0 0,2-2 0,-3 5-69,1 0 1,-1-1 0,0 1 0,0 0 0,0 0 0,0 0 0,-1-1-1,1 1 1,0 0 0,-1 0 0,0 1 0,0 5 35,-26 194-98,-30 275-31,54-447 161,1 59 0,1-8-21,0 40 243,-2 15-96,-3-60-4,-22 213 84,27-268-69,2 37 1,0-37 1134,-2-84-991,1-25-317,15-133-1,10-17-19,-9 69 13,4-51 318,-3 117-490,-7-138 465,-10 230-236,9-116-245,1-2 32,-10 66-1179,-2 79 216,0-5 1158,1 0 1,1 0-1,0 15 1,2-2-24,-2 42 0,-1-27 102,1 8 14,9 59 0,-5-57 121,-2 79 0,-3-69 133,0-45-298,0 0-1,-1 0 0,0 0 0,-6 24 1574,9-55-1610,2 0 0,-1 0 1,2 0-1,11-32 1,-7 25 67,0-8-54,-2 1 0,0-1 0,1-48 0,-6-105-32,-2 98-254,-13 146-949,-17 99 1068,4 11 394,5-70-316,6-31 146,10-43 15,-3 25-148,2 57-7,3 10-10,3 70 141,2-87 49,-1 120 29,-1-200-11,-6 39 0,0 15-320,6-38 312,1-27-22,0 0 1,-2 16 0,0 12 116,2-31-132,0 1 0,0-1 0,-1 1-1,-2 13 1,-7 20-75,-5 52 0,15-92 8,-1 6 18,0 1 1,-1-1-1,1-1 0,-1 1 0,0 0 1,-5 8-1,-2-8 184,6-4-82,6-1 262,-3-11-302,8-49 48,25-362-128,-33 342-139,3 68-20,-1 8-52,-1 4-32,-1 12-616,-1 0 836,-1 0 0,0 0 0,-5 18 0,-2 11-130,-24 223 425,16-167-5,12-75-257,0-5-90,-8 20-1,1-2 66,8-24-137,0-1-1,0 0 1,-1 0-1,-11 18 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6:24.067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75 210 1984,'-2'-1'155,"1"0"-1,-1-1 1,1 1 0,-1-1-1,1 1 1,0-1 0,0 0-1,-1 1 1,1-1 0,0 0 0,-1-3-1,2 4-4,-1-1 0,0 1 0,1-1 0,-1 1 0,0 0 0,0-1-1,0 1 1,-2-2 0,2 1 20,0 1 0,-1 0-1,1 0 1,0 0 0,1 0 0,-1-1 0,0 1-1,0-1 1,0 1 0,1 0 0,-1-1-1,1 1 1,-1-1 0,1 1 0,0-1 0,-1 1-1,1-3 1,-7-14 1798,-2 7-640,9 9-1274,0 2-23,0-1 0,0 1 1,0-1-1,0 0 0,0 1 0,0-1 0,-1 0 0,1 1 0,0-1 0,0 0 0,-1 1 1,1-1-1,0 1 0,0-1 0,-1 1 0,1-1 0,-1 1 0,1-1 0,-1 1 0,1-1 1,0 1-1,-1-1 0,1 1 0,-1 0 0,0-1 0,1 1 0,-1 0 0,1-1 0,-1 1 1,0 0-1,0 0-32,1 0 0,0 0 1,0 0-1,0 0 1,-1-1-1,1 1 1,0 0-1,0 0 1,-1 0-1,1 0 0,0 0 1,0 0-1,0 0 1,0 0-1,-1-1 1,1 1-1,0 0 0,0 0 1,0 0-1,0 0 1,0-1-1,-1 1 1,1 0-1,0 0 0,0 0 1,0-1-1,0 1 1,0 0-1,0 0 1,0-1-1,0 1 0,0 0 1,0 0-1,0 0 1,0-1-1,0 1 1,0 0-1,0-1 0,0-1 205,-3 1 82,2-1-107,2-11-111,-1-16 220,0 24-341,2 9-135,0 1-1,0-1 1,0 0-1,0 0 1,1 0-1,0-1 1,0 1 0,5 4-1,12 17 392,-2 4-278,-10-15 227,15 20 0,-14-18 93,-8-14-247,0-1 0,0 1-1,0 0 1,0-1-1,0 1 1,1 0-1,-1-1 1,0 1 0,1-1-1,1 2 1,4 1 47,0 1 1,-1 0 0,0 0 0,0 1-1,-1-1 1,1 1 0,-1 1 0,-1-1 0,1 1-1,-1 0 1,4 8 0,12 10-238,0 19 661,-15-32-437,0 0 0,0-1 0,11 17 0,-12-24 42,0-1 0,0 1 0,1 0-1,-1-1 1,8 4 0,-11-6-63,2 0-28,0 1 0,0-1 0,1 1 0,-1-1 0,5 1 0,14 5 1,-16-4 3,1-1-1,-1 0 0,10 2 1,-10-3 26,-1 1-1,1-1 1,-1 1-1,1 0 1,5 4 0,13 6-93,14 9 309,-16-9-192,-16-8 22,1 0 0,0 0-1,15 5 1,35-9-304,-41 6 294,-14-5-46,0 0-1,0-1 0,0 1 0,0 0 0,1 0 0,-1-1 1,0 1-1,3-1 0,9 0 25,25-2 174,-37 2-196,0 0 1,0-1 0,-1 1 0,1-1-1,0 1 1,0-1 0,-1 1 0,1-1-1,0 0 1,-1 0 0,1 0 0,-1 0-1,1 0 1,-1 0 0,0 0-1,2-2 1,-2 2-4,0 0 0,0 0 0,-1 0 0,1 0 1,0 0-1,0 0 0,0 0 0,1 0 0,-1 0 0,0 1 0,0-1 0,0 0 0,2 0 0,-2 1-9,0 0 1,0-1-1,0 1 0,0-1 0,0 1 1,-1-1-1,1 1 0,0-1 1,0 1-1,-1-1 0,1 0 0,1-1 1,-2 1 2,1 1 0,0-1 0,0 1 1,0-1-1,0 1 0,-1-1 1,1 1-1,0-1 0,0 1 0,0 0 1,0 0-1,0-1 0,1 1 1,14-6 65,12-16 56,-18 15-181,0 0 1,1 1-1,0 0 1,1 0 0,-1 1-1,18-5 1,-21 8 45,-1-2 70,0 0-1,1 0 0,8-7 1,-2 1 95,3-1-167,0 0 1,-1-2 0,0 0 0,17-18 0,-16 14 19,-12 13 15,0-1 0,-1 1-1,1-1 1,5-8 0,5-7-28,-13 18 21,0 1 0,-1-2 1,1 1-1,0 0 0,-1 0 1,2-4-1,39-73 178,-23 49-475,-10 21 311,-8 9-17,0-1-1,0 0 1,0 0-1,0 1 1,0-1 0,0 0-1,0 0 1,0 0-1,-1 0 1,1 0-1,0 0 1,-1-1-1,1 1 1,-1 0-1,1-2 1,27-71 719,-24 67-729,-3 1 54,0-27-810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6:25.076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23 2400,'0'-5'5685,"1"-11"-3232,0 15-2463,1 1-1,-1 0 0,0 0 0,1 0 0,-1 0 1,0 0-1,0 0 0,1 0 0,-1 0 0,0 1 1,1-1-1,-1 0 0,0 1 0,0-1 0,0 1 1,1-1-1,-1 1 0,0 0 0,2 1 0,27 18-162,-8-1 205,0 2 0,-1 0 0,-1 1 0,-2 1 0,0 1 0,18 32 0,32 49 208,-56-89-809,1 0 0,1-1-1,29 26 1,-25-31-3180,-4-2 1082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7:15.72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1691 960 1984,'5'5'4613,"-6"-4"-4504,0 1-1,1-1 1,-1 0-1,1 0 1,-1 0 0,1 0-1,0 1 1,0-1-1,-1 0 1,1 0 0,-3 13 2584,2-13-2576,1-1-104,-1 1 0,1-1 0,0 1 0,0-1 0,-1 1-1,1-1 1,0 1 0,0-1 0,0 1 0,0-1 0,0 1 0,0 0-1,0-1 1,0 1 0,0-1 0,0 2 0,-2 8 339,2-9-283,0 9 139,0-3-170,0 20 228,-1-27-222,1 1-1,0 0 0,-1-1 0,1 1 0,-1-1 1,1 1-1,-1 0 0,1-1 0,-1 1 1,0-1-1,1 0 0,-1 1 0,1-1 1,-1 1-1,0-1 0,1 0 0,-1 1 1,0-1-1,0 0 0,1 0 0,-1 0 1,0 0-1,0 1 0,1-1 0,-1 0 0,0 0 1,-1-1 298,6-2 47,-10 3-358,5-1-29,-1 1 0,0 0 1,1 0-1,-1 0 0,0 0 0,1 0 0,-1 0 1,0 1-1,1-1 0,-1 0 0,0 1 0,1-1 1,-1 1-1,-1 1 0,2-2-2,0 1 1,0 0-1,0-1 1,0 1-1,0-1 1,0 1-1,0-1 1,0 1-1,0-1 1,0 0-1,-2 1 1,-7 2-98,3 1-825,10-4 913,9-4 412,-3-5-87,-3 6-50,-5 2-272,9-5-250,-9 5 326,0 0 0,0 0 0,0 0-1,0-1 1,0 1 0,-1 0 0,1-1 0,0 1-1,0 0 1,-1-1 0,1 1 0,-1-1 0,1 1-1,-1-1 1,0 1 0,0-3 0,2-31-188,-3 26 95,1-6 135,-4-24 0,2 25-130,1-1 1,1 1 0,1-21 0,0 1 278,-4-41-48,3 72-203,-1 0 0,1-1 0,-1 1 0,0 0 0,-1-5 0,1 5-8,0-1-1,0 1 1,0 0-1,0-1 1,0-5-1,-2-21 351,3 29-351,0 0 1,-1 0-1,1 0 0,0 0 0,-1 0 1,1 0-1,0 0 0,-1 0 0,1 0 1,-1 0-1,0 0 0,1 0 0,-3-2 0,3 3 9,-1-1 0,0 0 0,0 0 0,1 0 0,-1 0-1,0 0 1,1 0 0,-1 0 0,1-1 0,0 1-1,-1 0 1,1 0 0,0-3 0,-1 1 12,0-1 1,0 0-1,-1 1 1,1-1-1,0 1 1,-1-1-1,-2-3 1,-1-1 90,-3-4-131,7 10 4,0 1-1,0-1 1,0 0-1,0 1 0,0-1 1,0 0-1,0 1 0,1-1 1,-1 0-1,0 0 0,1 0 1,-1-3-1,1 2 21,-1-1-1,0 1 1,0 0 0,-1-1-1,1 1 1,-1 0 0,1 0-1,-1-1 1,-2-2 0,-4-8-36,5 6-4,-4-8 31,-12-14 61,-2-11 17,13 30-74,1 0 1,1-1 0,0 1-1,-8-23 1,-7-15-15,15 36 4,3 8 40,1 0-1,-1 0 1,0 0 0,0 1 0,-5-6 0,-19-24-35,-7-6-40,24 30 64,-1 0 0,0 1 0,-13-8 0,7 5-105,-9-5-118,16 12 247,-1 0 1,1 0 0,-1 1-1,0 0 1,0 1 0,0 0-1,-20-2 1,-6 4-289,27 0 276,-1 1 0,1-1 0,-1 2-1,0 0 1,1 0 0,-16 4 0,-50 16 330,63-16-323,0 0 0,1 1 0,0 1 0,-14 9 0,-5 3-149,7-5 189,3-3 42,-28 14-1,-183 78 8,218-98-129,7-2-6,-1 0 1,1 1 0,-9 6 0,-11 4-149,22-12 169,1 0 0,-1 0 1,1 0-1,0 1 0,-8 6 0,-18 13-67,21-16 17,1 0 1,-10 10-1,10-10 77,1 0 0,-13 8 0,-6 5 167,18-12-297,-16 14-25,11-10 178,12-10-43,-1 1 1,0-1-1,0 1 1,1 0-1,-1-1 0,0 1 1,-1 3-1,-77 123-149,75-118 89,0 0-1,-5 16 1,2-6-35,4-5 54,-1-1 0,2 0 0,0 1 0,1 0-1,-1 21 1,-5 30-275,5-45 325,0 1 0,2-1-1,2 27 1,-1-11 27,6 42 12,-1-12 33,3-10 26,-2-2-43,2-2-144,-7-47 86,-1 0 0,1-1 0,2 11 0,-1-10 2,-1-1 0,0 1 0,1 11 0,3 132 62,-2 203 421,-10-202-241,6-148-275,-4 129 222,0 24-122,0-78-61,-4 48 330,-6-37-165,7-46-85,1 1-1,0 51 1,2-8-45,0 43-17,-4 7-85,9-12 123,0-123-209,0 1 44,0 7 26,0-6-27,5-17-64,0-6 115,0-1-1,-1 0 1,-2 0-1,1-21 1,1-12 34,1 2-214,13-95 147,-12 102-10,7-37-234,6-25 179,-7 33 63,13-156-41,-16 113 66,5-82-3,-8 154-211,-1 10 207,-1-36-1,4-98 27,-3 86 25,-3 23 48,6-62-121,10-41-71,-16-4 136,-3 89-89,9-137 178,-5 191-148,2-24 10,2 1 0,16-59 0,-15 78-182,2 0 0,1 0-1,16-29 1,-22 48 201,-3 7 21,-1 1 1,0-1-1,0 1 1,-1-1-1,1 0 1,0 1-1,0-1 1,-1 0-1,1 0 1,-1 1-1,1-4 1,-1 4-74,0 22-795,-2 12 963,-7 49 0,0-18-13,5-32-75,1-15 0,1 24 0,-2 163 544,1-152-411,-2 1 0,-20 83 1,12-82-96,6-30 135,-5 39-1,4-1 40,3-26-270,-1 48 0,0 62-54,-2-1 646,8-115-609,-5 34 0,3-44 132,1 1-1,2 33 1,1-9 29,-2 212 453,8-126-480,-7-116-38,4 24 0,0 12 65,3 36-81,-8-31 67,-3 146 405,3-188-495,-11 104 106,-2 34 200,8-76-374,4-60 109,-2 5 8,-7 38 171,10-46-240,0-12 1,0 0 1,0 0-1,1 1 1,-1-1-1,0 0 0,-1 0 1,1 0-1,0 0 1,0 0-1,0 0 0,-1 0 1,1 0-1,0 0 1,-1 0-1,0 2 0,1-5-38,0-1-1,0 1 0,0 0 0,-1 0 0,1 0 1,0 0-1,-1-1 0,1 1 0,-3-4 1,2 3 16,-5-24 54,2 0 1,-2-43-1,3 32 3,-15-159 82,-1 35-362,0-92 17,19 2 245,1 114-42,1 61 88,-1 32 84,-4-54-1,2 76-166,1 15 55,0 1-1,-1 0 1,0 0 0,-1-7-1,-3-6 63,2 0 0,-1-24 0,-3-18-155,-7-66-65,9 83 93,3 0-1,3-50 0,0 27 159,-1-415-773,-1 614-370,6 365 1288,-3-400-49,-4 0-1,-24 161 1,15-183 106,-3 18-336,-5 46 103,11-73 14,1 12-98,3 86 1,4-154 27,5 99 167,-4-92-227,5 29 0,0-2 301,-5 21-5,-1-36 288,9-38-544,-5 3 55,-1-1-1,-1 0 1,1 0 0,1-14-1,4-10 14,1 0 43,-1-1 0,6-55 0,-4-67-215,-3 41 9,4-10 94,9-178-36,-15 111 112,0 9-182,-2 99 34,2-33-158,5 29-30,0 2-312,-1-171 0,-9 212 290,5-48-352,-4 79 422,0-1 0,5-22-1,-5 31 102,1-1 0,0 1 0,0 0 0,0 0 0,4-6 0,-4 3-112,-2 7 233,0 1 0,0 0 1,0-1-1,0 1 0,0 0 1,0-1-1,0 1 0,0 0 1,0-1-1,0 1 1,0 0-1,0-1 0,0 1 1,1 0-1,-1-1 0,0 1 1,0 0-1,0-1 0,0 1 1,1 0-1,-1-1 1,0 1-1,1 0 0,1-3-28,-1 1 0,1-1 1,-1 0-1,0 0 0,0 1 0,1-4 0,1-2-19,0 3 61,0-1-1,0 1 1,1 0 0,-1 0 0,6-4 0,-5 3-11,1 0 1,-1 0-1,5-8 0,-6 10-76,-1 0 0,1 1 0,0-1 0,4-4 0,-3 3-86,-1 2 473,1 10-53,-3-5-292,0 0 0,-1 0 0,1 0 0,-1 0-1,1 0 1,-1 0 0,0 0 0,0 4 0,0-4 47,0 0 1,0 0-1,0 0 0,1-1 1,-1 1-1,0 0 1,1 0-1,-1 0 0,1-1 1,1 4-1,0-1 44,-1 1-1,0-1 1,0 0-1,0 1 1,0 0-1,-1-1 1,1 1-1,-1-1 1,-1 6 0,2 16 18,1-3-56,-2 47 0,-1-26-55,6 250 413,-5-282-350,0 17 104,0 0 1,-2 0 0,-10 50-1,4-42 89,-3 58-1,2-20-64,2 21-119,5-45-32,-1 48-84,-3 24 248,1-55-186,2 24 151,2-23-60,-14 238-11,13-225-72,0 6 103,1-3-78,2-51 95,1-21-288,-1-12 168,-1 0 0,0-1 0,1 1 0,-1 0 0,0 0 1,0 0-1,0 0 0,1 0 0,-1 0 0,0 0 0,-1 0 0,1 2 1,4-7 28,-1-1 0,0 1 0,0-1 0,0 0 0,0 0 0,-1 0 0,0 0 0,0-1 0,0 1 0,0 0 0,0-9 0,1-5-4,-1 1 0,-1-25 0,-1-52 54,1-136-118,17 0-50,-6 132 26,-1-113 0,-6 130 19,0 1 185,4-64 54,-9 47-394,5 47 325,1-11-112,10-41-75,-8 60 11,3-48 0,0-42 64,-2 68 69,-5 44-79,2-39-1,-3-67 43,2 119-730,0 46 298,-5-25 314,-5 160 33,-1 128 193,7-189-147,4 38 221,-29 129 272,10-168-215,-8 25-161,-2 2-39,20-52-53,-1 12-36,0-15 198,0-5-189,2 6 30,-2 14 171,3-81-245,1 0 0,2 24 0,0 10 132,0-46-65,1-8 74,0-14-19,-9-76 218,0-4-334,2-145 100,5 235-46,4-141-72,-2 114 65,1-15 0,14-98-198,-4 28 156,-4 46 100,13-77-4,-15 115-14,-2 6 52,10-29 0,19-75-386,-31 114 323,1-35 1,-3 32 4,5-29 1,5-46 17,-3 16-221,15-56 94,-19 119 107,1 0 0,10-25 0,-6 15-64,-8 24 18,1-1-1,0 1 0,-1 0 1,1-1-1,1 1 0,-1 0 1,1 0-1,-1 1 0,1-1 1,0 0-1,0 1 0,1 0 1,-1 0-1,1 0 0,4-3 1,-4 4-2,0-1 0,0 1 1,0-1-1,6-5 1,-6 4 8,0 1-1,0-1 1,10-4 0,-3 2-125,-4 2 57,1 1 0,12-5 0,69-24-251,-71 26 471,-7 2-258,1 1-1,-1 0 1,1 0 0,22-1 0,-27 4 129,0-1 0,0 0 0,0 0 1,7-3-1,-7 2 1,0 0 0,-1 0-1,1 1 1,8 0 0,26-8-91,-37 9 72,1 0 1,-1-1 0,0 0 0,0 0-1,6-2 1,-6 2 33,0 0-1,0 0 1,0 0-1,1 0 0,4 0 1,100-7-32,-47 7-130,-15-1 168,63 7 1,-105-4-74,9 1 70,0 0-1,27 8 1,2-2-88,-25 3 53,-10-9 32,-6-2-11,-1 0 1,0 1-1,1-1 1,-1 1-1,1-1 1,-1 1-1,0-1 1,1 1-1,-1 0 1,0 0-1,0 0 1,0 0-1,0 0 1,0 0-1,0 0 1,0 0-1,1 2 1,8 5 23,-8-7-88,2 9 137,-3-9-81,-1-1 0,1 1 0,-1 0 0,0-1 0,1 1 0,-1-1 1,0 1-1,1-1 0,-1 1 0,0 0 0,0-1 0,1 1 0,-1 0 0,0-1 0,0 1 0,0 0 0,0-1 0,0 1 0,0 0 0,0 0 0,0-1 0,-1 2 1,12 15 114,-11 66 85,-1-72-221,1 0 0,0 0 0,1-1 0,0 1 0,1 0 0,0 0 0,6 15 0,-7-9-150,-1-15 154,0 0-1,0 0 1,0 0-1,1 0 1,-1 0 0,0 1-1,1-1 1,0 2 0,2 3-6,-1 0 0,2 14 0,2 6-152,-6-23 151,1 0 0,0 0 0,-1 0 1,0 7-1,1 12 81,0-16-113,-1-5 50,1-1-1,-1 1 0,0-1 1,0 1-1,1-1 0,-1 1 1,1-1-1,-1 1 1,2 1-1,0 2-19,0 1 1,-1-1-1,0 0 1,0 1-1,0-1 0,0 1 1,-1-1-1,0 10 1,0-15 2,0 3 32,0 0-1,0-1 0,0 1 1,1-1-1,-1 1 0,1-1 1,1 5-1,-1-6-64,7 13-170,-7-12 378,0-1-127,2-1-33,4 7-128,-2-2-31,-2-4 132,-1 1-16,6 11 18,5 9 52,-9-17-16,-1 1 1,1 0 0,-1 0 0,0 0-1,-1 1 1,3 6 0,13 20 314,-16-32-438,5 2 166,-6-2-27,9-1-491,-7-1 460,-1 1 0,0-1 0,1 0 0,-1 0 0,0 0 0,0 0 0,0 0 0,0 0 0,0-1 0,0 1 0,0-1 0,3-2 0,-1 0-15,-1 1-1,1-1 0,-1 0 1,0 0-1,4-7 0,17-50 57,-20 48-46,0-11-146,-4 21 165,1-1 0,-1 1 0,1 0 1,-1-1-1,3-5 0,0 0 30,0 1 0,0-1 0,-1 0 0,-1 0 0,0 0 0,0-1 0,0 1 0,-2-10 0,6-27 25,-5-53-12,3 79-209,-2 18 186,-1 0-1,1 0 1,-1-1 0,0 1-1,0 0 1,1 0-1,-1 0 1,0 0 0,-1-1-1,1 1 1,0 0-1,-1 0 1,1 0 0,-1 0-1,0 0 1,-1-3 0,0 1-54,0-1 0,0 1 0,0 0 0,1-1 0,0 0 0,0 1 0,0-1 0,-1-9 0,2 12 26,0-1 0,-1 1 0,0-1 0,1 1 0,-1 0 0,0 0 0,0 0 0,0-1 0,-1 1 0,1 0 0,-2-2 0,1 2 5,0-1-1,1 0 1,-1 0 0,1 1-1,-1-1 1,0-6-1,1 6 11,-1 0 0,1-1-1,0 1 1,-1 0 0,-3-5-1,-5-13-1,4 7 6,-10-19 1,10 22-25,1-1-1,0 1 0,-5-17 0,6 16 199,3 9-209,0 0 1,0 0 0,1 0-1,-1 0 1,0-7 0,0 4 6,1 1 0,-1-1 0,0 0 1,-1 1-1,-1-7 0,-4-10 66,-1-6 80,6 23-182,0-1 0,0 1-1,1-1 1,0 1 0,0-1 0,0-7 0,0 3 113,0 0 1,-1 0-1,0 0 0,0 1 0,-7-16 0,5 11-78,1-1 86,4 13-81,-1 1 1,-1 0-1,1-1 1,0 1-1,0-1 1,0 1-1,-1 0 0,1-1 1,-1 1-1,1-1 1,-2 0-1,-13-32 213,11 23-238,-12-8 37,14 17 89,1 1-105,0 0 0,0 0 0,0 0 0,0 0 0,0 0 0,0 0 0,-1 1 0,1-1 0,0 0 0,0 1 0,-1-1 0,1 1 0,0-1 0,-1 1 0,1 0 0,0-1 0,-1 1 0,1 0 0,0 0 0,-3 0 0,-16-5-89,12 5 49,-1 0 1,0 0-1,1 1 0,-1 0 0,-16 5 1,20-4 8,4-2-50,0 0-1,0 0 0,-1 1 0,1-1 0,0 1 0,0-1 0,0 1 0,0 0 1,0-1-1,-1 2 0,1-1-81,1-1 143,-1 1 0,1-1 0,0 0 0,-1 1 1,1-1-1,0 0 0,0 1 0,0-1 0,-1 0 0,1 1 1,0-1-1,0 0 0,0 1 0,0-1 0,0 0 1,-1 1-1,1-1 0,0 1 0,0-1 0,0 0 1,0 1-1,0-1 0,0 0 0,0 1 0,1-1 1,-1 1-1,0-1 0,0 0 0,0 1 0,0-1 1,0 0-1,0 1 0,1-1 0,-1 0 0,0 1 1,7 15-96,-1 3 15,-5-17 80,-1 1-1,1 0 0,0-1 1,0 1-1,0-1 1,0 0-1,2 4 1,0-3 10,44 68-168,-23-31 191,12 25-33,-26-41-16,-7-16 61,0 1 0,0-1-1,7 9 1,-5-10-13,0 1-1,-1 1 1,0-1 0,6 17-1,-5-11 93,-3-10 23,-1 0 0,0 0 0,0 0 0,0 0-1,0 0 1,0 8 0,-1-5 58,1-1-138,-1 1 0,0-1 0,-1 1 0,1-1 0,-1 1 0,-1-1 0,1 0 0,-1 1 0,0-1 0,-3 7 0,-4 25-168,6-30 194,0 1 0,0-1 0,2 1 0,-1 0 0,0 9 1,2-16-48,-1 0 1,1 0-1,-1-1 1,0 1 0,1 0-1,-1 0 1,0 0 0,0-1-1,0 1 1,0-1-1,0 1 1,0 0 0,-1-1-1,-2 3 1,-5 7-176,8-10 134,1-1 0,-1 1-1,0 0 1,1 0 0,-1 0 0,1-1-1,0 1 1,-1 0 0,1 0 0,0 0-1,-1 0 1,1 0 0,0 0 0,0 0-1,0 0 1,0 0 0,0 1 0,-1 4-46,-1 3 69,3 2-177,-3-9 99,2-2 73,0 0 1,-1 0 0,1 0-1,0 0 1,0 0 0,0 0 0,0 0-1,0 1 1,0-1 0,-1 0-1,1 0 1,0 0 0,0 0-1,0 0 1,0 0 0,0 0 0,0 0-1,0 0 1,0 0 0,-1 0-1,1 0 1,0 1 0,0-1 0,0 0-1,0 0 1,0 0 0,0 0-1,0 0 1,0 0 0,0 0 0,0 1-1,0-1 1,0 0 0,0 0-1,0 0 1,0 0 0,0 0-1,0 1 1,0 1 33,0 0 0,0 0-1,0 0 1,0 0 0,0 0-1,0 0 1,-1 0 0,1-1-1,-1 1 1,0 0 0,1 0-1,-1 0 1,0 0 0,0-1-1,-2 4 316,3-5-339,-1 0 1,0 0 0,0 0-1,1 0 1,-1 0 0,0-1-1,1 1 1,-1 0 0,0 0-1,1 0 1,-1-1 0,0 1-1,1 0 1,-1-1 0,0 1-1,1-1 1,-1 1 0,1 0-1,-1-1 1,0 0 0,-8-15-166,-9-23 0,-7-13-50,16 35 255,2 4-24,-1 1 0,1-1 0,-2 1 0,-11-12 1,18 22-36,1 2 14,0-1 0,0 1 0,0-1 0,0 1 0,1-1 0,-1 1 0,0-1 0,0 0 0,1 1 0,-1-1 0,1 0 0,-1 1 0,0-1 0,1 0 0,-1 0 0,1 0 0,0 0 0,-1-1 0,1 1-128,0 3-283,0 0 369,1 0 0,-1 0 0,1 0 0,0 0 0,0-1-1,-1 1 1,1 0 0,0 0 0,1-1 0,0 3 0,3 4-42,9 36 293,-6-16-89,-6-7-49,-2-19-65,0 1 1,0 0 0,1 0-1,-1 0 1,1 0 0,1 5-1,-1-3-11,1-1 0,-1 1-1,0 0 1,0 0 0,-1-1-1,0 11 1,0-10 1,0 0-1,1 0 1,-1 0-1,1 0 1,0 0 0,3 9-1,-2-8 25,0 0-1,-1 0 0,0 0 0,0 0 1,0 1-1,-1 7 0,2 17-164,8 49 117,-6-61 126,0 12-69,1 15 546,0-32-832,-4-12 235,-1-1 43,0 5-11,0-5 197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7:16.85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3136,'1'0'1429,"63"0"-789,-62 0-637,-1 0 0,0 0-1,0 1 1,0-1 0,0 0-1,0 0 1,0 1 0,0-1-1,0 1 1,0-1 0,1 2-1,-1-2 40,0 1 1,0-1-1,0 1 0,0-1 0,0 0 1,0 1-1,0-1 0,0 0 0,0 1 0,0-1 1,2 0-1,-1 0 87,0 0 0,0 1 1,0-1-1,0 1 0,0-1 0,0 1 0,0 0 1,0-1-1,0 1 0,0 0 0,-1 0 1,4 3-1,-4-3-71,15 8 438,2 1 301,-17-10-756,0 1 1,0-1-1,-1 1 0,1 0 1,0-1-1,0 1 1,0 0-1,-1-1 0,1 1 1,0 0-1,-1 0 0,1 0 1,0 0-1,-1 0 1,1 0-1,-1 0 0,1 1 1,13 15 91,-9-2 131,0 0 1,0 1-1,3 29 0,0 49 54,-3-26-72,0 91 176,0-8 186,-3-96-464,-8 87 0,0-14-48,-26 374 567,14-291-2297,13-167 659,0 30-3693,5-58 1378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7:18.62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 0 4224,'-19'4'2117,"22"2"-3196,-2-3 1217,1-1 0,-1 1 0,1 0 0,2 3 0,-2-3 96,1 0-101,-1 1-1,0-1 0,0 1 0,0 0 0,-1 0 0,1 0 0,-1 0 1,2 6-1,-2-3 3,0-1 0,1 1 1,0-1-1,4 9 0,-3-8-3,0 0 1,-1 0-1,2 10 0,15 75 908,-3-5-411,1 0-191,0 7-165,2 19 243,-16-77-370,5 69 252,-8 277 535,-5-183-650,5 73 336,-1-255-599,-5 29 1,-1 6 204,3 16-225,-3 47 48,-1 91 454,3-102-150,5-45-352,14-76 576,-13 12-568,1 1 1,-1-1-1,0 0 1,0 0-1,0 1 1,-1-6-1,2-6-99,0-6 63,-1 0 0,-2-27 0,0 6-171,-4-219-84,4 236 182,1 1-70,5-49 1,-4 53 230,-1 17-76,0-1-1,0 1 1,1-1 0,-1 1 0,3-6-1,0-9 126,-2 16-82,-1 0 0,1-1 1,0 1-1,-1 0 0,4-6 0,-3 5-41,0 1-1,1-1 1,-1-1-1,-1 1 1,1 0 0,0 0-1,-1-7 1,0 7 18,0-1 0,1 0 1,-1 1-1,1-1 0,0 0 1,2-5-1,21-34-385,-19 34 363,1 0 1,-1 0 0,0-1-1,-1 1 1,3-13 0,2-16 101,0 6 45,-2 0-1,-2 0 0,3-51 0,-8-41 261,0 124-298,-2 3-383,1-1 256,0 0 0,1 0-1,-1 0 1,1 1 0,-1-1-1,1 0 1,-1 0 0,1 0-1,0 0 1,-1 1-1,1-1 1,0 0 0,0 3-1,-1 2-10,-3 8 19,1 1 1,-2 19-1,-3 19-6,-10 35 301,-9 34 143,18-77-436,7-32 9,-1 0-1,0 0 1,-1 0 0,-8 20 0,10-30-202,2 0 1,-1 0-1,0 0 0,0 0 1,1 0-1,0 0 0,-1 3 1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7:19.02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7 1984,'10'-7'5285,"-7"20"-4826,0-1 1,0 1-1,-1 0 1,-1 0-1,0 25 0,0-2-474,22 254-3414,-14-221 16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7:21.49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5 64,'6'-5'32,"-12"10"-32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7:26.51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1769 1446 1312,'-23'19'4994,"-14"4"310,38-44-4642,9 2-639,-9 17 1,1 0 0,-1 0-1,1-1 1,-1 1 0,0-1 0,0 1 0,0-1 0,0 1-1,0-1 1,-1 0 0,1-2 0,8-90 339,-7 79-309,-1 14-42,-1 0 0,1 0 1,-1 0-1,0-1 0,0 1 1,0 0-1,0 0 1,0-3-1,-4-29 10,2 0 1,2-53 0,2 27-16,-2-135 142,-2 175-134,0-1 1,-1 1-1,-1 0 1,-6-21-1,2 13 68,-11-16 2,16 35-106,0 0-1,-1 0 1,0 0-1,-8-11 0,8 13 58,-1-1-1,1 0 1,1-1-1,-6-16 1,-2-2-78,9 23 42,0 0 0,0 0-1,0 0 1,-1-7 0,2 4-12,-2-1 0,1 1 1,-1 0-1,0 0 0,-8-13 1,7 14 2,1 0 0,-1-1 0,1 0 0,1 0 0,-1 0 0,-1-10 0,0-1 60,0 0 1,-8-22-1,-2-3-189,9 25 185,-6-25-39,-19-49 1,26 84-27,0 1 0,-1 0 1,1 0-1,-1 0 1,0 0-1,-1 1 1,-12-11-1,8 7-44,9 9 59,0 0-1,-1 0 1,1 0 0,0 0 0,-1 1-1,1-1 1,-1 0 0,1 1 0,-1 0-1,1-1 1,-3 1 0,3-1-20,-1 1 0,1 0 0,-1-1 0,1 1 0,-1-1 0,0 1 0,1-1 0,0 0 0,-1 0 0,1 0 0,-2-1 0,0 0 13,1 1 0,-1-1 0,0 1 0,1-1 0,-1 1-1,0 0 1,0 0 0,0 0 0,-4 0 0,5 1 9,-1-1 0,1 1 1,0 0-1,0-1 0,0 0 1,0 1-1,-3-3 0,3 2 1,0 0 0,0 0 0,-1 0 0,1 1 0,0-1 0,0 1 1,-5-1-1,6 1 3,0 0 1,-1 0 0,1-1 0,0 1 0,0 0-1,0-1 1,0 1 0,-1 0 0,1-1 0,-1 0 0,1 0 12,0 0 1,-1 1-1,1-1 1,0 1-1,0-1 1,-1 1-1,1 0 1,0 0-1,0-1 1,-3 1 0,-120 0-161,112 5 66,1-1 60,-12 1-14,21-5 30,0 0 1,1 1 0,-1-1 0,0 0 0,1 1 0,-1-1 0,1 1-1,-1 0 1,1-1 0,-2 2 0,1-1 23,1 0 0,-1-1 0,1 1 0,-1 0 0,0-1 0,1 1 0,-1-1 0,0 1 0,1-1 0,-3 0 0,-9 0 61,-2 0-144,-1 0-1,0 1 1,1 0-1,-17 5 1,15-5 286,15-1-214,1 0-1,-1 0 1,0 0-1,0 0 1,1 1-1,-1-1 1,0 0-1,1 1 1,-3 0 0,-13 3-120,16-4 110,-1 0-1,0 1 1,1-1 0,-1 0 0,1 1 0,-1-1 0,1 1-1,-3 1 1,-14 3 67,8-2-56,8-3-7,-1 1 1,1-1-1,-1 1 0,1-1 0,-1 0 0,-4 0 0,5 0 25,-1 0 0,0 0 0,1 0 0,-1 0 0,0 1 0,-3 0 0,-43 15-93,-36 14 174,72-24-129,-7 3-32,-22 13 0,34-16 46,0 0-1,-12 14 1,19-20-4,-1 3-28,0 0 0,1 1-1,-1-1 1,0 0 0,1 1 0,0 0 0,0-1 0,0 1 0,-1 5-1,-1 7 111,-2 13-133,-1-5 390,-8 9-235,5 4 80,8-33-165,-1 0-1,1 0 1,0 0-1,0 0 1,0 5 0,-6 16 96,3-2-174,4-21 66,0 1-1,-1-1 0,1 1 0,-1-1 1,1 1-1,-1-1 0,-2 5 1,-6 16 118,-10 15 123,13-28-79,5-9-136,0 0-1,1 0 1,-1 0-1,0 1 0,1-1 1,-1 0-1,0 0 1,0 0-1,0-1 1,0 1-1,0 0 1,0 0-1,0 0 0,-3 0 1,4-1-20,0 0 0,0 0 0,0 0 0,0 0 1,-1 0-1,1 0 0,0 0 0,0 0 0,0 0 0,-1 0 1,1 0-1,0 0 0,0 0 0,0 0 0,-1 1 0,1-1 0,0 0 1,0 0-1,0 0 0,0 0 0,-1 0 0,1 0 0,0 0 0,0 1 1,0-1-1,0 0 0,0 0 0,-1 0 0,1 0 0,0 0 1,0 1-1,0-1 0,0 0 0,0 0 0,0 0 0,0 1 0,0-1 1,0 0-1,0 0 0,0 1 0,0-1-6,0 0-1,0 0 1,0 0 0,0 1-1,0-1 1,0 0-1,-1 0 1,1 0 0,0 1-1,0-1 1,0 0-1,0 0 1,0 0 0,0 0-1,0 1 1,0-1 0,-1 0-1,1 0 1,0 0-1,0 0 1,0 0 0,0 0-1,0 1 1,-1-1 0,1 0-1,0 0 1,0 0-1,0 0 1,-1 0 0,1 0-1,0 0 1,0 0 0,0 0-1,-1 0 1,1 0-1,0 0 1,0 0 0,0 0-1,-1 0 1,1 0 0,-1-1 15,-5 10 52,5-8-55,1 0 0,0 0 0,-1 0 0,1 0 1,-1 0-1,1 0 0,-1 0 0,0 0 1,1 0-1,-1-1 0,0 1 0,0 0 1,0 0-1,0-1 0,1 1 0,-1 0 0,0-1 1,-1 1-1,-4 15-134,4-16 141,-3 1 73,-1 11-8,4-6-74,-1 0 0,1 0 0,-7 8 1,6-9-217,2-4 164,0 0 43,1 0 1,-1-1-1,0 1 1,1 0-1,-1 0 1,1-1-1,-1 1 1,1 0-1,-1 0 1,1 0-1,-1-1 1,1 1-1,0 0 1,-1 0-1,1 0 1,0 0-1,0 0 0,0 2 1,0-2-3,-1 0 1,1 1-1,0-1 0,-1 0 1,1 1-1,0-1 0,-1 0 1,0 0-1,1 0 0,-1 1 1,-1 0-1,-15 23 104,15-16-76,-1 0 0,1 0 0,1 0 0,0 0 0,0 0 0,1 16 0,0-13-31,0 1-1,-1-1 0,-3 17 1,1-17 65,2 0 1,-1 21-1,0-7-145,-3 169 85,4-191 41,1 1 1,-1-1 0,0 1 0,0-1 0,-2 6 0,1-6-22,1 1 0,0 0 1,0-1-1,0 1 0,0 7 1,-4 36 0,0-17 27,4-28-51,1 0 0,-1 0-1,1-1 1,-1 1 0,0 0-1,0-1 1,-2 5 0,-2 7 77,-4 25-100,4-4 346,3-31-326,1 0 0,0 0 0,0 1 0,1-1 0,-1 0 0,1 0 0,0 6 0,0-6 38,0 1 0,-1-1 0,1 0 0,-1 0 0,1 0 0,-1 0 0,-1 0 0,-1 5 0,-1 12 8,4-18-60,0-1 0,-1 1-1,1-1 1,-1 0-1,1 1 1,-1-1-1,-2 5 1,2-4 30,0 0 1,0 0-1,0 0 1,0 0-1,1 0 1,-1 0-1,1 0 1,0 4-1,-3 16-8,1-13 5,0 1 0,0-1 0,0 12 0,2-10 53,-2-1 0,-3 17 0,-17 75 110,7-49-100,12-40-56,-3 7 217,0 2-174,6-21-53,-1 1 0,1 0 1,-1 0-1,0 0 0,0 0 0,0-1 1,-2 5-1,0-1-13,-1 0 0,2 1 0,-1-1 0,1 1 1,-3 11-1,1-2 24,-1 6-19,5-19 24,-1 1 0,1-1 0,-1 1-1,0-1 1,0 0 0,0 1 0,-3 3 0,0-1-43,2-2 10,-1 0 0,1-1 0,0 1 0,0 0 0,0 1 0,1-1 0,-1 0 1,1 0-1,0 1 0,0 5 0,-5 9-19,1 3 80,-3 60-139,2-4 128,7-53-38,-1-5 27,0 1-1,-5 30 0,3-10-15,0-4-47,-3 13-32,4-36 121,-3 9-13,2-19-25,1 0 0,0 0 0,0 1 0,1-1 0,-1 9-1,-3 15-70,-6 0 134,-4 15-148,10-33 64,0 5 67,0-1-71,3-13 17,1 0 0,-1 1 0,0-1 0,1 1 0,-1-1 0,1 1-1,0-1 1,0 1 0,-1 1 0,-4 29 138,-5 33-389,8-9 85,1-37 151,0 1 1,1-1-1,1 0 1,7 36-1,-5-40 3,-1 1 1,-1-1-1,0 20 0,2 16 50,-1-11 42,-2 51 0,-2-29-167,2 10 577,0-70-405,2 4 541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3:33.4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21 7232,'-18'-12'2656,"23"12"-2048,5-9-192,-1 9-5056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7:37.88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1311 1091 576,'-9'3'11845,"8"-3"-11819,1 1 0,-1-1 1,0 0-1,0 0 0,0 0 1,0 0-1,1-1 0,-1 1 0,0 0 1,0 0-1,0 0 0,1-1 0,-1 1 1,0 0-1,0-1 0,0 1 1,1-1-1,-1 1 0,0-1 0,1 1 1,-1-1-1,1 1 0,-1-1 0,0-1 1,0 0 68,0 0 1,1-1 0,-1 1 0,1-1-1,0 1 1,0-1 0,0-4 0,0 7-90,1-32 398,9-47-1,-5 48-308,1-48 1,-1-37 346,-5-108-138,0 221-260,0 0 0,-1 1 1,0-1-1,0 1 0,1-1 0,-1 1 0,-1-1 0,1 1 0,0-1 0,-3-2 0,-8-18 5,10 21-36,0-1 0,1 1 0,-1 0 1,0 0-1,0 0 0,0 0 1,0 1-1,-1-1 0,1 0 0,-5-2 1,-7-5 154,12 7-133,-1 1-1,1-1 0,0 1 1,-1 0-1,0-1 0,1 1 1,-1 0-1,-3 0 0,-6-3 20,-13-7 248,6 3-144,-25-7 0,36 12-110,0 2 0,1-1 0,-1 1 0,0 0 0,-9 1 0,-21-9 288,-41 9 43,76 0-347,-1 1 0,1-1-1,0 1 1,0 0 0,-6 2 0,6-2-14,-1 0 0,1 0 0,0 0 0,-1 0 0,-6 0 0,-18 4-301,20-4 306,0 0 1,0 1-1,0 0 0,1 0 1,-1 1-1,1 0 0,-9 4 1,-2-2-167,15-5 147,1 1 0,-1-1 0,1 1 0,-1-1 0,1 1 0,0 0 0,-1 0 0,-1 2 0,-29 18-62,-41 23-103,66-39 133,0 0-1,0 1 1,1 0-1,0 0 1,0 0-1,0 1 1,1 0-1,0 1 1,0-1-1,1 1 1,-1 0-1,-3 11 1,-5 11-1,2 1 1,-10 37-1,11-33 75,-11 44-40,-13 37-226,-2 9 164,27-88-96,6-5 83,4-27 93,0 1 1,-1 0 0,0 0-1,-2 5 1,2-3-28,-1-1 1,1 1 0,0 0 0,1-1-1,1 16 1,-1-16 30,0 1 0,0 0 0,0 0 0,-1-1 0,-2 11 0,0-4-41,1-1 0,0 1-1,1-1 1,1 1 0,2 16 0,-1 5-110,-1 126 53,-6-94 102,1 12 6,5-65 76,-1 1-1,-5 26 1,1-13-227,0 35 0,1-4 163,-2 20-109,1-38 88,1 0-1,3 44 1,-2 37-184,-2-51 395,3-44-182,-1 9 12,-2-11-27,1 1-1,-1 43 1,0 23 85,-4 111 96,6-132-106,-3 18-76,1-29 171,4-33-211,1-16 498,0-12-524,-1 1 1,1 0 0,-1 0-1,1 0 1,-1 0 0,1 0-1,-1-1 1,1 1-1,0 0 1,-1 0 0,1-1-1,-1 1 1,1 0 0,0 0-1,-1-1 1,1 1 0,0-1-1,-1 1 1,1 0-1,0-1 1,5-165-68,8-86-431,-5 148 372,-6 66 97,-2 16 48,4-22-1,4-21-149,-2-70-1,-1 12 259,19-130-135,-13 175-271,1-7 329,-9 51-23,2-48 165,1-47-328,2-83 160,-3 97 101,-3 87-30,6-41-1,-3 37-62,0 3-10,-2 17-42,-1 1 1,1-21-1,2-21-86,-2 37 62,-1-22-1,-1-8 48,2-1 0,2 1-1,15-64 1,-7 65-181,32-71 0,-35 95 195,2-11-21,-6 15 141,13-26 0,-9 22-391,-8 16 262,0 1 0,0 0 0,0 0 0,5-8 0,40-47-273,3 2-1,62-54 0,-107 106 225,0 1 0,1 0 0,-1 0 0,1 0 0,0 1-1,13-5 1,-17 7 44,1 0-1,-1 0 1,1 1 0,-1-1-1,1 1 1,-1-1-1,1 1 1,-1 0-1,1 0 1,0 0-1,-1 1 1,1-1-1,-1 1 1,1-1-1,-1 1 1,1 0 0,-1 0-1,0 0 1,1 0-1,-1 0 1,3 2-1,-1 1-16,0 0-1,0 0 1,0 0-1,-1 0 1,7 10-1,12 14 94,47 42-183,-41-34 155,-23-28-35,1-1 0,0 1 0,0-1 0,1 0 0,14 11 0,-3-6 88,-16-11-107,-1 0 155,4 5-52,-3-5-91,7 4 18,-7-4 45,-1-1-47,0 0-1,0 0 1,-1 0-1,1 0 1,0 1-1,0-1 1,0 0-1,0 0 1,0 1-1,-1-1 1,1 1-1,0-1 1,1 1-1,-3 2 41,-7-4-121,-1-1 52,1-1 0,-1 0 0,1-1 0,0 1 0,-8-6 0,-5-3 132,-2 1-63,8 4-3,0 0 0,-29-9 0,32 13 59,0 1 1,0 1-1,0 0 0,0 0 1,0 1-1,0 1 0,-1 0 1,-19 5-1,-7 4-85,-47 19 1,68-22 30,-87 37 108,84-35-41,7-1-133,0 0 0,0 0 0,1 1 1,0 1-1,0 1 0,1-1 0,0 2 0,1 0 0,1 0 0,0 1 0,0 0 0,1 1 0,1 0 1,0 0-1,1 1 0,-6 20 0,-58 224 599,25-76-267,32-128-179,3 1 0,1-1 0,-1 69 0,8 171-93,5-158 121,7 340 631,-13-306-597,3-143-117,-7 40-1,3-41-31,0 40 0,5-60-44,-1 0 0,0 0 0,-2 8 1,1-9 51,1 1 0,0 0 1,0 8-1,-2 8-208,3-39-464,10-54 402,-5 44 238,-2 0 1,1-26 0,15-261-394,4 160-74,-13 104 404,17-48 0,-13 51 80,9-55 0,57-284-169,-71 359 94,1 1 0,21-37-1,-15 30 94,13-17-118,2-6 6,-7 5-72,69-165-508,-32 32 568,-34 91-36,-26 78 221,-1 13-131,0-1-1,0 0 1,0 1 0,1-1-1,-1 0 1,0 1 0,1-1-1,-1 1 1,1-1 0,0-1 0,0-17 0,-1 20-48,-5 1 32,2 2 22,1-1 0,-1 1 0,1 0 0,0 0 0,0 0 0,0 0 0,0 0 0,0 1 1,1-1-1,-2 5 0,-9 41-186,6-23 149,-24 107 76,-16 59 38,18-118 49,1-7 280,15-31-197,-1 0-255,1 1 0,-11 71 1,14-39 0,-29 212 797,33-244-586,3-23-145,0 0-1,0 0 1,-2 0-1,-5 16 0,1-2 26,6-22-35,1 1-1,-1-1 0,-4 8 1,2-4 7,0 0 1,1 0-1,-4 21 1,-2 4 271,4-7 99,-4 14-342,5-31-23,1-1-1,1 1 0,0 0 0,0 0 0,1 0 0,0 0 0,2 13 0,-1-8 14,-1 0 1,-3 23-1,-1-10-50,2-1 0,1 42 1,-3 30 223,0-65-83,1 39-1,0-8 230,-1-28-251,0 15-80,-3 89 170,6-122-228,-3 34 22,-3 41-158,8-76 141,1-5 57,-1 0 0,-1 0 0,-3 17 0,-1 10-47,4-27-567,6-226-294,-1 90 858,-1 64-47,-2 1 0,-9-72-1,-4 7-18,5 54 155,-7-110-309,1 15 95,12 145 95,1 13 39,0 0 0,-1 0 0,1 0 0,-3-7 0,1 7 17,1 0 0,0 0 0,1 0 0,-1 0 0,1 0 0,1-7 0,-1-1 80,0 13-81,0 0 1,0 0-1,0 0 1,0 0 0,0 0-1,0-1 1,0 1 0,0 0-1,0 0 1,0 0-1,-1 0 1,1 0 0,0 0-1,0 0 1,0-1 0,0 1-1,0 0 1,0 0 0,0 0-1,0 0 1,0 0-1,-1 0 1,1 0 0,0 0-1,0 0 1,0 0 0,0 0-1,0 0 1,0 0-1,-1-1 1,1 1 0,0 0-1,0 0 1,0 0 0,0 0-1,0 0 1,0 0 0,-1 0-1,1 0 1,0 1-1,0-1 1,0 0 0,0 0-1,0 0 1,0 0 0,-1 0-1,1 0 1,0 0-1,0 0 1,0 0 0,0 0-1,-1 1-7,1-1-1,0 0 1,-1 0-1,1 0 0,0 1 1,-1-1-1,1 0 0,0 1 1,0-1-1,-1 0 1,1 1-1,0-1 0,0 0 1,-1 1-1,1-1 1,0 0-1,0 1 0,0-1 1,0 1-1,0-1 0,0 0 1,0 1-1,-1 9-102,0-1-1,-4 18 0,-1 11 213,1 48 138,1-7 250,-21 115 0,15-145-341,-22 94 0,21-92-131,1 0 1,-2 56-1,3-22 91,5-30-2,4-36-97,-5 32 0,-2-8 234,7-32-210,-2-1 0,1 0-1,-1 0 1,-1 0 0,1-1 0,-2 1-1,-7 16 1,11-26-29,-1 0-1,1 0 0,0 0 1,0 0-1,0 0 1,0 1-1,0-1 0,-1 0 1,1 0-1,0 0 1,0 0-1,0 0 0,0 1 1,0-1-1,0 0 1,0 0-1,0 0 0,-1 0 1,1 1-1,0-1 1,0 0-1,0 0 0,0 0 1,0 1-1,0-1 1,0 0-1,0 0 0,0 0 1,0 0-1,0 1 1,0-1-1,0 0 0,0 0 1,1 0-1,-1 1 1,0-1-1,0 0 0,0 0 1,0 0-1,0 0 1,0 1-1,7-8 31,-1-6-6,-1-1 0,0 0 0,0 0-1,-2 0 1,1-1 0,0-15-1,0 7-2,11-64 28,34-206-354,-31 148 201,-7 45-69,8-248-126,-14 319-85,-5 23 394,0 0 3,0-1 0,0 1 0,-1-1 0,-3-11 0,1-20 72,2 36-33,0-2-13,0 0 1,0 0 0,0 1 0,0-9 0,1 11 56,-1 1-106,1 0 0,-1 0 0,0-1 1,0 1-1,1 0 0,-1 0 0,0 0 1,0 0-1,1 0 0,-1 0 0,0 0 0,1 1 1,-1-1-1,0 0 0,0 0 0,1 0 1,-2 1-1,-1 4-30,-1 0 0,1 0 1,0 0-1,0 1 0,1-1 1,0 1-1,-3 7 0,-7 44 37,11-51-1,-40 354 217,36-297-165,0 28 48,3 23-172,3-61 72,6 41 91,-2-40-153,13 103 167,-17-148-105,0 0-1,0 0 1,1 0-1,1 0 1,-1 0-1,6 11 0,-7-19-59,7-1 144,-6-1-64,0 1-1,0-1 0,0 1 1,0-1-1,-1 0 0,1 0 0,0 0 1,0 0-1,-1 0 0,1-1 0,-1 1 1,1 0-1,-1-1 0,0 1 0,1-1 1,-1 1-1,0-1 0,0 0 0,2-3 1,0-2-34,-1 0 1,1-1 0,1-12 0,-1 8 15,70-315-409,-57 261 411,5-32 139,-20 68-102,-1 19 22,0 10-48,0 3-258,-1 0 198,1 0-1,0 0 1,-1 1-1,1-1 1,0 0 0,0 0-1,1 4 1,0 5-34,4 126 157,-5 198 161,0-334 47,1-16-314,13-102 5,3-51-180,-15-108 506,-2 35-412,3 49-590,-12 715 297,4-351 860,-3 19 156,6-169-511,-4 38 102,-1 26 126,7-82-309,1-2-11,-1-1 0,0 0 0,0 1 0,-1-1 0,1 0 0,0 1 0,0-1 0,-1 0 1,1 0-1,-1 1 0,1-1 0,-1 0 0,1 0 0,-1 0 0,0 1 0,0-1 0,1 0 1,-1 0-1,0 0 0,0 0 0,0-1 0,-2 2 0,2-1-71,1 18-612,0-23 564,1-35 95,12-182-117,-9 120 136,0-7-19,-2 81-52,-2 15 55,1 1-1,2-11 1,-1 5 53,0 0 0,-1 1 1,-2-25-1,1 7-10,5-15-93,-5 43 58,1 0-1,0 0 0,0 1 1,3-9-1,-3 8-62,1 1 0,-1-1 0,0 0 0,1-9 0,2 24-97,1 30-136,1 65-1,-3-24 306,-2 92 148,-3-107-133,9 80-1,-4-111 8,1 2 3,11 50-1,-9-71 20,-6-13-17,1-1 0,0 1 0,0 0 0,-1 0 1,1 0-1,-1 0 0,0 4 432,4-16-35,2-18-398,-1-1-1,-1 0 1,-2 1 0,-1-42 0,1-9-51,2-111 401,1 65-624,4 16 298,-4 60 43,0 28-288,-5-8 219,0 28 79,0 16-538,1 40-299,1-25 778,-2 0 0,-1 0 0,-6 33 0,3-45 169,2 0 1,-2 30 0,4-48-227,0 0 0,0 1-1,0-1 1,0 0 0,0 0 0,0 0 0,0 0-1,0 1 1,0-1 0,0 0 0,0 0-1,1 0 1,-1 1 0,0-1 0,-1 0 0,1 0-1,0 0 1,0 1 0,0-1 0,0 0-1,0 0 1,0 0 0,0 0 0,0 1-1,0-1 1,0 0 0,0 0 0,0 0 0,0 0-1,-1 1 1,1-1 0,0 0 0,0 0-1,0 0 1,0 0 0,-1 0 0,1 0-1,0 0 1,0 1 0,0-1 0,0 0 0,-1 0-1,1 0 1,0 0 0,0 0 0,0 0-1,0 0 1,-1 0 0,1 0 0,0 0 0,-9-9-169,-6-16 90,13 22 23,-3-9 146,-1 1 0,-13-18 1,18 27-76,-1 1 1,1-1 0,-1 0 0,1 0 0,-1 1 0,1-1-1,-1 1 1,0 0 0,1-1 0,-1 1 0,0 0 0,0 0-1,0 0 1,0 0 0,0 0 0,0 1 0,-1-1 0,1 1-1,0-1 1,0 1 0,0 0 0,-1 0 0,-1 0 0,2 1-25,0-1 0,0 1 0,0 0 0,0 0 0,1 1 0,-1-1 1,0 0-1,1 0 0,-1 1 0,0-1 0,1 1 0,0 0 0,-1-1 1,1 1-1,0 0 0,-1 2 0,-17 35-241,14-29 270,-10 29 86,1 1 0,-13 62 0,-10 31 304,36-129-397,-6 14 326,-7 35 0,14-52-318,0 0 0,-1 0 0,1 0-1,0 0 1,-1 0 0,1 0 0,0 0 0,-1 0-1,1-1 1,-1 1 0,1 0 0,-1 0 0,0 0 0,1-1-1,-3 2 1,2 0 3,0-12 50,-4-87-251,0 39 150,-21-145 362,26 195-171,-1-11 11,-2 16-306,-3 7-261,1 4 220,1 0 1,-7 14-1,2-1 146,2-7 0,-37 79-10,38-77-475,0 0 0,2 0 0,0 0-1,-3 19 1,8-16-1872,-1-19 2312,-1 1-1,1-1 1,1 0 0,-1 1 0,0-1-1,0 1 1,0-1 0,0 1 0,0-1-1,0 0 1,0 1 0,0-1 0,1 1-1,-1-1 1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7:49.99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11940 8 832,'1'9'2789,"-3"-7"-2711,0 1 0,0-1-1,0 1 1,-1-1-1,1 0 1,-1 0 0,1 0-1,-1 0 1,0-1 0,1 1-1,-7 2 1,-36 10 274,44-14-345,-50 11 753,-68 5 0,103-14-579,-67 2 662,39-7 111,27-2-672,16 5-272,1 0 0,-1 0 0,0 0 0,1-1 0,-1 1 0,0 0 0,1-1-1,-1 1 1,1-1 0,-1 1 0,1-1 0,-1 1 0,1-1 0,-1 1 0,1-1 0,0 1 0,-1-1 0,1 1 0,0-1 0,-1-1 0,1 2-11,-1 0 0,1-1-1,0 1 1,0-1 0,-1 1 0,1-1 0,0 1-1,-1 0 1,1-1 0,-1 1 0,1 0 0,-1-1-1,1 1 1,0 0 0,-1 0 0,1-1 0,-1 1-1,1 0 1,-1 0 0,1 0 0,-1 0-1,1 0 1,-1-1 0,0 1 0,1 0 0,-1 0-1,1 0 1,-2 1 0,-22-1-203,16 0 267,-63 7 1286,57-7-1238,0 1-1,-14 2 0,4 0 12,0-1 0,-42-2 0,27 0 776,36-1-865,0 1 0,0 0 0,-1-1 1,1 0-1,0 0 0,-3-1 0,3 1-21,-1-1 0,1 1-1,0 1 1,0-1 0,-1 0 0,-3 1 0,-104-2-152,-122 4 40,130 6 265,97-8-135,-46 0 75,-73-8 0,36 1-34,38 4-110,-14 0 15,-80 4 0,75 8 13,24-2-54,35-4 48,-1-1-1,-22 1 1,-59-2 308,-104-3-81,154-1-185,-35-2 57,-203 13 105,-121 1 250,95 0 80,258-9-245,-57-9 0,-243-40 299,152 38-594,84 9 35,-371-2 234,339 5 91,79-1-226,-40-5-133,-96 1 326,154 4-296,-96 3-69,70-2 669,84-5-576,-4 2-70,0 0 0,0 1 0,1 0 0,-1 0 0,12 1 0,4-2-97,98-3-146,-44 3 306,97 7-135,-33 1 140,3-2-100,-49 0 124,314 40 175,-364-37-340,-21-3 81,-1 2 1,28 10 0,14 5 95,-10-2 110,-38-13-158,-1 0 0,18 3 0,38 10-5,16 4 182,7-6-43,122 8-1,8-9-1,-183-15-197,539 14-61,-316-15 376,444 3-173,-45 39-101,-427-28 97,167-36 262,-182 5-519,-166 14 59,93 8 0,-118 0 8,-21-3 48,0 0 1,17 0 0,-26-1-14,0-1 64,0 0 0,0 0 0,1 0 0,-1 1 0,0-1 0,0 0 0,0 0 0,0 1 0,0-1 0,0 0 0,0 0 0,0 1 0,0-1 0,0 0 0,-1 0 0,1 1 0,0-1 0,0 0 0,0 0 0,0 1 0,0-1 0,0 0 0,0 0 0,-1 0 0,1 1 0,0-1 0,0 0 0,0 0 0,0 0 0,-1 1 0,1-1 0,0 0 0,0 0 0,0 0 0,-1 0 0,1 0 0,0 0 0,0 0 0,-1 0 0,1 1 0,0-1 0,-1 0 0,-2 2-9,0 0 1,0 0-1,-1-1 1,1 1-1,-1-1 0,1 0 1,-1 0-1,0 0 1,1 0-1,-1 0 1,-7 0-1,4-2-8,1 0 1,-1 0-1,1 0 1,0 0-1,-1-1 1,-7-4-1,-4 1 13,0 0 0,0 1 0,-19-1 0,-15-4-22,-76-17-158,-142-11 0,-553 9 88,483 19-32,3 5 468,-133 0-350,192 19-261,13 0 462,-99 1-52,310-10-130,29-3-40,-28 0 0,-52 5-22,0 0 239,-57-3-309,107-4 209,0 0-65,0-3 0,-75-10 1,101 8-25,0 2 1,-51 2 0,31 1-130,8 1 148,0 3-1,-68 15 1,82-14-154,-10 2 161,0 2-1,0 2 0,2 1 1,-63 32-1,83-35-30,1-1 0,0 2 0,-15 14 1,-19 15-132,40-35 277,4-1-108,-1-1-1,-1 1 0,1-1 1,0 0-1,-1 0 0,0-1 1,-6 3-1,3-3 145,-10 2-82,13-4-86,0 1-1,1 0 0,-1 0 0,0 1 1,-5 2-1,-15 3 139,-30 9-410,-14 5 276,52-17-39,1 1 0,-30 13-1,-2 1 108,-44 10 268,80-25-299,0 0 0,0 1-1,1 0 1,-1 1 0,1 0-1,1 1 1,-20 15 0,28-20-16,-27 28 348,17-15-329,8-9-59,0 0-1,0 0 1,0 1 0,1-1-1,0 1 1,-5 10-1,-3 14 32,5-12 60,-7 23 1,10-19-162,-3 33 0,5-35 163,-8 41 1,8-53-37,0 0 1,1 1-1,0-1 1,1 13 1101,-3-17-1668,-2 64 236,5-45 415,9-32 160,2-7-186,0 0 0,-1-1-1,-1 0 1,11-27 0,5-11-285,2 0 0,34-51 0,-41 80 168,1 1-1,0 1 0,46-37 1,-24 22-294,-32 32 325,-11 6-51,1 0 0,0 0 0,-1 0-1,1-1 1,-1 1 0,1 0 0,0-1 0,-1 1 0,1 0 0,-1-1-1,1 1 1,-1 0 0,1-1 0,-1 1 0,0-1 0,1 1-1,-1-1 1,1 1 0,-1-1 0,0 0 0,1 1 0,-1-1 0,0 1-1,0-1 1,1 0 0,-4 1-390,2 1 413,0 0 0,0 0-1,0 0 1,0 0 0,0 0 0,0 0-1,0 0 1,1 0 0,-2 2 0,-4 5-34,-1-1 2,6-6 27,0 1 1,0-1 0,0 0 0,-1 1 0,1-1 0,0 0 0,-1 0 0,1 0 0,-4 1 0,5 0 98,-1-1-72,1 0 0,0-1 0,0 1 0,-1 0 0,1 0 0,-1 0 0,1 0 0,-1-1 0,1 1 0,-1 0 0,1-1 0,-1 1 0,0 0 0,1-1 0,-1 1-1,0-1 1,0 1 0,1-1 0,-1 1 0,0-1 0,0 1 0,0-1 0,0 0 0,1 1 0,-1-1 0,-2 0 0,-2 3-10,-8 9-85,-2 5 37,0 0 0,2 0-1,0 1 1,1 1-1,1 0 1,-9 21-1,3 4 74,-11 44-1,15-49-117,-29 62 0,33-82 113,0 1 163,-17 29-1,18-35-260,1 1 1,-11 30-1,-5 10 115,-1-1 497,17-40-546,-1 5 19,2-2 64,5-16-72,0 1-1,0 0 1,0 0 0,0-1-1,1 1 1,-1 0-1,1 0 1,0 0 0,-1 3-1,-2 57 13,-3 42 277,6-102-282,0 17 79,0 1 1,1-1 0,1 0 0,8 35-1,-4-30 481,0-23-518,-5 0-46,0-1 0,0 1 1,0-1-1,0 0 0,0 1 0,0-1 1,1 0-1,-1 0 0,0 0 0,0 0 1,0 0-1,0 0 0,1 0 0,-1 0 1,0 0-1,0-1 0,0 1 0,0 0 1,0-1-1,0 1 0,0-1 1,0 1-1,0-1 0,0 0 0,0 1 1,0-1-1,1-1 0,3-4-11,1-1 1,-1 1-1,0-1 0,-1 0 1,0-1-1,0 1 0,0-1 1,2-9-1,2-10-253,6-30 1,-9 31 98,27-102-210,-25 106 426,-2-1-1,-1 1 1,0-1-1,0-33 1,0 37-1365,-6 22 1241,1 1-1,0-1 1,0 1-1,-2 7 1,-3 12 84,-11 25 23,2 0 0,-12 68-1,25-110-50,-21 100 415,18-99-115,5-7-253,0 0-19,-1 0 0,1 0 1,0 0-1,0 0 1,0 0-1,0 0 1,-2-1 478,2 1-460,0 0-19,0 0 1,0-1-1,-1 1 0,1 0 1,0 0-1,0 0 1,0 0-1,0 0 1,0 0-1,0 0 0,0 0 1,0 0-1,0-1 1,0 1-1,0 0 1,0 0-1,0 0 0,1 0 1,-1 0-1,0 0 1,0 0-1,0-1 0,-1-16 13,1 7-68,0 1 0,0-1 0,1 1 0,3-18 0,-3 2-513,-1 25 497,-6 6-309,0 0 351,1 0 0,-4 8 1,-9 9-81,11-17 96,-1 1-1,0-2 1,0 1 0,0-1-1,-1 0 1,0-1 0,-14 6 0,-5-1 13,-36 7 0,35-10 44,-1-2 0,0-2-1,0 0 1,0-2 0,0-1-1,0-1 1,1-2-1,-41-10 1,54 9-92,1 0 0,-17-9 0,16 7 0,-23-7 0,33 13-1,0-1 1,-1 1-1,1 0 1,-1 1-1,1-1 0,-1 1 1,-8 1-1,-42 7 252,-3 0-323,-69 1-1,38-11 378,-179-29 0,189 18-345,-1 3 1,0 3 0,-143 8-1,218-1 81,-75 7-78,-92 19 1,-199 28 284,85-22-292,239-26 230,-67 2 40,-95 3-70,54-1-215,86-6 43,-33 0 247,85-4-118,-11 1-134,1-2 0,-51-8 0,56 6 63,0 1 0,0 1 0,-27 2 0,10 0-44,-162 14-17,53-2-51,-62 2 127,-128 4 138,107-11-341,68 1 171,-258-6 127,376-3-210,-193 9 27,-104 25-104,289-25 151,41-5 40,-1-2 0,-27 2 0,36-3-48,0-1 1,0 0 0,1 1-1,-1 0 1,0 1 0,0-1-1,1 1 1,-10 4 0,14-5-41,-1 0 0,1 0 1,-1 0-1,1 0 0,-1-1 1,0 1-1,1 0 0,-1-1 1,0 1-1,0-1 0,0 0 1,1 1-1,-1-1 0,-2 0 1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7:54.66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57 224,'7'-17'5466,"323"17"2332,-310-1-7436,37-7 0,-37 4-15,39-1 0,9-2-43,3 2-213,-53 5 124,1-1 0,27-6 0,-38 6-218,-1 1-1,0-1 0,1 1 1,-1 0-1,1 1 0,-1 0 1,10 2-1,-7-1-6,1 0 0,11-1 1,-10-1 63,-1 0 1,0 1 0,16 3-1,-12-1 20,-1-1-1,26 1 0,4 1-106,65 8 44,-26-3-59,-45-5 99,118 21 212,-129-21-207,0-1 0,-1-1 0,50-3 0,-26 0 24,42 1 73,204 5 259,-153-4-93,-80-1-190,3-5-26,-19 0 8,63-3 70,-57 4-87,17 0 73,559 4 292,-607 1-373,28 5 0,-28-3 17,29 1 1,42 2-302,-27 3 369,-61-9-165,0 1 1,0 0-1,0 0 0,7 2 1,-7-1 6,0-1-1,0 0 1,1 0 0,6 0 0,41 4 216,31-3-120,78-3 145,69-1-377,-121 3 102,-6 3-86,-35 1 273,-47-5-12,-10 1-155,0-1 0,0 0 0,0-1 0,17-4 0,-8 1 50,0 1-1,32-1 1,-36 3-158,189 0-28,-110 2 120,-65 0 129,51 9 0,-74-8-112,22 5-166,-25-5 170,1 0-1,0 0 1,0-1-1,0 0 1,8 0 0,64 8-79,25-1 294,-12-1-270,-24-1 75,-26-2-7,16 0 62,69 3-10,-112-7-78,0 1-1,0 1 1,0 0-1,23 6 0,-7-2-61,-24-5 69,0 0 0,0 0 1,0 1-1,11 3 0,-15-3 3,1-2 0,-1 1 0,1 0 0,0 0 0,-1-1 0,4 1-1,-2-1 15,1 1 0,-1 0-1,0 0 1,0 0-1,1 0 1,-1 1-1,5 2 1,-3-2-10,0 0-1,0 0 1,-1 0 0,1-1-1,0 0 1,7 0 0,-6 0-10,-1-1 0,0 1 1,1 1-1,-1-1 1,8 4-1,11 0-94,-8-1 129,4 2 9,-2 0-2,0-1-1,19 3 1,-27-6-50,-1 0 0,18 7-1,-6-1 76,-10-5-4,0 2 0,0 0 1,14 7-1,-4-1-350,22 11 77,-26-12 352,31 12 0,-47-22-143,-1 1-184,1-1 198,-1 1-1,1-1 0,-1 1 1,1 0-1,-1 0 0,0 0 1,1-1-1,-1 1 0,0 1 1,0-1-1,0 0 0,0 0 1,0 0-1,1 2 0,-1-2-140,0 0 130,-1-1 0,1 0 1,0 1-1,-1-1 0,1 1 0,-1-1 1,1 1-1,-1-1 0,0 1 0,1-1 0,-1 1 1,1 0-1,-1-1 0,0 1 0,0-1 0,1 1 1,-1 0-1,0-1 0,0 1 0,1 1 1,6 11 129,-1-5-160,1-1-1,-1 2 1,-1-1-1,6 11 1,-6-11 72,9 13 32,-10-17-84,-1 0 1,0 0-1,-1 1 1,1-1-1,-1 0 1,0 1-1,0 0 0,0-1 1,0 1-1,-1 0 1,2 9-1,1 5 13,-3-17 0,-1 0 0,1 1 0,0-1 0,-1 0 0,1 0 0,-1 5 0,0 490 6,3-466-12,-2-24 6,-1 1 0,1-1 0,-2 10 0,0-7 16,1 0 0,-1 0 0,1 0 0,2 14 0,1-3 37,-2 1-1,-2 31 1,-1-10-3,2 33-130,11-51 470,-11-24-358,0 0 0,0 0-1,0 0 1,0 0 0,0 0 0,0 0 0,1 0 0,-1 1 0,0-1 0,1 0 0,-1 0 0,1-1 0,0 3 0,-1-3-138,4 3 82,-4-3 21,1 1 0,-1-1-1,0 0 1,1 0 0,-1 0-1,0 1 1,1-1 0,-1 0-1,0 1 1,1-1 0,-1 0-1,0 1 1,0-1 0,0 0-1,1 1 1,-1-1 0,0 0 0,0 1-1,0-1 1,0 1 0,0-1-1,0 0 1,0 1 0,1 0-1,7 5-124,-6-4 119,0 1 0,0-1 0,0 1 0,0 0 1,-1 0-1,1 0 0,1 3 0,-2-3 1,0-1 0,0 0 0,0 0 0,0 0 0,0 0-1,0 0 1,1 0 0,-1 0 0,1 0 0,0-1 0,-1 1 0,4 2 0,-3-3 51,6 0 171,-8-1-195,1 1 1,0-1 0,-1 0-1,1 0 1,-1 0-1,1 0 1,0 0 0,-1 0-1,1 0 1,0 0 0,-1 0-1,1 0 1,0 0-1,-1 0 1,1 0 0,0-1-1,-1 1 1,1 0-1,-1 0 1,1-1 0,0 1-1,2-3 35,0 1-1,-1-1 1,1 0-1,0 1 0,-1-1 1,0 0-1,0 0 1,0-1-1,0 1 1,0 0-1,-1-1 0,1 1 1,0-5-1,5-9 53,-3 5-107,0 0 0,-1 0 0,0 0 0,0-1 0,0-21 0,-3 19 44,0 0 0,-1 0-1,-1 1 1,-6-26-1,4 25-180,-2-11-36,-2 1-1,-17-36 1,-2-8 9,7 19 253,11 30-148,-8-29 0,3-14 81,-1 4 134,2 13-272,11 41 53,0 1 1,1-1 0,0 0 0,0 0-1,0 0 1,0-6 0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8:06.52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636 233 64,'1'-3'15,"0"1"1,0-1-1,0 1 0,0-1 1,-1 0-1,1 1 0,-1-1 1,1-5-1,-1 6 15,-1 1 0,1 0 1,0-1-1,-1 1 0,1 0 0,-1 0 0,0-1 0,1 1 1,-1 0-1,0 0 0,0 0 0,1 0 0,-1 0 0,0 0 1,0 0-1,0 0 0,0 0 0,-1 0 0,-1-1 0,-29-13 118,26 12-46,-1 0 0,1 0-1,-10-6 1,-43-33 3802,59 42-3853,-1 0 0,1-1 0,-1 1 0,1-1 0,0 1 1,-1-1-1,1 1 0,0-1 0,-1 1 0,1-1 0,0 1 0,0-1 0,0 1 1,-1-1-1,1 1 0,0-1 0,0 1 0,0-1 0,0 1 0,0-1 0,0 0 1,0 1-1,0-1 0,0 1 0,0-1 0,1 1 0,-1-1 0,0 1 0,0-1 1,0 1-1,1-1 0,-1 1 0,0-1 0,1 1 0,-1-1 0,0 1 0,1-1 0,-1 1 1,0 0-1,1-1 0,0 0 0,21-15 482,-20 15-403,12-7 77,0 1-1,0 0 0,1 1 0,0 1 1,0 1-1,30-6 0,95-4 498,-128 13-660,147-3 1014,1 6 0,183 27 0,-112 15-693,-2 20 82,-76-20-241,126 25 381,-80-21 0,51 0-191,6-17 235,-200-25-368,880 44 569,91-56-463,-1026 6-370,440-5 337,-256 7-110,-54 1-132,174 4-430,-146-2 677,-52-5 107,-122-1-552,-26-5 0,8 0-168,-808-60-517,619 53 677,105 6 150,-748-36-44,667 38 22,-520-10-43,-170 18 33,146 60-241,634-49 162,2 6 0,-138 42 0,161-29 87,37-13 138,161-23 306,123-7-458,-110 6 0,1204-37 144,-713 37-58,-315 5-172,351 7 188,-13 25 31,-430-20-225,460 39 99,-425-34 131,-115-5 45,-73-6-30,-50-6-199,1 1-1,-1 1 1,-1 0-1,13 5 1,-11-4-72,0 0 0,17 3 0,-19-5 162,-1 0 0,0 1 0,0-1 0,-1 1 1,1 1-1,0-1 0,8 7 0,-3-2-3,0-1-1,20 8 0,-31-14 142,-2-2-170,-1 1 0,0 0 0,0 0 0,0-1-1,0 1 1,0-1 0,-3-1 0,-7-3-70,-85-17-102,-135-12 0,125 20 28,-169-15-168,-316 5-201,-115 7 433,-328-5 194,329 8-3,204-2-195,371 10 107,-579-31 295,432 21-425,-48-2-82,307 17 215,-118-3 7,-151 13 0,238-4-94,-43 5-38,78-8-18,1 2 0,-1 0 0,1 0 0,-18 9 0,31-13 98,-1 1 0,1-1 0,0 1 0,0 0 1,0-1-1,0 1 0,0 0 0,0-1 0,0 1 0,0 0 0,1 0 0,-1 0 0,0 0 0,0 0 0,1 0 0,-1 0 0,0 1 0,1-1 5,0 0 0,-1 0 0,1 0 0,0 0 0,0-1-1,0 1 1,1 0 0,-1 0 0,0 0 0,0 0-1,0-1 1,1 1 0,-1 0 0,0 0 0,1-1-1,-1 1 1,0 0 0,2 1 0,2 2-14,0 0 1,0 0-1,0 0 1,0-1-1,9 6 1,-10-7-14,14 8 11,-1-1-1,2 0 1,-1-1 0,1-1-1,33 8 1,96 13-25,-143-27 36,725 83 114,337-21-292,-901-55 220,421 16 216,116 15-258,-592-31 30,637 48-2,56-9 49,-431-27-55,-156-7 274,262 24-236,-460-35-98,132 17-65,-105-15 107,3 0 124,-41-2-107,1-1 1,14-1 0,-16 0 13,1 0 1,-1 1-1,0-1 1,12 4-1,-14-3-22,1 1-20,0-1-1,0-1 1,0 1 0,0-1 0,0 1-1,0-1 1,6-1 0,-11 1 10,-210-6-479,2 0 236,-440 28-32,246-4 211,293-14 90,-696 14 175,281-23-55,2-28-28,-379-83 219,550 67-485,-574-39 339,800 84-246,-138 12-1,177 0-14,0 5 0,-120 32-1,170-33 64,1 1 0,0 2-1,0 1 1,2 2-1,0 1 1,-47 37-1,75-52 41,1-1-41,0 0 1,0 0-1,0 1 0,0-1 1,-5 8-1,9-10 16,-1-1 1,1 1-1,-1 0 0,1 0 1,0 0-1,-1 0 0,1 0 1,0-1-1,0 1 0,-1 0 1,1 0-1,0 0 0,0 0 0,0 0 1,0 0-1,0 0 0,0 0 1,1 0-1,-1 0 0,0 0 1,0-1-1,1 1 0,-1 0 1,0 0-1,1 0 0,-1 0 1,1-1-1,-1 1 0,1 0 1,0 0-1,-1-1 0,1 1 1,0 0-1,-1-1 0,1 1 0,0-1 1,1 2-1,4 1 10,-1 1 0,1-1-1,0 0 1,1 0 0,-1-1-1,0 0 1,1 0 0,7 1 0,59 5-133,-71-8 119,588 29 165,-356-19-282,659 3 174,-402-11-82,916 25 212,-975-13-180,313 3 199,-254-3-170,-165-3 542,-131-9-784,47 0 150,48 8 131,-248-5-82,-31-2 17,1-2-1,14 1 0,-43 6-350,-23-7 108,18-1 167,-644 13 2,-504 82 22,416 6-246,318-41 373,-255 20 90,1-35 109,105-34-267,421-8 62,-315 29-346,449-28 259,-251 34-105,3 23-134,207-46 423,46-11-101,-30 10-1,47-11 51,-1 0-1,1-1 1,-1-1-1,1 1 1,-10-1-1,18-1-121,-1 0-1,1 0 1,0 0 0,0 0-1,0 0 1,0 0 0,0 0-1,-1 0 1,1 0-1,0 0 1,0 0 0,0 0-1,0 0 1,0 0 0,0 0-1,-1 0 1,1 0 0,0 0-1,0 0 1,0 0-1,0 0 1,0 0 0,0 0-1,0-1 1,-1 1 0,1 0-1,0 0 1,0 0-1,0 0 1,0 0 0,0 0-1,0 0 1,0-1 0,0 1-1,0 0 1,0 0 0,0 0-1,0 0 1,0 0-1,0-1 1,0 1 0,0 0-1,0 0 1,0 0 0,0 0-1,0 0 1,0 0-1,0-1 1,0 1 0,0 0-1,6-10-99,11-9-175,3 2 192,0 1-1,0 1 0,2 0 1,0 2-1,1 0 0,0 2 1,25-9-1,39-6-28,172-26-1,-139 36 56,208 0-1,124 35-49,-393-16 98,323 15 140,-283-19-49,183-23 1,-241 19-46,-26 3 133,0 0-1,0-1 1,21-6-1,-36 9-168,0 0 0,0 0 0,0 0 0,0 0 0,0 0 0,1 0 0,-1 0 0,0 0 0,0 0 0,0 0 0,0 0 0,0 0 0,0 0 0,1-1 0,-1 1 0,0 0 0,0 0 0,0 0 0,0 0 0,0 0 0,0 0 0,0 0 0,0 0 0,1-1 0,-1 1 0,0 0 0,0 0 0,0 0-1,0 0 1,0 0 0,0 0 0,0-1 0,0 1 0,0 0 0,0 0 0,0 0 0,0 0 0,0 0 0,0 0 0,0-1 0,0 1 0,0 0 0,0 0 0,0 0 0,0 0 0,0 0 0,0-1 0,-1 1 0,1 0 0,-8-6-49,-16-4-290,-9 0 41,-67-9-1,-40 4 207,138 15 88,-445-22-124,135 9 29,229 8 60,-394-31 214,35-26 173,406 55-295,-96-19 121,104 17-498,37 15-288,19 4 650,-1-1 0,47 8 0,-37-8-40,-21-6 7,254 64-104,-156-38 245,173 21 0,125-14 217,833-6-420,-874-31 156,580 6 28,33 62-472,-674-38 412,58 7 93,-70-7 27,-64-8-217,341 0 549,-430-28 63,-122 5-574,0-1 0,-1 0-1,0-2 1,0-1-1,24-9 1,-33 10 32,0 1 0,-1-2 0,21-12 0,-32 18-162,-2-9-218,-1 8 297,0 0 0,0-1-1,0 1 1,0 0-1,0 0 1,0 0 0,0 0-1,-1 1 1,1-1-1,0 0 1,-1 1 0,1 0-1,0-1 1,-1 1-1,-2 0 1,-6-1-93,-35-6-5,-203-32-334,-6 16 220,-193 28 35,-1 27-74,437-31 285,-780 75 244,286-25-132,254-27-54,-217 10-14,272-22-41,-284 4 57,202-10 130,-115-1 77,299-11-97,84 5-407,17-3-87,20-2-1,308-24-54,472-24 421,-440 25 15,231-15-434,149 2 547,191 7 246,-745 34-329,202 3-271,-314 0 152,145 7-29,-159-4-104,90 20 0,-151-24 156,1 0 1,0 1-1,0 0 0,-1 0 1,1 0-1,6 5 0,-12-7 11,1 0 0,-1 0-1,0 1 1,1-1 0,-1 0-1,0 0 1,1 1 0,-1-1-1,0 0 1,0 0 0,1 1-1,-1-1 1,0 0 0,0 1-1,0-1 1,0 0 0,1 1-1,-1-1 1,0 0 0,0 1-1,0-1 1,0 1 0,0-1 0,0 0-1,0 1 1,0-1 0,0 0-1,0 1 1,0-1 0,0 0-1,0 1 1,0-1 0,0 1-1,-1-1 1,1 0 0,0 1-1,0-1 1,0 0 0,-1 1-1,-13 10-167,1-4 138,-1-2 0,0 0-1,0 0 1,0-2 0,0 0-1,-22 2 1,34-4 32,-490 48-272,468-48 279,-434 27-12,80-7 7,-422 33 79,5 10-43,503-36 38,-171 13-17,-182 0-3,0-37 221,267-28-76,138 8-133,24 2-119,-208-10-56,338 22 90,0 5 1,0 3 0,0 4 0,-129 31 0,200-37 50,-3 1 176,0-1 0,-1-1 0,-27 2 1,52-9-386,11-4 97,1 2 0,0 0 1,1 1-1,-1 1 1,25-2-1,-29 4 65,344-28-214,-211 22 222,404 0-178,-361 9 85,438 12 136,-530-10-21,78 3-8,234 4 139,-379-10-133,530-8 127,737-42 195,-1136 45-329,628 1 108,-732 7-93,265 24-204,-314-26 167,0 1 0,0 1 0,0 0 0,11 4 1,-20-7 22,0 0 0,1 1 0,-1-1 0,1 0 0,-1 1 0,1-1 1,-1 1-1,0-1 0,1 0 0,-1 1 0,0-1 0,1 1 1,-1-1-1,0 1 0,0-1 0,0 1 0,1-1 0,-1 1 1,0-1-1,0 1 0,0-1 0,0 1 0,0-1 0,0 1 0,0-1 1,0 1-1,0 0 0,0-1 0,0 1 0,0-1 0,0 1 1,0-1-1,-1 1 0,1 1 2,-1-1-1,1 0 1,-1 0 0,0 0 0,1 0 0,-1 1-1,0-1 1,1 0 0,-1 0 0,0 0-1,-1 0 1,-24 14-34,-1-1 0,-1-1 0,0-2 0,0-1 0,-1-1 0,-30 5-1,-182 21-148,206-31 174,19-2-7,-393 37-25,-167 2 121,-121 18-157,425-33 44,-329 25 16,-1-21 200,-323-9-123,917-21-70,-456 17 21,91 6 208,119-12-224,186-10-4,41 0-5,-10 0-7,0 1 0,-46 9-1,-234 42-84,255-41 47,22-3-136,34-8 181,0 0 1,0 1 0,0 0 0,1 0 0,-1 0 0,-6 4 0,67-1 30,421-2 352,370-46-22,155-5-672,-36 42 400,-578 22 53,-48-1-126,-142-8 2,389 3 292,-2-31-157,-468 15-164,396-30 169,-133 0-176,-339 32-59,-1 3-1,68 5 0,-64-2 179,-28-1-66,0 0 1,21 4 0,-35-5-23,0 0-1,0 0 0,0 1 1,0-1-1,0 0 0,0 0 1,0 0-1,0 0 1,0 0-1,0 0 0,0 0 1,0-1-1,0 1 0,0 0 1,0-1-1,0 1 1,0 0-1,0-1 0,0 1 1,1-2-1,-1 1 67,-1 1-65,1 0 0,-1 0 0,0 0 0,0 0 0,0 0 0,0 0 0,1 0 0,-1 0 0,0 0 1,0 0-1,0 0 0,0 0 0,1 0 0,-1 0 0,0 0 0,0 0 0,0 0 0,0 0 0,1 0 0,-1 0 0,0 0 0,0 0 1,0-1-1,0 1 0,0 0 0,1 0 0,-1 0 0,0 0 0,0 0 0,0-1 0,0 1 0,0 0 0,0 0 0,0 0 0,0 0 1,0-1-1,1 1 0,-1 0 0,0 0 0,0 0 0,0 0 0,0-1 0,0 1 0,0 0 0,0 0 0,0 0 0,0 0 0,0-1 1,-1 1-1,1 0 0,0 0 0,-1-11-150,-4 6 50,0 0 0,0 0 0,0 1 0,0-1 0,-1 1 0,0 0 0,-7-4 0,-10-6 63,22 13 22,-50-39 1,47 36 43,0 0 0,-1 0 0,1-1 0,1 0 0,-1 0 0,1 0 0,0 0 0,-4-9-1,-1-9-108,5 12 52,-2-1-1,-10-20 1,13 28-17,-1 0 0,0 1 1,1-1-1,-1 1 0,-1 0 0,1 0 0,0 0 0,-1 0 0,1 0 0,-1 1 0,-8-4 0,0 1-33,-1 0 0,0 1 0,0 1 0,-1 0-1,1 1 1,-1 0 0,1 1 0,-1 1-1,0 0 1,1 0 0,-15 4 0,-22 5-116,-82 25 0,66-15 155,-444 119-19,78-51 138,334-70-173,43-7 397,-1-1 0,-58 0 0,100-12-11,16 1-239,9-3-165,6 1 5,1 1 0,28-3 0,-15 3 11,593-58 0,-351 31 102,184-10-130,-379 39 84,0 3 1,115 18 0,-177-17-24,0 1 0,-1 1 1,1 0-1,-1 1 1,18 11-1,-31-16 49,0 0 0,0 0-1,-1 0 1,1 0 0,0 1-1,-1-1 1,1 0 0,-1 1-1,1-1 1,-1 1 0,0 0 0,0-1-1,2 5 1,-2-5-5,-1 0 0,0 0 0,0 0 0,0 0 0,0 0 0,0 0-1,0 0 1,0 0 0,0 0 0,0 1 0,0-1 0,0 0 0,-1 0 0,1 0 0,0 0 0,-1 0 0,1 0 0,-1 0 0,1 0 0,-1 0 0,0-1 0,1 1-1,-1 0 1,0 0 0,1 0 0,-1-1 0,-1 2 0,-9 7-9,0-1-1,0-1 1,-1 1 0,0-2-1,-25 11 1,-68 17-140,73-25 93,-51 17 32,6-2 13,-118 22 1,-59-18 221,149-19-134,-289 12-38,187-13 12,-318 3-3,332-10-32,-526-4 78,46 20-33,-343 24-181,785-36 309,-58 3-127,-91 29 2,114-9-75,153-17 51,-114 9-68,154-17 230,-80-7 0,105 1-32,-53-6-83,87 7-36,0-1-1,0 0 0,0-1 1,-24-10-1,34 12 32,0 0 1,0-1-1,0 1 0,-5-5 0,8 6-76,1 1 0,-1 0 0,1-1 0,-1 1 0,1-1-1,-1 1 1,1-1 0,-1 1 0,1-1 0,0 1-1,-1-1 1,1 1 0,0-1 0,-1 0 0,1 1-1,0-1 1,0 0 0,0 1 0,-1-1 0,1 0 0,0 1-1,0-1 1,0 0 0,0 1 0,0-1 0,0 0-1,0 1 1,0-1 0,1 0 0,-1 1 0,0-1 0,0 1-1,0-1 1,1 0 0,-1 1 0,0-1 0,1 1-1,-1-1 1,1 0 0,-1 1 0,0-1 0,1 0-1,3-1-21,0-1 0,0 0 0,1 1 0,-1-1 0,0 1 0,1 0 0,8-2 0,38-7-251,-29 7 204,240-63-244,37-29 875,-278 90-489,0-2 1,0 0-1,-1-2 0,0 0 0,32-23 1,-43 27-21,-1-1 0,0 0 0,0-1 0,-1 0 0,0 0 0,0 0 1,-1-1-1,0 0 0,-1 0 0,0-1 0,0 0 0,-1 0 0,0 0 1,3-13-1,-1-4 8,-2-1 0,-1 0 0,0-44 0,-3 51-61,-2 1 0,0-1 0,-1 1 0,-1-1 0,-11-30 0,11 40-40,0 1 0,-1-1 0,-1 1 0,0 1 1,0-1-1,0 1 0,-1 0 0,-1 1 0,-9-9 0,11 11-3,-1 1 0,0 0 0,0 1 1,0-1-1,0 1 0,-1 0 0,0 1 0,1 0 0,-1 0 0,-1 1 0,1 0 0,-16-1 0,8 1-64,0 2-1,-1 0 0,1 1 1,-1 1-1,1 0 1,0 1-1,0 1 0,0 0 1,0 2-1,-21 9 1,18-5 76,0 1 0,1 1 1,0 1-1,1 0 0,0 1 1,1 1-1,-21 25 1,-58 81-69,24-30-49,60-77 133,-122 143-35,132-157 51,-9 11 29,0 0 0,1 0 1,0 0-1,1 1 0,0 1 1,-6 13-1,13-24-19,0 0 0,1 0 0,-1 0 0,1 0 0,-1 0 0,1 0 0,0 0 0,-1 0 0,1 0 1,1 0-1,-1 1 0,0-1 0,0 0 0,1 0 0,-1 0 0,1 0 0,-1 0 0,1 0 0,0-1 0,0 1 0,0 0 0,0 0 0,0 0 1,1-1-1,-1 1 0,0-1 0,1 1 0,-1-1 0,1 1 0,-1-1 0,1 0 0,0 0 0,3 2 0,6 3 50,-1-1 0,1 0 0,0-1 0,18 4 0,-28-7-54,52 12 110,1-3 0,0-2 0,1-2 1,76-1-1,275-13 180,286 7-420,-257 10 195,-116-5 191,-92-6-221,-10 1-43,-31 8 1,100 2 159,108 8 30,4 39 33,-159-17-259,571 62 53,-368-48 233,-74-8-151,-295-32-171,31 2 321,-80-13-257,-1 1 1,1 0-1,32 11 0,-45-12 2,0 1-1,0-2 1,1 0-1,14 0 0,-26 1-12,-1-1 0,1 1-1,0-1 1,0 0-1,-1 1 1,1-1 0,-1 0-1,1 1 1,-3 2-1,2-3 12,-1 0 0,0 0 0,0 0 0,0 0 0,0 0 0,0 0 0,-3 1 0,-4 1-98,5-1 84,0-1 1,0 0-1,0 0 0,0-1 0,0 1 1,0-1-1,-4 0 0,-17 3-49,-1 1-17,0-1 0,-44 0-1,21-2 142,-257 2 154,164-5-397,-434 23-10,385-13 214,-118-3 211,189-6-87,-165-2-284,117-3 159,152 7-46,-2 0 12,18-1 19,0 0 0,0 0 0,0 0 0,0 0 0,0 0 0,0 0 0,0 0-6,0 0 6,-1 0 0,1 0 0,0 0 0,0 0 0,0 0 0,0 0 0,0 0-25,11-2-204,23-1 174,0 1 0,37 3 0,-13 0 53,507-39 130,-230 6-154,-60 7-2,233-4-47,-312 24 80,-151 3 68,55-4-461,-67 4-2508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8:10.34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1 390 576,'1'-1'83,"0"0"1,0-1-1,1 1 1,-1 0-1,0 1 1,1-1-1,-1 0 1,1 0-1,-1 1 0,1-1 1,-1 0-1,1 1 1,0 0-1,-1-1 1,1 1-1,4 0 507,-5-2-407,-1 1 0,1 0 0,0-1-1,0 1 1,0 0 0,1 0 0,-1 0 0,0 0-1,0 0 1,1 0 0,-1 0 0,0 0-1,1 0 1,2-1 0,3-2 478,-3 0-430,-1 1 0,0 0 0,0-1 0,-1 0 0,1 0 1,-1 0-1,0 0 0,2-5 0,-2 4-176,1 1-1,-1-1 1,1 1 0,-1-1-1,1 1 1,0 0-1,5-4 1,-3 2-18,1 1 1,-1-1-1,-1 0 0,1 0 1,3-7-1,-7 10 4,0 0-1,0 0 1,0 0-1,-1-1 1,1 1-1,-1 0 1,0-1-1,0 1 1,0 0-1,-1-4 1,1 3-11,0 1 0,0-1-1,0 1 1,0-1 0,0 1 0,1-1 0,-1 1 0,3-6 0,-1 5 19,-1 0-1,1 0 1,-1 0 0,0-1 0,0 1 0,0 0 0,-1 0-1,1-1 1,-1 1 0,0-1 0,0 1 0,-1 0 0,1-1-1,-1 1 1,0 0 0,0-1 0,-1 1 0,-1-5 0,-1 4 4,0-1-1,1 0 1,0 0 0,0 0 0,1 0 0,0 0 0,0 0-1,0-1 1,1 1 0,-1-8 0,-3 26-533,10 100 112,-5 41 613,0-149-229,0-1 0,0 1 0,-1 0 0,0 0 0,1-1 0,-1 1 0,-1 0 0,1-1 0,-3 6 507,-2-11 597,6 2-1103,-1 0 0,1 0 0,0 0 0,-1 0 0,1 0 0,-1 0 0,1 0 0,0 0 0,-1 0 0,1 0 0,0-1 0,-1 1 0,1 0 0,-1 0 0,1 0 0,0-1-1,0 1 1,-1 0 0,1 0 0,0-1 0,-1 1 0,-13-29 624,5 9-402,5 12-192,1-1 0,-4-15 0,-2-5 63,-24-83 285,32 92-667,1 19 176,6 5-144,0 3 188,0 0 1,0-1 0,-1 2 0,0-1 0,7 14 0,-8-13 123,0-1 1,1 1 0,0-1 0,0 0 0,1 0-1,9 8 1,-14-13 47,1-1 1,-1 0-1,1 1 0,0-1 0,-1 0 0,1 0 0,0 0 1,0-1-1,0 1 0,-1 0 0,4 0 0,-5-1-100,1 0 0,0 0 0,0-1 0,-1 1 0,1 0-1,0 0 1,-1-1 0,1 1 0,0-1 0,-1 1 0,1 0-1,-1-1 1,1 1 0,0-1 0,-1 0 0,0 1 0,1-1-1,-1 1 1,1-1 0,-1 0 0,1 1 0,-1-1 0,0 0-1,0 1 1,1-1 0,-1 0 0,0 1 0,0-1 0,0-1 0,2-3-6,-1 1 0,-1-1 0,1 1 0,-1-1 1,1-5-1,-1 10-121,9 0-314,-1 0 32,1 1-1,0 0 1,13 4 0,9 4-3718,-12-1 2054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8:16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50 139 1728,'0'0'560,"1"-3"-331,2-5-79,-2 4 414,0 1 1,0 0-1,0 0 1,0 0-1,-1 0 1,1-5-1,-1 6 469,3-9 3327,-2 17 434,-1 10-4212,4 110 974,-2 11-899,-3-76-466,10 279 684,-6-298-827,-2-2-21,3-1-1,11 56 1,-9-67-24,3 11-6,-3-13-459,-6-18-1755,-6-18-1237,-1-6 3266,1 0 0,1-1-1,0 0 1,-4-34 0,6 34 286,-20-82 1506,6 27-275,0-29-209,7-12 215,1 3-51,6 85-1008,2 1 0,2-44-1,0 14 18,-1 39-175,0 5-98,-1 0 1,2 1-1,0-1 1,0 0-1,0 1 1,5-15-1,1 5 133,16-39 196,-20 52-320,26-48-56,-26 50 33,0 1-1,-1-1 1,1 0 0,1 1-1,-1-1 1,0 1-1,1 0 1,0 0-1,0 0 1,5-2 0,-5 3-13,0 1 1,0 0 0,1 0 0,-1 0 0,0 0 0,1 1-1,-1-1 1,1 1 0,-1 0 0,1 1 0,-1-1-1,0 1 1,6 1 0,1 1 39,0 1 1,-1 0-1,0 0 0,12 8 1,-9-4 125,-1 0 0,0 1 0,0 0 1,-1 1-1,-1 1 0,18 21 0,-26-29-112,-1-1-1,1 1 0,-1 0 0,0-1 1,0 1-1,0 0 0,0 0 0,0 0 1,0 0-1,-1 0 0,0 0 0,1 0 1,-1 0-1,0 0 0,-1 6 0,0-2 20,-1 0-1,0 0 0,0 0 0,0 0 0,-6 10 0,-5 8 136,0 1 1,-2-1-1,-36 44 0,47-64-172,-1 0 1,0 0-1,-10 8 0,13-12-49,1 0 0,-1 0 1,1-1-1,-1 1 0,1 0 0,-1 0 1,0-1-1,1 1 0,-1-1 0,0 0 0,0 1 1,1-1-1,-1 0 0,0 0 0,0 0 0,1 0 1,-1 0-1,0-1 0,0 1 0,-2-1 1,0-1-438,0-1 1,0 1 0,0-1 0,1 0 0,-1 0 0,1 0 0,0 0 0,-1 0 0,-4-8-1,-17-16-4981,24 26 5223,1 1-1,-1-1 1,0 1-1,1-1 1,-1 1 0,0-1-1,0 1 1,1 0 0,-1-1-1,0 1 1,0 0 0,0 0-1,0-1 1,1 1 0,-1 0-1,0 0 1,0 0 0,0 0-1,0 0 1,0 0 0,1 0-1,-1 0 1,0 1 0,0-1-1,0 0 1,0 0 0,1 1-1,-1-1 1,0 0 0,0 1-1,1-1 1,-1 1-1,0-1 1,1 1 0,-1 0-1,-1 0 1,-3 15-1774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8:17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54 1472,'-3'-20'16319,"3"21"-16277,1 0-1,-1 1 0,1-1 1,-1 1-1,1-1 0,-1 1 0,0-1 1,0 1-1,0-1 0,0 2 1,1 1 53,13 45 495,0 1-151,10 119 201,-21-154 718,-2-41 4,-11-155-946,8 166-696,-1 0 0,-1 0 0,-6-16 0,7 22-1208,-1 0 0,-1 0 0,-5-9 0,4 9-570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8:2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6 138 2400,'0'-1'70,"-1"1"1,1 0-1,0 0 0,-1 0 0,1-1 1,0 1-1,-1 0 0,1-1 1,0 1-1,0 0 0,-1-1 1,1 1-1,0 0 0,0-1 1,-1 1-1,1 0 0,0-1 1,0 1-1,0-1 0,0 1 1,0 0-1,0-1 0,0 1 0,0-1 1,0 1-1,0-1 0,0 1 1,0 0-1,0-1 0,0 1 1,0-1-1,0 1 0,0 0 1,0-1-1,0 1 0,1-1 1,-1 1-1,0 0 0,0-1 1,0 1-1,1-1 0,2-8 2433,3 39 842,3 8-2941,-7-4-78,-2 0 0,-7 67 0,3-59-305,1 58-1,4 103 229,-1-140 2174,0-389-1970,12 166-10,-10 139-358,3-11 71,11-38 0,-5 25-15,9-31-66,-20 74-90,1 1-1,-1-1 1,1 0 0,-1 0 0,1 0-1,0 1 1,0-1 0,-1 0 0,1 1 0,1-1-1,-1 0 1,0 1 0,2-2 0,-2 2 6,-1 1 0,1 0 0,0-1 0,-1 1 0,1 0 0,0 0 0,0-1 1,-1 1-1,1 0 0,0 0 0,0 0 0,-1 0 0,1 0 0,0 0 0,0 0 0,0 0 0,-1 1 1,1-1-1,0 0 0,0 0 0,-1 1 0,1-1 0,0 0 0,-1 1 0,1-1 0,0 0 1,-1 1-1,1-1 0,-1 1 0,1-1 0,0 1 0,0 1 0,2 2 25,1 1 1,-1-1-1,0 1 0,0 0 0,0 0 1,-1 0-1,3 8 0,7 13 137,-8-18-69,0 0 1,0 0-1,-1 1 0,0-1 1,0 0-1,-1 1 0,0 0 1,0 9-1,-1-13 41,-1 0 0,0-1-1,0 1 1,0-1 0,-1 1 0,0-1-1,0 1 1,0-1 0,0 1-1,-1-1 1,1 0 0,-1 0 0,0 0-1,-1 0 1,1 0 0,-4 4 0,2-2 74,3-5-185,1 0 0,-1-1 0,1 1 0,-1 0 0,1-1 0,-1 1 0,0-1 0,1 1 0,-1-1 0,0 1 0,1-1 0,-1 1 0,0-1 0,0 0 0,1 1 0,-1-1 0,0 0 0,0 0 0,0 1 0,0-1 0,1 0 1,-1 0-1,0 0 0,0 0 0,0 0 0,0 0 0,-1-1 0,-3 3-627,0-1 0,0 0 1,0 1-1,0 0 0,0 0 1,0 1-1,0 0 0,1-1 1,-6 6-1,2-3-1644,1 2 316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8:23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1472,'7'-13'12551,"-4"11"-14228,19-14 2424,-17 13-647,5-4 275,22-9 0,-29 14-335,0 1 0,0 0-1,0 0 1,0 0-1,0 0 1,1 1 0,-1 0-1,0-1 1,0 1-1,0 0 1,1 0 0,5 2-1,8-2 260,-15 0-27,9 8 37,-10-5-236,0-1-1,0 1 0,0 0 1,0 1-1,0-1 0,-1 0 1,1 0-1,-1 0 0,0 0 1,0 0-1,0 0 0,-1 1 0,1-1 1,-1 0-1,-1 5 0,-2 1-43,0 0 0,0 0-1,-1-1 1,-9 13-1,-9 16 32,-22 53-81,37-69-75,7-17 103,-1 0 0,1 0 0,-1 0-1,0 0 1,0 0 0,-3 4 0,-19 29 579,82-37 940,-52 1-1830,0-1 0,0 1 1,10 3-1,-4-1-476,7 2 2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8:3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427 246 1472,'-15'-7'741,"12"5"-694,0 1-1,-1 0 1,1-1 0,0 1-1,0 0 1,-1 1 0,-2-1 0,-26-6 582,15 3-426,-32-2-1,-81 2-943,39 3 685,29 3-267,61-2 672,5 2-195,7 4-1,-8-5-49,0 1-1,0-1 1,0 0-1,1 1 1,-1-1-1,0-1 1,1 1-1,5 0 1,17 5 266,38 19-605,-61-24 250,1 1 0,-1-1 0,0 0 0,1 0 1,-1 0-1,1-1 0,-1 1 0,7-1 0,6 1 526,-22-19 744,-20-30-762,21 34 346,-14-21 1,17 28 178,3 8-555,-1 0-8,1 4 91,3 0-407,-1 2-1,0-1 0,-1 0 1,1 1-1,-1-1 0,2 13 1,4 46 295,-5-38-203,5 118 417,-6-62-582,2-55-27,0-1 0,2 1 1,17 51-1,-18-65 6,0-1-1,0 1 1,1-1 0,11 16-1,-17-29-36,0 0-1,0 0 0,0 0 0,0 0 1,0 0-1,0 0 0,0 0 1,0-1-1,0 1 0,0 0 0,0 0 1,0 0-1,0 0 0,0 0 1,0 0-1,0 0 0,0 0 0,0 0 1,0 0-1,0 0 0,0 0 1,0 0-1,0 0 0,1 0 1,-1 0-1,0 0 0,0 0 0,0 0 1,0 0-1,0-1 0,0 1 1,0 0-1,0 0 0,0 0 0,0 0 1,0 0-1,0 0 0,0 0 1,0 0-1,0 0 0,1 0 0,-1 0 1,0 0-1,0 0 0,0 0 1,0 0-1,0 1 0,0-1 0,0 0 1,0 0-1,0 0 0,0 0 1,0 0-1,0 0 0,0 0 1,0 0-1,0 0 0,0 0 0,1 0 1,-1 0-1,0 0 0,0 0 1,0 0-1,0 0 0,0-10 465,-4-11-537,-9-10 257,-2 1 0,-32-49 0,28 50-74,2 0-1,0-2 0,3 0 0,-15-41 0,24 54-91,0 0-1,1 0 0,1-1 0,1 1 0,1-30 0,1 38-67,0 1 0,1-1 0,0 1-1,1 0 1,0-1 0,0 1 0,1 0 0,0 0 0,1 0-1,0 1 1,0-1 0,1 1 0,0 0 0,1 0 0,-1 1 0,1-1-1,1 1 1,0 0 0,0 1 0,0 0 0,0 0 0,1 1-1,0-1 1,14-5 0,0 2 13,0 1 0,1 1-1,28-6 1,13-3-137,-51 13 178,1 1-1,23-2 1,0 0-231,-32 3 174,-1 1 0,0 0 0,0 0 0,0 0 0,1 0 0,-1 1 0,0 0 0,0-1 0,7 4 0,-1 0-9,-1 0 0,-1 1 0,10 6 0,-15-9 35,-1 0 0,1 0 0,-1 1 0,1-1 0,-1 1-1,0-1 1,0 1 0,0 0 0,0 0 0,0 0-1,-1 0 1,1 0 0,-1 1 0,0-1 0,0 0 0,0 1-1,-1-1 1,1 5 0,1 5 86,-2 1 1,0-1-1,-2 17 1,2-27-70,-2 7 66,1-1 0,-1 1 0,-1-1 0,0 1 0,0-1 0,-1 0 0,0 0 0,-1-1 0,0 1 0,0-1 0,-10 12 0,6-9-49,-1-1 0,0 0 0,-1 0 0,0-1 0,0 0 0,-1-1 0,-17 9 0,7-5-33,-1-1-1,0-1 1,0-1-1,-1-2 1,0 0-1,-46 7 0,50-12-205,-45 2-2924,63-4 2575,0 0-1,0 0 1,0 0-1,0 1 1,0-1-1,0 1 1,0-1-1,0 1 1,0 0-1,-3 2 1,3 2-1174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2:09:56.298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80 58 992,'-6'-4'2267,"6"2"-2141,-1 0 0,1 1 1,-1-1-1,0 1 0,1 0 1,-1-1-1,0 1 0,0-1 1,0 1-1,0 0 0,0 0 1,-3-3 303,4 4-388,0 0 0,0-1 0,0 1 1,0-1-1,-1 1 0,1 0 0,0-1 0,0 1 0,0-1 0,0 1 0,0 0 0,0-1 0,-1 1 1,1 0-1,0-1 0,0 1 0,-1 0 0,1-1 0,0 1 0,0 0 0,-1-1 0,1 1 0,0 0 1,-1 0-1,1-1 0,0 1 0,-1 0 0,1 0 0,-1 0 0,1 0 0,-1-1 0,1 1-21,-1 0-1,1 0 0,0 0 1,-1 0-1,1 0 1,0 0-1,0 0 0,-1-1 1,1 1-1,0 0 0,0 0 1,-1 0-1,1 0 1,0-1-1,0 1 0,-1 0 1,1 0-1,0-1 0,0 1 1,0 0-1,0 0 0,-1-1 1,1 1-1,0 0 1,0 0-1,0-1 0,0 1 1,0 0-1,0-1 0,0 0 1,0 1-12,-1 0 1,1 0 0,0-1 0,0 1-1,0 0 1,-1 0 0,1-1-1,0 1 1,0 0 0,-1 0-1,1-1 1,0 1 0,0 0 0,-1 0-1,1 0 1,0 0 0,-1-1-1,1 1 1,0 0 0,-1 0-1,1 0 1,0 0 0,-1 0-1,-7-4 212,8 3-164,-1 1-1,0-1 1,1 0-1,-1 1 1,1-1 0,-1 1-1,0-1 1,1 1-1,-1-1 1,0 1 0,0 0-1,1-1 1,-1 1-1,0 0 1,0 0 0,1 0-1,-1-1 1,0 1-1,0 0 1,0 0 0,0 0-1,1 0 1,-1 0-1,-1 1 1,-1-1-16,2 0 34,-8 3-923,9 43 1093,0-44-227,0-1-1,0 0 0,1 0 1,-1 0-1,0 1 1,1-1-1,-1 0 1,0 0-1,1 0 1,0 2-1,0-2-150,-1 8-33,0-4 219,0-1-1,0 1 0,1 0 0,-1-1 0,1 1 0,0 0 0,0-1 1,4 9-1,-4-10-36,1 0 0,-1 1 0,0-1-1,0 0 1,0 1 0,0-1 0,-1 1 0,1-1 0,-1 5 0,4 19 91,-2-21-108,-1 0 0,0-1-1,1 12 1,3 1 17,-3 4 24,0-1 0,6 22 0,-3-14-85,-3-17 150,3 16 2,-2 0 0,1 29 0,-3-51-85,-1-1 0,1 1 0,0-1 0,0 0 0,3 7-1,3 15-264,0 1 164,-5-22 101,-1 0 1,1 0-1,-1 0 0,1 12 0,-2-3 22,2-1 0,6 27 0,1 14 54,4 44-278,-9-74 168,2 12 116,-1-9-95,3 53 0,-7-59 53,1 0-1,8 36 0,1 10 33,-7-49-143,1 8 76,-5-21-15,0 0 0,1 0-1,3 9 1,-3-10-6,0 1-1,0 0 1,1 10 0,1 129-97,-2-139 116,-1 0 0,1 1 0,3 9 0,1 11-2,13 70-23,-3-20 218,-7-19-301,-4-36 173,1 40-1,-4-41-150,7 36 0,-1-7 141,-3-26-99,0 6 203,-9-19 1700,5-12-1852,-9-25 1048,9 25-1185,-52-222 419,22 65-396,14 84-70,-12-100-147,15 100 144,11 49-171,2 15-262,2 16-460,1 8 861,2 13 11,-15 196 97,0-66-13,2 266 524,14-368-234,5-8-324,-4-19 262,-6-23-130,1 10 127,1-1 1,1 0-1,1-1 0,-1 1 0,14 23 529,-13-38-118,-3-1-471,0 0 0,0 0 1,0-1-1,-1 1 1,1 0-1,-1-1 0,0 1 1,0-1-1,0 1 1,0-1-1,0 1 0,0-5 1,4-7 108,1-4-61,0-1 0,-2 0 0,0 0 0,0 0 0,0-39 0,-11-98-54,-1 25-50,5-174-1899,11 311 1316,6 6 396,0 1-1,-1 0 1,21 28 0,26 50 159,-9-14-187,109 144-10,-125-179 271,-21-26 4,16 22 0,-19-23 5,14 15 0,-15-19 97,0 1 0,14 23 2226,-25-38-1843,-4-4-429,1 0 1,-1 1-1,0-1 0,0 1 0,-1 0 1,0 1-1,0-1 0,-11-6 1,-115-101-130,-4-1-49,77 62-34,35 31 85,0-1 0,1-2-1,1 0 1,-22-33 0,32 40-147,8 11-101,-1 0 1,1 0-1,-6-14 1,46 63-2032,-6-7 2072,60 54-1,44 23-135,32 31 226,-54-50 334,-18-17 38,-84-67-132,2-2 0,-1 1-1,1-2 1,0 0 0,0 0-1,1-1 1,17 6 1498,-34-13-1488,0 0 0,0 0 1,0-1-1,0 1 0,0-1 0,0 0 0,0 0 0,-5-4 0,-2-1-21,-80-46 115,47 25-247,-72-32 1,101 54 12,4 1-151,0 0-1,0 1 1,-21-4 0,29 7 101,0 1-1,0 0 1,0-1 0,0 1-1,0 1 1,0-1-1,0 0 1,0 1-1,0-1 1,0 1-1,0 0 1,0 0 0,0 0-1,1 0 1,-1 1-1,0-1 1,1 1-1,-1 0 1,-3 2 0,-2 4 21,-1-1 0,2 1 0,-1 0 1,1 1-1,0 0 0,1 0 1,0 0-1,-7 16 0,0 3 56,-2 0 0,-22 31 0,32-51 2,-7 10 51,-17 35-1,29-49-117,-1-1 1,0 1-1,1 0 1,0-1-1,0 1 0,0 0 1,1 4-1,0 2-5,-1-7 31,1-1-1,0 0 0,0 0 1,0-1-1,0 1 1,0 0-1,0 0 0,1 0 1,-1-1-1,0 1 0,1-1 1,0 1-1,2 1 1,0 0 3,0-1 0,0 0 0,0 0 1,0-1-1,0 1 0,0-1 0,1 0 0,8 1 1,38 2-126,-44-3 137,47-2 42,0-1-1,0-3 1,-1-2 0,1-3 0,86-27 0,-33 8 531,-91 21-112,-17 9-438,1-1-1,0 0 1,0 0-1,0 0 1,-1 0-1,1 0 1,0 0-1,0 0 1,0-1-1,-1 1 1,1 0 0,0 0-1,0 0 1,0 0-1,-1 0 1,1 0-1,0 0 1,0 0-1,0 0 1,0 0-1,-1-1 1,1 1-1,0 0 1,0 0-1,0 0 1,0 0 0,0-1-1,-1 1 1,1 0-1,0 0 1,0 0-1,0 0 1,0-1-1,0 1 1,0 0-1,0 0 1,0 0-1,0-1 1,0 1-1,0 0 1,0 0-1,0-1 1,0 1 0,0 0-1,0 0 1,0 0-1,0-1 1,0 1-1,0 0 1,0 0-1,0 0 1,0 0-1,1-1 1,-1 1-1,0 0 1,0 0-1,0 0 1,0 0 0,0-1-1,0 1 1,1 0-1,-1 0 1,0 0-1,0 0 1,0 0-1,1 0 1,-1-1-1,0 1 1,-10-2 17,-1 0-1,1 1 1,-1 0 0,-18 1 0,-46 6-156,30-1 169,19-2 11,-65 2-208,69-5 143,0 0-82,-38 3-1,54-2 65,0 0 1,1 0-1,-1 0 0,1 1 1,-1 0-1,1 0 0,0 1 1,-1-1-1,1 1 0,0 0 1,-7 6-1,-18 11-101,9-7 96,14-9 50,0 1 0,-1-2-1,-15 7 1,-6 2-4,24-10 25,0 0 0,-1 0-1,1-1 1,-1 1 0,1-1 0,-1-1-1,0 1 1,0-1 0,1 1 0,-1-2-1,0 1 1,-9-2 0,11 1-7,0 0 1,0 0-1,0 0 1,0-1-1,0 0 0,0 1 1,1-1-1,-1 0 1,0-1-1,1 1 1,0-1-1,-1 0 1,1 1-1,0-1 0,0-1 1,1 1-1,-1 0 1,-2-6-1,-7-15-1,1-1-1,-11-42 0,-8-56 222,16 64-195,0 4-160,5 27-3,3-1 0,-7-50 0,12-136-433,3 157 491,-2 27-248,8-46 0,-8 74 227,0 1 22,1 1 0,-1 0-1,0-1 1,0 1 0,1 0 0,-1-1 0,0 1-1,1 0 1,-1 0 0,1-1 0,0 1 0,-1 0-1,1 0 1,0 0 0,0 0 0,0 0 0,0 0-1,0 0 1,2-2 0,2 12-268,2 4 227,0 0 0,-2 1-1,1 0 1,-2 0-1,0 0 1,3 23 0,5 12-35,11 23 120,5 19-10,-8-12 38,11 57-61,-27-109 70,4 28 152,3 78 0,-11-66 651,-1-65-791,0-1 0,0 0-1,0 0 1,0 0 0,0 0 0,0 0 0,0 0 0,0 0-1,-2 1 1,1-1-40,-3 4-57,1-1 1,-1 1-1,1 0 1,0 0-1,1 0 1,-1 1-1,-4 11 1,0 0-41,-7 27-1,15-42 54,0 1 1,1 0-1,-1-1 0,0 1 0,1 0 0,0-1 1,-1 1-1,1-1 0,0 1 0,2 3 0,-2-4 38,0-1-1,0 0 0,0 0 0,0 1 1,0-1-1,1 0 0,-1 0 0,0 0 1,0 0-1,1-1 0,-1 1 0,1 0 1,-1-1-1,1 1 0,-1 0 0,1-1 1,-1 0-1,4 1 0,33 2-112,-19-3 235,85 2-176,-54-3 151,-22 0-105,1 0 1,-1-2-1,0-2 1,36-9-1,-19 1 144,119-30-152,-129 36-10,0 1 1,64-1-1,-50 7-110,122 4 261,-147-2-111,-16-2-7,1 1 0,0 0-1,-1 0 1,9 3 0,-9-1 89,6 1-114,-1 0-1,0 1 0,22 12 1,-12-5 146,-22-11 16,1-1-38,0 1-78,14 1 163,-2-2 1450,-24 0-1453,-16 0-307,9 1 120,0-1-1,-26-4 1,29 3-21,0 0 0,0 0 0,-15 3 0,-2-1-556,35 6-277,7 1 807,-1-1 0,1 0 0,0-1 1,0 0-1,0-1 0,21 7 1,-26-10 38,0 1 1,0 0 0,-1 0-1,1 1 1,-1 0 0,0-1-1,0 2 1,0-1 0,0 0 0,6 10-1,-11-14 8,0 0 1,1 0-1,-1 0 0,0 1 0,0-1 1,0 0-1,0 0 0,0 0 0,0 0 0,0 0 1,0 0-1,1 0 0,-1 0 0,0 1 0,0-1 1,0 0-1,0 0 0,0 0 0,0 0 1,1 0-1,-1 0 0,0 0 0,0 0 0,0 0 1,0 0-1,0 0 0,1 0 0,-1 0 0,0 0 1,0 0-1,0 0 0,0 0 0,0 0 0,1 0 1,-1 0-1,0 0 0,0 0 0,0 0 1,0 0-1,1-1 0,-1 1 3,0 0 0,0 0-1,0 0 1,0 0 0,0 0 0,0 0 0,1 0-1,-1 0 1,0 0 0,0 0 0,0 0 0,0 0-1,1 0 1,-1 0 0,0 0 0,0 0 0,0 0-1,0 0 1,1 0 0,-1 0 0,0 0 0,0 0-1,0 0 1,0 0 0,0 0 0,1 0 0,-1 0-1,0 0 1,0 1 0,0-1 0,0 0 0,0 0-1,0 0 1,0 0 0,1 0 0,-1 1 7,1-1 1,-1 1-1,0-1 1,1 1-1,-1-1 0,1 1 1,0-1-1,-1 0 1,1 1-1,-1-1 1,1 0-1,-1 1 0,1-1 1,0 0-1,-1 0 1,1 0-1,0 0 1,-1 0-1,1 0 1,0 0-1,-1 0 0,1 0 1,0 0-1,-1 0 1,1 0-1,0 0 1,-1 0-1,1 0 0,-1-1 1,2 1-1,9-2 264,-10 2-257,0 0-1,-1 0 0,1-1 1,0 1-1,-1 0 0,1 0 1,-1 0-1,1-1 0,0 1 1,-1 0-1,1 0 1,-1-1-1,1 1 0,-1-1 1,1 1-1,-1 0 0,1-1 1,-1 1-1,1-1 0,-1 1 1,1-1-1,-1 0 0,0 1 1,1-1-1,-1 1 1,0-1-1,0 0 0,0 1 1,1-1-1,-1 0 0,0 1 1,0-1-1,0 0 0,0-1 36,0 0-1,0 0 1,0 0 0,0 0-1,0 0 1,0 0-1,0 0 1,-1 0-1,1 1 1,-2-4-1,2 5-52,-2-4 46,1 1-1,-1 0 1,0 0-1,0 0 1,0 0 0,0 0-1,0 0 1,0 1-1,-1-1 1,-4-3 0,-51-32-318,43 30 277,-1 1 0,0 0 1,0 1-1,-33-7 0,-14 2-162,-110-7 1,-65 14 242,185 4-3,28 1-215,0 1-1,-40 9 1,-48 17-34,69-16 84,-155 42 18,105-34-75,93-20 135,0 0-1,0 1 1,0-1 0,0 1-1,0-1 1,1 1 0,-1-1-1,0 1 1,0 0-1,0-1 1,0 1 0,1 0-1,-2 1 1,1-1-31,1-1 0,-1 1 0,1 0 0,-1-1 0,1 1 0,-1-1 1,1 1-1,-1-1 0,0 1 0,1-1 0,-1 0 0,1 1 0,-1-1 0,0 0 0,0 1 0,1-1 0,-1 0 0,0 0 0,0 0 1,-1 0-1,16 9-403,-8-5 406,1-1 0,-1 0 0,1 0 0,0-1-1,0 0 1,0 0 0,0 0 0,11 0 0,61 0 124,-52-3-119,159-7-79,-135 5 65,1 1 0,65 7 0,-71-2 73,51-2 1,-59-2-78,1 2 0,58 8 1,-10 4 252,-72-9-74,4 0-2,1-4 4,-10 1-110,-1-1-1,1 0 0,-1-1 1,1 0-1,11-3 0,4 0 83,3 0-109,26-13 97,-49 15-91,1 1 1,0-1-1,0 1 0,-1 0 1,13 0-1,-4-4-48,-13 5 118,13-7-550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3:37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229 602 1312,'-2'-4'6008,"-4"3"-3286,-23-7 105,3 5-1914,24 2-914,-1 0 1,1 1-1,-1-1 1,1 1-1,-1 0 0,0 0 1,1 0-1,-1 0 1,1 0-1,-1 0 1,1 1-1,-1-1 0,1 1 1,-1 0-1,1 0 1,-1 0-1,1 0 0,0 0 1,-4 3-1,-7 6-330,-18 18 0,27-24 275,0 1 0,0 0 0,0 0 0,1 0 1,0 0-1,0 1 0,-3 8 0,-2 9 1,0 1-1,2 1 1,1-1 0,-4 46 0,8-51 21,1 0 1,1 0-1,1 0 1,0 0-1,1-1 1,2 1-1,6 18 1,-10-32 53,1 0-1,0-1 1,1 1-1,-1 0 1,1-1-1,-1 0 1,1 0-1,1 0 1,-1 0 0,1 0-1,-1 0 1,1-1-1,0 0 1,0 0-1,6 3 1,-5-3 31,0-1-1,0 0 1,1 0 0,-1-1 0,1 1 0,-1-1-1,1-1 1,0 1 0,-1-1 0,1 0 0,0 0-1,-1 0 1,10-2 0,-3-1 24,1-1 0,-1 0-1,0-1 1,0 0 0,0-1 0,-1 0 0,0 0 0,20-17-1,0-3 131,42-47 0,-53 52-91,-1-1 1,-1-1 0,25-43-1,-24 36-8,-12 20-127,-1 0 0,6-14 0,-8 19-126,-1 8-150,1 14-322,-2-9 519,11 28-181,30 77-136,-40-108 446,-1 0 1,1-1 0,0 1 0,0-1 0,0 1 0,1-1 0,-1 0 0,9 6-1,-10-9 8,-1 1 0,1-1 0,0 0 0,1 0-1,-1 0 1,0 0 0,0 0 0,0 0-1,1-1 1,-1 1 0,0-1 0,0 0 0,1 1-1,-1-1 1,0 0 0,1 0 0,-1-1-1,0 1 1,1 0 0,-1-1 0,0 0-1,3 0 1,5-3 62,0-1 0,-1-1 0,0 1-1,0-1 1,0-1 0,-1 1 0,1-2-1,12-13 1,-9 6 82,0 0-1,-1-1 1,-1 0 0,10-19-1,-17 27-142,1-1 0,-1 1 0,0-1 0,-1 0-1,0 1 1,0-1 0,-1 0 0,0 0 0,-1 0 0,0 0-1,0-1 1,-1 1 0,0 0 0,-1 1 0,0-1 0,0 0-1,-1 0 1,0 1 0,0-1 0,-7-10 0,0 0-38,5 9-112,-1-1 0,-6-20 0,9 23-32,-2-4-443,5 11 273,3 2-202,0-1 422,0 0 1,-1 1-1,1 0 0,0 0 0,-1 0 0,4 1 0,7 3 3,264 71-577,-46-15 834,-217-58-103,-1 0-1,14 0 0,-13-2 101,24 6-1,-36-6-128,0-1 0,0 1-1,0-1 1,0 0-1,0 1 1,-1-1 0,1 0-1,0 0 1,0-1 0,0 1-1,0 0 1,2-1 0,-1 0 654,-9 6-70,-19 4-316,21-7-344,-1-1 0,0 1-1,1 0 1,0 0 0,-9 5-1,7-2-49,0 0-1,0 0 1,0 0-1,1 1 1,0 0 0,0 1-1,0-1 1,1 1-1,0-1 1,0 1-1,0 1 1,1-1-1,1 0 1,-1 1 0,1-1-1,0 1 1,-1 15-1,-1 11 57,2 35 0,2-59 36,0 0 0,1 0 1,1 0-1,-1-1 0,2 1 1,-1 0-1,1-1 1,6 12-1,-8-18 40,1 0 0,-1-1 0,1 1 0,0-1 0,0 1-1,0-1 1,0 1 0,0-1 0,5 4 0,-6-6-23,0 1 0,0-1 1,0 0-1,0 1 0,0-1 0,0 0 0,0 0 0,0 1 0,0-1 0,0 0 1,0 0-1,1 0 0,-1 0 0,0 0 0,0-1 0,0 1 0,0 0 0,0 0 0,0-1 1,0 1-1,0 0 0,0-1 0,-1 1 0,1-1 0,0 0 0,0 1 0,0-1 1,0 0-1,-1 1 0,1-1 0,0 0 0,0 0 0,0-1 0,6-6 106,-1-1-1,0 0 0,-1 0 1,0-1-1,0 1 1,5-17-1,14-64 646,-18 67-654,2-22-152,-2 1 0,-2-2 1,-3-72-1,-2 73-387,2 35 41,0 9-68,4 11-324,-1 3 660,4 1 74,1-1 0,0 0-1,1 0 1,0 0 0,1-1 0,1-1 0,-1 0 0,2-1 0,-1 0-1,23 13 1,-6-7 115,0-1-1,1-1 1,1-1-1,35 9 1,-58-19-26,1-1 1,0 0-1,-1 0 1,1-1-1,0 0 1,0 0-1,-1-1 1,1-1-1,0 1 1,0-1-1,0-1 1,-1 1 0,1-2-1,-1 1 1,1-1-1,-1 0 1,0-1-1,0 0 1,0 0-1,-1-1 1,1 0-1,7-7 1,3-3 55,-1-1 0,0-1 0,-2-1 1,0 0-1,-1-1 0,-1 0 0,0-1 0,-2 0 1,17-41-1,-8 4 42,-2 0 0,17-94-1,-27 92-384,-3-1 0,-3-68 0,-2 105-698,-5 54 650,0-2 229,1 110 37,3-44-110,-11 290 270,11-361-115,1 0-1,1-1 1,1 1-1,1 0 1,1-1-1,1 0 1,2 0-1,12 33 1,-15-50 9,-1 0 0,1 0 0,0 0 0,0 0 0,1-1 0,0 1 0,0-1 0,0-1 0,1 1 0,-1-1 0,1 0 0,0 0 0,0 0 0,0-1 0,1 0 0,8 3 0,-3-2-30,0-1 0,1 0 1,-1-1-1,1 0 1,0-1-1,0 0 0,-1-1 1,16-2-1,-19 0 66,1 1 0,-1-2 0,1 1 1,-1-1-1,0-1 0,0 0 0,0 0 0,-1-1 0,1 1 0,-1-2 0,0 0 0,-1 0 0,1 0 0,10-12 0,-5 2 88,0 0 0,-2 0 0,1-1 0,-2-1 0,16-36 0,-23 44-74,-1 1-1,0-1 0,0 0 0,-1 0 0,0 0 0,-1 0 0,0-1 0,0 1 0,-3-12 0,2 18-160,1 0 0,-1 0 0,0 1 0,-1-1 0,1 0-1,0 0 1,-1 1 0,0-1 0,0 1 0,0 0 0,-5-6 0,7 9 60,0-1 0,-1 1 0,1 0 0,0 0 0,0 0-1,-1 0 1,1 0 0,0 0 0,-1 0 0,1 0 0,0 0 0,0 0 0,-1 0 0,1 0 0,0 0 0,0 0 0,-1 0 0,1 0 0,0 0 0,0 0 0,-1 0 0,1 0 0,0 0-1,0 0 1,-1 1 0,1-1 0,0 0 0,0 0 0,-1 0 0,1 0 0,0 1 0,0-1 0,0 0 0,0 0 0,-1 0 0,1 1 0,0-1 0,0 0 0,0 0 0,0 1 0,0-1-1,0 0 1,-1 1 0,-4 11-347,3-3 238,-1 1 0,2-1 1,0 1-1,0 0 1,0-1-1,1 1 0,1 0 1,1 11-1,4 9 95,11 36 0,-10-42 32,-6-19 24,1 3 36,1 1-1,0-1 0,0 0 1,6 11-1,-8-18-34,0 1 0,0-1 1,0 1-1,0-1 0,0 1 0,0-1 1,0 0-1,1 0 0,-1 1 0,0-1 1,1 0-1,-1 0 0,1 0 0,-1-1 1,1 1-1,0 0 0,-1-1 0,1 1 1,0-1-1,0 1 0,-1-1 0,1 0 1,0 0-1,0 1 0,-1-1 0,1-1 1,0 1-1,2 0 0,6-4 67,0 0 0,-1 0-1,1-1 1,-1 0 0,0 0 0,-1-1-1,12-10 1,-3 4 4,-5 3 12,8-6-174,0 1 0,42-21 0,-56 32 23,0 0 1,1 1-1,0 0 0,-1 0 0,1 1 0,0-1 0,0 2 0,0-1 1,0 1-1,0 0 0,0 0 0,0 1 0,0 0 0,13 3 1,-3 2-42,-1 1 1,0 0 0,0 1 0,17 12 0,54 43 131,-76-54 28,0-1 0,1-1-1,-1 0 1,1-1 0,1 0-1,21 7 1,-29-12-83,0 1 1,0-1-1,0 0 1,0-1-1,0 1 0,0-1 1,1 0-1,-1-1 0,0 1 1,0-1-1,0 0 1,0 0-1,0 0 0,0-1 1,0 1-1,-1-1 0,1-1 1,0 1-1,-1-1 0,6-3 1,-6 3-398,0 0-1,-1-1 1,1 1 0,-1-1-1,1 0 1,-1 0 0,0 0-1,0 0 1,-1-1 0,1 1-1,1-7 1,15-31-5238,-14 21 2497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8:3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30 2560,'-11'-1'12225,"5"2"-12904,5 1 673,0-1-1,0 0 0,0 0 1,0 1-1,0-1 0,0 1 1,0-1-1,1 1 0,-1-1 1,1 1-1,-1-1 0,0 4 1,1-3-14,-1 5 55,0 0 0,1-1 1,0 1-1,1 13 1,0 4 0,1-11 2,-1-1 1,2 1-1,-1 0 1,6 12-1,0 5 117,-7-25-86,0-1 0,1 1 0,-1-1 0,1 1 0,0-1 0,0 0 0,1 0 0,-1 0 0,1 0 0,0 0 0,0 0 0,7 6 0,-8-9 6,0 1 0,0-1 0,0 0 0,0 0 0,0 0 0,1 0 0,-1 0 0,0 0 0,1 0 0,-1-1 0,0 1 0,1-1 0,-1 0 0,1 1 0,-1-1 0,1-1 0,-1 1 0,1 0 0,-1 0 0,1-1 0,-1 0 0,0 1 0,1-1 0,-1 0 0,3-1 0,7-5 88,-1 0-1,-1 0 1,1-1-1,-1-1 1,0 0-1,-1 0 1,0-1-1,0 0 1,-1 0-1,-1-1 0,1 0 1,7-17-1,-14 25-105,1 1 0,-1-1 0,0 1-1,0-1 1,0 1 0,0-1 0,-1 0-1,1 0 1,-1 0 0,1 1 0,-1-1-1,0 0 1,0 0 0,0 0 0,-1 1-1,1-1 1,-1 0 0,1 0 0,-1 1-1,0-1 1,0 0 0,0 1 0,0-1-1,-3-3 1,-5-3-120,-1 0 0,1 1-1,-2 0 1,1 0 0,-1 1 0,0 1-1,-1 0 1,1 0 0,-1 1 0,0 1-1,-1 0 1,1 1 0,-23-4 0,29 7-213,0-1 0,0 1 0,1 0 0,-7 2 1,10-2-42,0 0 1,0 0-1,0 1 1,0-1-1,0 1 1,1 0-1,-1 0 1,0-1-1,0 1 1,1 0 0,-1 0-1,1 1 1,-1-1-1,1 0 1,-3 3-1,3 4-1005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9:09.29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109 74 1888,'-14'1'7008,"5"4"-6415,-1-1 0,-15 5 1,7-3 10,-6-4 78,16-3-197,13 1 342,1 0-808,-1-1 0,1 0 0,-1 0 0,1 0 0,4-3 0,22-4 267,-12 6-307,30 2-1,-33 1 21,1-1-1,27-4 0,56-11 215,77-15-79,-131 21-138,52-12 397,-94 20-367,1 0 0,-1 0 1,1 0-1,-1 1 0,7 0 0,-6 0 84,-4 0-174,8 5 128,6 5 59,-16-10-121,0 0 1,0 0 0,1 0 0,-1 0 0,0 1-1,0-1 1,1 0 0,-1 0 0,0 0 0,1 0-1,-1 0 1,0 0 0,0 1 0,0-1 0,1 0-1,-1 0 1,0 0 0,0 1 0,0-1 0,1 0-1,-1 0 1,0 1 0,0-1 0,0 0 0,0 0-1,0 1 1,0-1 0,1 1 0,9 17-58,-8-14 118,0-1-1,0 1 1,0 0-1,-1-1 1,1 1-1,-1 0 1,0 0 0,1 7-1,1 34 239,-3 162-183,1-191-73,3 22 0,1-4 89,-3-20-77,0 0 0,6 17 1,-4-19-40,-1 0 0,0 1 1,1 15-1,1 43 7,1 32 94,2 137-55,-3-119 1082,-4-121-1135,-1 0 0,0 0 0,0 0 0,0 0 0,0 0-1,0 1 1,0-1 0,0 0 0,0 0 0,0 0-1,0 0 1,0 0 0,0 0 0,0 1 0,0-1-1,0 0 1,0 0 0,0 0 0,0 0 0,0 0-1,0 0 1,0 1 0,0-1 0,0 0 0,0 0 0,0 0-1,0 0 1,0 0 0,0 0 0,0 1 0,0-1-1,0 0 1,0 0 0,0 0 0,-1 0 0,1 0-1,0 0 1,0 0 0,0 0 0,0 1 0,0-1-1,0 0 1,0 0 0,0 0 0,-1 0 0,1 0 0,0 0-1,0 0 1,0 0 0,0 0 0,0 0 0,-1 0-1,1 0 1,0 0 0,0 0 0,0 0 0,0 0-1,0 0 1,0 0 0,-1 0 0,1 0 0,0 0 0,0 0-1,0 0 1,-10-1 108,1-2-139,0 0-1,1 0 1,-1 1 0,-17-3-1,-8 0 79,16 2-9,-34-1-1,-38 3 246,-104 2-97,152 3-134,-18 0-126,9 3 116,8 2 379,42-9-293,-4-8 75,-3-1-103,2-10-127,0-1-1,2 0 1,0 0 0,1-1-1,1-31 1,-1 9-121,-3-33-69,-10-100 60,-9-15-94,20 139-123,2-75-1,3 107 73,1 22-25,-1 0 260,1-1-1,-1 0 1,1 1-1,-1-1 1,0 1-1,0-1 1,0 1 0,0 1-1,1 2 1,4 19-16,2 0 0,1-1 0,18 41 0,-23-58 89,0 1 1,0-1-1,1 0 1,0 0-1,0 0 1,10 10-1,-11-13-11,0-1 0,1 1 1,-1-1-1,1 0 0,0 0 0,-1 0 0,1 0 0,0 0 0,0-1 0,0 0 0,0 0 1,0 0-1,7 0 0,2 0 42,0-2 0,-1 1-1,18-4 1,-1 0 59,90-14 1,-57 7-205,-44 8 29,-11 1 77,1 1 0,-1 0 0,0 0 0,1 1 0,-1 0-1,10 1 1,-16-1-23,1 0 0,0 1 0,0 0-1,-1-1 1,1 1 0,0 0 0,-1 0-1,1 0 1,0 0 0,-1 0-1,0 0 1,1 0 0,-1 1 0,0-1-1,1 0 1,-1 1 0,0-1 0,0 1-1,0-1 1,0 1 0,0 0 0,-1-1-1,1 1 1,0 0 0,-1 0-1,0-1 1,1 1 0,-1 0 0,0 0-1,0 2 1,1 16-7,-2 0-1,0 0 1,-1 0-1,-7 27 1,3-17 59,-23 92 385,12-59-52,14-51-339,-2 8 411,5-20-440,0 0 0,0 0 0,0-1 0,0 1 0,0 0 0,0 0 0,0 0 0,0 0 0,0 0 0,0 0 0,0 0 0,0 0 0,0 0 0,0 0 0,0 0 0,0 0 0,0 0-1,0 0 1,0 0 0,0 0 0,0 0 0,0 0 0,0-1 0,0 1 0,0 0 0,0 0 0,0 0 0,0 0 0,0 0 0,-1 0 0,1 0 0,0 0 0,0 0 0,0 0 0,0 0 0,0 0 0,0 0-1,0 0 1,0 0 0,0 0 0,0 0 0,0 0 0,0 0 0,0 0 0,0 0 0,0 0 0,0 0 0,0 0 0,0 0 0,0 0 0,-1 0 0,1 0 0,0 0 0,0 0 0,0 0 0,0 0 0,0 0-1,0 0 1,0 0 0,0 0 0,-1-15-7,5-42-201,17-94-1,-17 134 76,-3 11-108,-2 12-71,-11 51 48,4-12 475,-2-1-1,-24 66 0,33-108-164,1-1 0,-1 1 1,1-1-1,-1 0 0,0 1 1,0-1-1,1 0 0,-1 1 1,0-1-1,0 0 0,0 0 1,-1 0-1,0 2 0,1-3-25,1-1 1,-1 1-1,0 0 0,0 0 0,1 0 0,-1 0 1,0-1-1,0 1 0,1 0 0,-1 0 0,0-1 1,1 1-1,-1-1 0,0 1 0,1-1 0,-1 1 1,1-1-1,-1 1 0,1-1 0,-1 1 1,1-1-1,-1 0 0,1 1 0,-1-1 0,1 0 1,-1-1-1,-28-47 165,-6-7-264,30 49 83,0 1 1,0-1-1,-1 1 1,0 0 0,-11-8-1,15 12-51,-1 0-1,0 0 1,0 1 0,0-1 0,0 1-1,0 0 1,0 0 0,0 0-1,0 0 1,0 1 0,-7-2-1,8 3 0,0-1 0,1 0 0,-1 0-1,0 1 1,1-1 0,-1 0-1,0 1 1,1 0 0,-1-1 0,1 1-1,-1 0 1,0 0 0,1 0 0,0 0-1,-1 0 1,1 0 0,0 0-1,0 1 1,-1-1 0,1 0 0,0 1-1,0-1 1,0 1 0,0 1-1,-6 11-30,1 0-1,0-1 1,1 2-1,1-1 1,-4 27-1,7-40 57,1 1 0,0 0 0,0-1 0,0 1 1,0 0-1,0-1 0,1 1 0,-1 0 0,0-1 0,1 1 0,-1-1 0,1 3 0,0-4-45,-1 1 0,1-1 0,-1 1 0,1 0 0,-1-1 0,1 1 0,-1-1 0,1 1 0,-1-1 0,1 0 0,0 1 0,-1-1 0,1 1 0,0-1 0,-1 0 0,1 0 0,0 1 0,-1-1 0,3 0 0,0 0-221,0 0 0,0 0 0,0-1 0,0 1 0,0-1 0,0 0 0,0 0 0,0 0 0,0 0 0,0-1-1,-1 1 1,5-4 0,41-29-5869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9:14.49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80 1248,'12'-20'7491,"-10"19"-7137,9 16 974,-5-9-1192,0-1 1,1 1-1,-2 0 1,1 1-1,-1-1 0,5 9 1,7 12-10,-7-11-17,-1 0-1,0 1 1,11 32-1,-3 14 133,14 95-1,-9 68 177,-22-117 100,0-104-549,0-4 76,0-1 0,0 1 0,0 0 0,0-1 0,0 1 0,0 0 0,0 0 0,0-1 0,0 1 0,0 0-1,0-1 1,1 1 0,-1 0 0,0-1 0,0 1 0,1 1 0,1-2-24,-1 1-1,1-1 1,-1 1-1,1-1 1,-1 1-1,1-1 1,-1 0-1,1 1 1,2-1-1,29 3 12,-1-1 0,40-4 0,-16 0 152,-23 2-41,38-7 0,35-6-31,-86 11-102,-7 1 28,-11 1-33,1 0 0,-1 0 1,0 0-1,1 0 0,-1-1 1,0 1-1,1-1 0,-1 0 1,3-1-1,11-1 50,-15 3-29,1 0-1,-1 0 1,0 0-1,0 0 1,0 0-1,1 0 1,-1-1-1,0 1 1,0-1-1,3-1 257,-3 2-251,-1-1 0,0 1 0,1-1 0,-1 1 0,0 0 0,1-1 0,-1 1 0,1 0-1,-1-1 1,0 1 0,1 0 0,-1-1 0,1 1 0,-1 0 0,1 0 0,-1 0 0,1-1 0,-1 1 0,1 0 0,0 0 0,-1 0 0,1 0 0,0 0 0,0 0-29,0 0 0,0 0 0,0-1 0,1 1 1,-1 0-1,0-1 0,0 1 0,0-1 0,0 1 0,0-1 1,0 1-1,-1-1 0,2-1 0,12-10-241,-13 11 246,0 1 0,0-1 0,0 1 0,0-1 0,0 1 0,-1-1 0,1 0 0,0 0 0,0 1 0,-1-1 1,1 0-1,0 0 0,-1 0 0,1 0 0,-1 0 0,1 0 0,-1 0 0,0 0 0,1 0 0,-1 0 1,0 0-1,0 0 0,1-2 0,9-26 281,-5-46-256,-14-47 480,0 30-427,7 54 48,-1-1 1,-2 1-1,-19-68 0,-8 31-138,31 60-190,1 14 193,0-1 1,0 1-1,0-1 0,0 1 1,-1 0-1,1-1 0,0 1 1,-1-1-1,1 1 0,-2-3 1,1 1-81,1-1 0,-1 1 0,1-1 0,0 1 0,0-1 0,0 1 0,1-8 0,-1 0 130,1 3-99,-1-14-1,0 21 53,0 0 0,0 1-1,0-1 1,0 0-1,0 1 1,0-1-1,0 0 1,0 1-1,-1-1 1,1 0 0,0 1-1,0-1 1,-1 0-1,1 1 1,0-1-1,-1 1 1,1-1-1,-1 0 1,1 1 0,-1-1-1,-1 0-10,-1 0-22,0-1 0,-1 1 0,1 0 0,0 0 0,-1 0 0,1 1 0,-1-1 0,1 1 0,-1 0 0,1 0 0,-6 0 0,-92 21 110,8-1 409,51-14-423,-66 13 122,81-15-388,26-4 84,2 2 54,32 42 139,-24-33-95,0 0 0,-1 1 0,10 19 0,-6-2 5,-2 2 1,-1-1-1,6 44 0,0 53-101,0 1 62,-8-83 302,-6-32-47,1 0 0,0 0-1,1 0 1,1 0 0,0 0-1,10 22 1,-13-35-165,-1 1-1,1-1 1,-1 1 0,1 0-1,-1-1 1,1 1-1,0-1 1,-1 1 0,1-1-1,-1 0 1,1 1-1,0-1 1,-1 1 0,1-1-1,0 0 1,0 0-1,-1 1 1,1-1 0,0 0-1,0 0 1,-1 0-1,1 0 1,0 0 0,0 0-1,-1 0 1,1 0 0,0 0-1,0-1 1,-1 1-1,1 0 1,0 0 0,0 0-1,-1-1 1,1 1-1,0-1 1,-1 1 0,1 0-1,0-1 1,-1 1-1,1-1 1,0 0 0,2-2-51,-1 1-1,1 0 1,-1 0 0,0-1 0,0 0 0,0 1 0,0-1 0,2-4 0,8-25 10,-1-1 1,8-42-1,6-71 26,-17 99 9,-8 17-686,0 29 432,0 4-64,-5 90-32,0-77 535,1-10 562,1-22-601,1 0-1,0 0 1,2-30-1,1 25-48,-4-35-1,0 34 13,2 14-121,0-1-1,0 1 1,-1 0 0,0 0 0,-6-16-1,7 23-41,1 1-1,-1-1 0,1 0 1,-1 0-1,0 1 0,1-1 0,-1 1 1,0-1-1,1 1 0,-1-1 1,0 1-1,0-1 0,0 1 1,1 0-1,-1-1 0,0 1 0,0 0 1,0 0-1,0 0 0,0 0 1,0-1-1,1 1 0,-1 0 1,0 0-1,0 1 0,0-1 0,0 0 1,0 0-1,0 0 0,1 1 1,-1-1-1,0 0 0,0 1 1,0 0-1,-5 1-167,0 1 1,1 0 0,-8 5-1,10-6 148,2-1 1,-1 0 0,1 0 0,0 0 0,-1 1 0,1-1 1,0 1-1,0-1 0,-1 3 0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9:17.04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10 2144,'0'-9'4544,"18"21"-3616,-8 0-731,0-2 0,1 1 1,15 11-1,11-7 80,-22-9-83,0 0-1,23 5 1,-27-8-145,-1-2 140,-8-1-104,-1 0-1,0 0 1,0 1 0,1-1-1,-1 0 1,0 1 0,0-1-1,0 0 1,0 1 0,0-1-1,1 1 1,-1 0-1,0-1 1,0 1 0,0 0-1,0 0 1,-1 0 0,1 0-1,0-1 1,0 1-1,0 0 1,-1 0 0,1 1-1,-1-1 1,1 0 0,0 2-1,2 1-56,-1 0 0,0-1 0,-1 1 0,1 1 0,-1-1 0,1 0 0,0 5 0,-2-7-13,1 0-1,0 1 0,0-1 0,0 0 1,0 0-1,2 4 0,7 13 148,-2 7-73,-4-15-26,0 0 0,-1 0 0,3 21 0,7 110 305,-8-75-179,-4 97-1,-2-79 112,1-52-102,2-1-1,1 1 0,1-1 1,2 0-1,15 49 0,-19-73-142,0 0 0,-1 1 0,0-1 0,-1 0 0,0 13 0,-1-4 789,-13-8 222,12-9-1301,1 0 0,0 0 0,0 0 0,0-1 0,-1 1 0,1 0 0,0 0 0,0-1 0,0 1-1,0 0 1,0-1 0,0 1 0,-30-98-13119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29:41.21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57 249 992,'-9'-21'6378,"9"20"-6328,1-1 0,-1 0-1,1 0 1,-1 0-1,1 1 1,0-1 0,-1 0-1,1 1 1,0-1-1,0 0 1,0 1-1,1-1 1,0-1 0,22-20 286,-18 17-177,3-1-128,0 0 0,0 1-1,0 0 1,1 1 0,16-8 0,56-15 380,-78 26-389,17-3-18,14-6-40,-12 3 20,-22 7-32,0 2 23,0-1-1,0 0 1,0 1-1,0-1 1,-1 1 0,1 0-1,0-1 1,0 1-1,0 0 1,0-1-1,-1 1 1,1 0-1,0 1 1,1 15 29,-2-2 87,-2-11 14,1 1 0,0 0 0,-1-1 1,0 1-1,0-1 0,-1 1 0,1-1 0,-5 6 0,-4 9-123,7-11 36,1 0 0,0 0 0,0 0 0,1 1 0,0 0 0,0 8 0,-1 55-119,1-16-73,-8 103 846,2-2-374,8-156-297,0 4 8,0 0 0,0 0 1,0 0-1,1 0 1,0 0-1,0 0 1,0 0-1,7 9 1631,-8-13-1615,2-13 540,-2-19-462,0 27 48,0-220-140,0 223-46,0 0 0,0 1 0,0-1-1,0 0 1,0 0 0,0 0 0,0 0 0,0 0 0,0 1 0,1-1 0,-1 0-1,0 0 1,0 0 0,1 1 0,-1-1 0,1 0 0,-1 0 0,1 1 0,-1-1 0,1 0-1,0 0 1,0 1 3,-1 0 0,1-1 0,0 1 1,-1 0-1,1 0 0,0 0 0,-1 0 0,1 0 0,0 0 0,-1 0 0,1 1 0,-1-1 0,1 0 0,0 0 0,-1 0 0,1 1 0,0-1 0,-1 0 1,1 0-1,-1 1 0,1 0 0,6 3-135,-1 1 0,-1 0 0,9 10 0,-10-12 203,26 26-158,39 28-1,-13-11 123,-50-41 56,0 0 0,0-1 1,1 0-1,0 0 0,0-1 0,0 0 0,0 0 0,0 0 1,1-1-1,-1 0 0,1-1 0,-1 0 0,1 0 0,13 0 1,-10 0 385,-11 0-424,1-1-1,-1 0 1,1 0-1,-1 1 1,1-1 0,-1 0-1,1 0 1,-1 0-1,1 0 1,-1 0 0,1 0-1,-1 0 1,1 0-1,-1 0 1,1 0 0,-1 0-1,1 0 1,-1 0 0,1 0-1,-1-1 1,1 1-1,-1 0 1,1 0 0,-1 0-1,1-1 1,-1 1-1,1 0 1,-1-1 0,0 1-1,1 0 1,-1-1-1,0 1 1,1-1 0,-1 1-1,0 0 1,1-1-1,-1 1 1,0-1 0,1 0-1,-2 0-15,1 0-1,0 1 1,0-1-1,0 0 1,-1 0-1,1 1 0,0-1 1,-1 0-1,1 1 1,-1-1-1,1 0 1,-1 1-1,1-1 1,-1 1-1,1-1 1,-1 1-1,1-1 0,-1 1 1,0-1-1,1 1 1,-2-1-1,0-1 15,-6-5 59,-70-60-27,63 56-36,1-1 0,0-1 1,1 1-1,0-2 0,1 0 0,-13-19 0,17 21-53,1-1 0,1 1 0,0-1-1,1-1 1,1 1 0,-1 0 0,2-1 0,0 0-1,1 0 1,-1-24 0,3 37 17,0 0 0,0 0 0,0 0 1,0 0-1,0 0 0,0 0 0,0 0 0,0 0 1,1 0-1,-1 0 0,0 1 0,1-1 0,-1 0 0,0 0 1,1 0-1,-1 0 0,1 1 0,0-1 0,-1 0 0,1 1 1,0-1-1,-1 0 0,1 1 0,0-1 0,-1 1 1,1-1-1,0 1 0,0-1 0,0 1 0,0-1 0,1 1 1,1-1-30,1 1 0,0-1 1,0 1-1,0 0 1,0 1-1,5 0 0,-4 0-4,1 1 0,-1-1 1,0 1-1,0 0 0,0 1 0,-1 0 0,7 3 0,4 3-5,-1 0 38,0 0-1,-1 1 1,0 1 0,0 0 0,-1 1-1,0 0 1,-1 1 0,13 20-1,-18-25 61,1 0 0,0 0 0,0 0 0,1-1 0,0 0 0,13 8 0,-16-12-3,0 0-1,0 0 0,0-1 1,0 0-1,0 0 0,1 0 0,-1-1 1,1 1-1,-1-2 0,1 1 0,0 0 1,-1-1-1,10-1 0,8-3 38,-1-1-1,0-1 0,0-1 1,25-12-1,-21 8-10,-15 6-115,22-8 0,-25 11 24,1 0 1,0 0-1,-1 1 1,1 0-1,0 1 1,0 0-1,0 0 1,0 1-1,-1 0 0,17 5 1,-15-6 52,-3 0-5,-5 0 36,1 0 0,-1 0-1,0 0 1,1-1 0,-1 1 0,0-1-1,0 1 1,0-1 0,0 0 0,1 0-1,-1 0 1,0 0 0,-1 0-1,1 0 1,0-1 0,0 1 0,0-1-1,-1 1 1,1-1 0,2-3-1,0-2-32,0 0-1,-1 1 1,0-1-1,5-14 1,15-70 509,-17 56-462,-2 7 1,0 7-17,-2 1 0,0-1 0,-1-29 0,-1 42-58,-2-11-478,0 29-1028,1 129 1042,3 152 278,10-155 281,-3-51 66,-9-81-83,1 1 1,0-1 0,0 1 0,3 7-1,3-1 1916,-7-11-1954,4-9 511,2-15-364,1-44 201,9-120-109,-14 155-303,10-108 211,-8 111-333,1 0 0,14-46 0,-13 54 69,-6 19-28,1-1 0,0 0 1,0 0-1,1 1 1,-1-1-1,1 0 1,-1 1-1,1-1 1,4-4-1,-6 8 92,1-1 1,-1 1-1,0 0 0,1 0 0,-1-1 0,0 1 0,1 0 1,-1 0-1,1 0 0,-1 0 0,1-1 0,-1 1 1,0 0-1,1 0 0,-1 0 0,1 0 0,-1 0 0,1 0 1,-1 0-1,1 0 0,-1 0 0,0 1 0,1-1 0,-1 0 1,1 0-1,-1 0 0,0 0 0,1 1 0,-1-1 0,1 0 1,-1 0-1,0 1 0,1-1 0,-1 0 0,0 1 1,1-1-1,-1 0 0,0 1 0,10 14-212,1 25 141,-1 1-1,5 51 1,10 168 268,-23-237 229,11 39 1517,-10-75-1267,0-23-267,-1-17-140,4-68-170,7 13-110,-13 85-163,2 0 1,1 1 0,1-1 0,10-31 0,-14 53 148,0 1-1,0-1 1,0 1-1,0-1 1,0 1 0,0-1-1,0 1 1,1 0 0,-1-1-1,0 1 1,0-1-1,1 1 1,-1 0 0,0-1-1,0 1 1,1-1 0,-1 1-1,1 0 1,-1-1 0,0 1-1,1 0 1,-1 0-1,1-1 1,-1 1 0,0 0-1,1 0 1,-1 0 0,1 0-1,0-1 1,0 2 16,-1-1 0,1 1-1,-1-1 1,1 0 0,0 1 0,-1 0 0,1-1-1,-1 1 1,1-1 0,-1 1 0,0-1 0,1 1 0,-1 0-1,0-1 1,1 1 0,-1 0 0,0 0 0,0-1-1,1 2 1,1 9-33,1 1-1,-2-1 0,0 1 0,0 12 0,0 5 26,3 291-145,-3-59 265,7-107 318,-6-76 2416,1-95-2651,-1 0 0,-1-24 0,2-19-138,2 27-144,-1-34 0,1 17-1025,-5 70-244,-1-6 1392,-1-1 0,0 0 0,-2 0 0,1 0 0,-10 22 0,5-15 150,8-19-152,-2 5 92,1-1-1,-1 1 0,0-1 0,-1 0 0,1 0 1,-1 0-1,0 0 0,0 0 0,-1-1 1,1 0-1,-1 1 0,-6 4 0,-30 15 24,29-18-10,1 0 0,0 0 0,-12 11 0,-39 33 14,59-49-63,0-1 0,1 1 0,-1 0 1,0 0-1,0-1 0,0 1 1,0-1-1,0 0 0,0 1 1,0-1-1,-4 0 0,-23-4 596,19 3-654,-14-3-27,14 2 89,-1 1-1,-13-1 0,-46 2-937,70 0 852,-1 0 41,1 0 1,0 0-1,-1-1 0,1 1 0,0 0 0,0 0 1,-1 0-1,1 0 0,0 0 0,0-1 0,-1 1 1,1 0-1,0 0 0,0 0 0,0-1 0,-1 1 1,1 0-1,0 0 0,0-1 0,0 1 0,0 0 1,0-1-1,0 1 0,-1-1 0,4-52 151,13-80 1,-7 80-336,1-84 0,-10 137 147,1 0 0,-1 0-1,0 0 1,0 0 0,0-1 0,0 1 0,0 0 0,0 0 0,0 0-1,0 0 1,0 0 0,0-1 0,0 1 0,0 0 0,0 0 0,0 0-1,0 0 1,0 0 0,0-1 0,0 1 0,0 0 0,0 0 0,0 0-1,0 0 1,0 0 0,0-1 0,0 1 0,0 0 0,0 0 0,0 0-1,-1 0 1,1 0 0,0 0 0,0 0 0,0-1 0,0 1 0,0 0-1,0 0 1,0 0 0,-1 0 0,1 0 0,0 0 0,0 0 0,0 0-1,0 0 1,0 0 0,-1 0 0,1 0 0,0 0 0,0 0 0,0 0-1,0 0 1,0 0 0,-1 0 0,1 0 0,0 0 0,0 0 0,0 0 0,0 0-1,-9 10-645,-7 19 262,-6 28 116,-15 33 1740,37-106-618,-1 8-744,2-13-76,-2 0 0,0 0 0,-1 0 0,-2 0 0,0 1 0,-9-28 0,13 47-61,0 0 1,-1 0-1,1 0 0,-1 0 0,1 0 1,-1 0-1,1 0 0,-1 0 0,1 0 1,-1 0-1,0 0 0,0 0 0,0 0 1,1 0-1,-1 1 0,0-1 0,0 0 1,0 1-1,-2-1 0,3 0 6,-1 1-1,0 0 1,0 0 0,0 0 0,0 0-1,0 0 1,0 0 0,0 1 0,0-1-1,0 0 1,0 0 0,0 1-1,0-1 1,0 0 0,1 1 0,-1-1-1,0 1 1,-1 0 0,-4 4-133,0 1 0,1-1 0,-1 1 1,-6 11-1,5-9 123,-9 14 6,2 1-1,0 0 1,-11 26 0,-26 45 1288,50-93-1202,0 1 0,0-1 1,-1 0-1,1 1 0,0-1 1,0 0-1,-1 0 0,1 1 0,0-1 1,-1 0-1,1 0 0,-1-1 1,0 1-1,1 0 0,-1-1 0,0 1 1,-3 0-1,1 0-16,-1-1 0,1 0 1,-1-1-1,0 1 0,-5-2 0,-4 0-68,10 1 78,1 0 0,-1-1 0,1 1 0,-1-1 0,1 0 0,-1 0-1,1 0 1,0 0 0,0-1 0,-3-2 0,-6-5 69,-17-18 2,9 8-56,3 4 19,-17-22 1,19 21-48,-18-17 1,14 17-104,-1 1-1,0 1 1,-1 1 0,-1 0-1,0 2 1,0 0 0,-47-16 0,24 12-75,28 10 49,1 0-1,-32-6 1,-18-3 63,63 14 79,0 0 0,0 0 0,1 0 1,-1 0-1,0 0 0,1-1 1,-1 1-1,1-1 0,0 0 0,-1 0 1,1 0-1,0 0 0,0 0 1,0 0-1,-2-4 0,0 0 8,0 0 0,0-1 0,0 1 0,-4-14 0,-8-35-70,2 0 0,-7-67 0,14 90-119,5 22 16,0 0 0,0-1 0,0-13 0,1 2-36,1 20 131,-1 1-1,1 0 1,0 0-1,0 0 1,0-1-1,-1 1 1,1 0-1,0 0 1,-1 0-1,0 0 1,1 0-1,-1-1 1,1 1-1,-2-1 1,-3 16-767,3 5 521,1 0 1,2 21-1,0-2 155,16 261-187,-4-132 926,-12-153-541,1 1 1,6 17-1,-5-20 117,0 0 0,-1 0-1,1 21 1,-3 31 113,0-62-69,6 7-246,12-3-27,0-2-1,0 0 0,29 3 1,-22-4 6,62 10-84,133 16 157,6 2-248,-106-13 249,30 14-97,-49-9 30,-44-10 189,-37-7-17,1-2 0,0 0 0,38 2 0,-55-6-208,-2 0 141,-1 1 0,1-1 0,-1 0 0,1 0 1,0 0-1,-1 0 0,1 0 0,-1-1 0,1 1 0,-1 0 0,1-1 1,0 1-1,1-2 0,-3 2 0,0-1-72,1 1-1,-1 0 1,0 0 0,1-1-1,-1 1 1,0 0 0,0 0-1,1-1 1,-1 1 0,0 0 0,0-1-1,0 1 1,1 0 0,-1-1-1,0 1 1,0 0 0,0-1-1,0 1 1,0 0 0,0-1 0,0 1-1,1 0 1,-1-1 0,0 1-1,0-1 1,-1 1 0,-2-5-31,0 1 0,-1-1 0,1 1 1,-1 1-1,0-1 0,0 0 0,-1 1 0,1 0 0,-6-3 1,-2-1 39,1 2 0,-25-9 1,-24-3 4,-76-11 1,49 11 22,22 4-151,-68-16-139,79 19 154,10 3 101,30 5-56,-1 1-1,1 0 1,-1 1-1,1 0 1,-1 1-1,1 1 0,-1 1 1,1 0-1,0 0 1,0 2-1,0 0 1,0 0-1,1 1 0,-24 15 1,35-19 7,-1-1 1,1 1-1,0 0 1,-1 0-1,1 0 1,0 0-1,0 1 1,0-1-1,1 0 1,-1 1 0,1-1-1,-1 1 1,1 0-1,0 0 1,0-1-1,0 1 1,0 0-1,1 0 1,-1 0-1,1 0 1,-1 0-1,1 0 1,0 0-1,0 0 1,1 0-1,-1 0 1,1-1-1,-1 1 1,1 0-1,0 0 1,0 0-1,0 0 1,0-1-1,1 1 1,-1-1-1,4 5 1,1 1 28,0-1 0,0 0 0,1 0-1,0 0 1,0-1 0,1 0 0,0-1 0,0 0 0,16 8 0,-4-5 36,1 0 0,1-1 0,-1-1 0,1-1 0,0-1 0,0-1 0,1-1 0,43-1 0,28-7 108,-1-4-1,109-27 0,-133 24-127,-45 9-6,1-1 0,-1-1 0,42-16 0,-63 21-16,0 0 0,0 1 0,0-1 0,0 0 0,0 1 0,0 0 0,0 0 0,0 0 0,0 0 0,0 0 0,0 0 0,0 1 1,0 0-1,0-1 0,0 1 0,-1 0 0,5 3 0,20 3-65,-3-3 205,0-2 0,26-2 0,-45 0-48,0 0-51,-1-1 0,1 0 0,0 0 0,0-1 0,0 1 0,-1-1 0,1 0 0,6-4 0,18-7-90,-26 13 13,-2 0 52,0-1 0,0 1 0,1 0-1,-1 0 1,0-1 0,0 1 0,0-1 0,0 1 0,0-1 0,0 1 0,0-1-1,0 0 1,1-1 0,-1 1 11,3 2-63,0 0-1,-1-1 1,1 0 0,0 0-1,0 0 1,-1 0 0,5-1-1,5 0 472,-11 1-388,-1-1 0,0 1 0,1-1 0,-1 1 0,0-1 0,1 0 0,-1 0 0,0 0 0,0 0 0,0 0 0,0 0 0,0 0-1,0 0 1,0 0 0,0 0 0,1-3 0,12-21 488,-9 15-438,-2-1-1,1 1 0,-1-1 1,2-20-1,0 1 185,-2 10-237,-1 0 0,0-1 0,-3-27 0,0 12 217,1 22-262,-2 0-1,0 0 0,-6-20 1,5 20 58,0 0 1,0 0 0,0-21-1,-4-61-64,1 42 67,-8-170-65,13 190-126,1 23 123,0 0 1,-1-1-1,0 1 1,-1 0 0,-3-15-1,1 2 102,4 21-68,0 0 1,-1 1-1,1-1 0,-1 0 0,1 0 1,-1 0-1,-1-3 0,-7-18 115,8 20-137,0 0-1,-1 0 1,0-1 0,-2-4 0,0 3-57,3 4 1,-1 0 1,1 1 0,0-1-1,0 0 1,0 0-1,1 0 1,-1 0 0,0 0-1,1 0 1,-1-2 0,1 22-1603,-5 358 780,5-361 874,-14 348 53,1-198 214,12-120-223,1-28 120,-4 30 1,3-13 71,1-22 1528,0-25-1631,0-361 843,6 261-1411,-1 48 193,13-135 226,-14 174-139,1-43 1,-4 56 207,0 1 0,1-1 1,1 1-1,0 0 0,5-14 1,6-22 159,-4-31-331,-6 66 45,-3 9 46,0 1-1,0-1 0,0 0 0,0 0 0,0-6 1,3 0-254,0 0-116,-4 9 323,0-1-172,0 1 140,1 8-486,31 81-214,-27-63 852,-2-1 1,0 1-1,-1-1 0,-4 43 0,1-15 43,1 470-25,-7-427-11,-1 0 81,8-67-71,1-9 76,-1 0 0,-5 29 1544,5-64-987,-9-273-3,-1-51-1535,23 50 554,-7 236 192,-5 46 62,-1 0 0,0-17 0,-1 9-680,1 30-902,0 18 1444,8 500-611,-6-183 1518,-3-187-521,1-16 688,0-148-735,0 5-57,0-3-60,0 0-1,0 1 1,0-1 0,0 0 0,0 0-1,0 0 1,0 1 0,0-1-1,0 0 1,0 0 0,0 1 0,-1-1-1,1 0 1,0 0 0,0 0 0,0 1-1,0-1 1,0 0 0,0 0 0,-1 0-1,1 0 1,0 1 0,0-1-1,0 0 1,-1 0 0,1 0 0,0 0-1,0 0 1,0 0 0,-1 0 0,1 0-1,0 1 1,-11-2 173,-12-9-92,14 3-95,1 1 0,-1-2 0,1 1 0,1-1 0,-1 0 0,1-1 0,-9-13 0,-35-71-65,39 70 36,-30-72-344,21 46 253,-18-55 47,39 104 53,-9-30-351,1-1 1,-7-58 0,14 64 40,1 19 251,-1-1-1,1 1 1,-1-1 0,0 1-1,-1 0 1,-2-10 0,0 8-6,3 5 4,0 0 1,0 0 0,0 0 0,-1 0 0,1 0 0,-1 0-1,0 1 1,0-1 0,-3-3 0,-7-7-141,10 11 177,1 0 0,-1 1-1,0-1 1,0 0 0,1 1 0,-1-1 0,0 1 0,0 0-1,-4-2 1,-7-4-135,9 5 151,0 0-1,0 0 0,0 1 1,0-1-1,0 1 0,0 0 1,0 0-1,-1 0 1,-7 0-1,-18 1-154,-3 1 308,-47-6 1,23 1-247,31 0 66,0 1 0,1 1 1,-1 1-1,0 2 0,-30 3 1,-1 0 2,21-3 122,20-1 113,16-1-199,-1 1-1,0 0 1,1 0 0,-1-1 0,1 1-1,-1 0 1,1-1 0,-1 1 0,1 0-1,-1-1 1,1 1 0,-1-1 0,1 1-1,-1-1 1,1 1 0,0-1 0,-1 1-1,1-1 1,0 0 0,-1 1 0,1-1-1,0 1 1,0-1 0,0 0 0,-1 1-1,1-1 1,0 0 0,0 1 0,0-1-1,0 0 1,0 1 0,0-1 0,0 1-1,1-1 1,-1-1 0,0-2-15,1 1 0,-1-1 0,1 1 0,0-1 0,2-5 0,2 0-35,0 1-1,0 0 1,1 0-1,0 0 1,0 1-1,1 0 1,0 0-1,14-11 1,6-1-88,35-18 0,-62 37 132,39-23-49,-8 4 61,2 1 0,46-17 0,-65 29 83,-13 5-73,-2 1-18,-22 11-165,-31 20 126,30-18-32,1 1-1,-28 22 1,-34 39 133,78-69-21,-1 1 1,0-1 0,0-1-1,-13 7 1,10-6-3,2 0 0,-13 9 0,19-13-61,3-1 1,-1-1 0,1 0 0,0 0 0,-1 1 0,1-1 0,0 0 0,-1 1 0,1-1 0,0 0 0,-1 1 1,1-1-1,0 1 0,0-1 0,0 0 0,-1 1 0,1-1 0,0 1 0,0-1 0,0 0 0,0 1 0,0-1 0,0 1 0,0-1 0,0 1 0,0-1 0,0 1 0,0-1 0,0 1 0,0-1 0,0 0 1,0 1-1,0 0 0,1 1-12,-1 0 1,1 0-1,0 1 0,-1-1 1,1 0-1,0 0 1,3 3-1,4 14-188,-1 10 172,-2 0 0,0 0 1,-3 1-1,0 0 0,-2-1 1,-1 1-1,-5 29 0,3 7 178,-3 13 80,-13 44 343,18-119-462,1 0-1,-1-1 0,0 1 0,0-1 0,0 1 1,0-1-1,-1 0 0,1 1 0,-4 3 299,4-8-347,0 0 1,-1 0-1,1 0 0,0 0 0,-1 0 1,1-1-1,0 1 0,0 0 0,0-1 1,-1-1-1,-6-7-34,-12-8-218,16 13 182,0 1 0,0 0 0,0 0 0,-1 1 0,1-1 0,-1 1 0,0 0 0,0 0 0,0 1 0,-7-3 0,1 3-41,1 0 1,-1 1-1,0 0 0,1 0 1,-1 2-1,0-1 1,1 1-1,-16 4 1,-34 2-28,41-5 40,-10 2 232,-16 0-135,21-6 15,1-1 0,-1-1 0,1-1 0,0-1-1,-25-10 1,16 6-35,20 6-46,1 1 0,-1 0 0,0 1 0,0 0 0,-17 0 0,21 2-6,6-1 13,0 1 0,0 0 0,0 0 1,0 0-1,0 0 0,0 0 0,1 0 1,-1 1-1,0-1 0,0 1 0,0-1 1,0 1-1,1 0 0,-1-1 0,0 1 1,-2 2-1,-15 10-10,10-7-18,8-6 37,1 1 1,-1-1 0,1 0 0,-1 1-1,1-1 1,-1 0 0,1 1-1,-1-1 1,1 0 0,-1 1-1,1-1 1,-1 1 0,1-1 0,0 1-1,-1-1 1,1 1 0,0-1-1,-1 1 1,1-1 0,0 1-1,0-1 1,0 1 0,-1 0-1,1-1 1,0 1 0,0-1 0,0 1-1,0 0 1,0-1 0,0 2-1,-5 55-146,5-28 155,1-1 63,-5 39-1,4-64 12,-1 0 0,1 1 0,0-1 0,0 0 1,0 0-1,1 1 0,-1-1 0,1 0 0,1 5 1062,9-8-918,-1-1-137,0 0 1,0-1-1,0 0 1,0-1-1,15-6 1,-7 2 35,122-45 423,105-32-565,-238 82-75,0 1 0,1 0 0,0 0 0,-1 1 0,1 0 0,-1 0-1,1 1 1,-1 0 0,1 0 0,-1 0 0,8 4 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0:06.434"/>
    </inkml:context>
    <inkml:brush xml:id="br0">
      <inkml:brushProperty name="width" value="0.035" units="cm"/>
      <inkml:brushProperty name="height" value="0.035" units="cm"/>
      <inkml:brushProperty name="color" value="#FFFFFF"/>
    </inkml:brush>
  </inkml:definitions>
  <inkml:trace contextRef="#ctx0" brushRef="#br0">307 68 1824,'0'0'159,"0"0"-1,-1 0 1,1-1 0,0 1 0,-1 0 0,1 0-1,0 0 1,-1 0 0,1 0 0,-1 0-1,1 0 1,0 0 0,-1 0 0,1 0-1,-1 0 1,1 0 0,0 0 0,-1 0-1,1 0 1,0 0 0,-1 0 0,1 1-1,-1-1 1,1 0 0,0 0 0,-1 0-1,1 1 1,-11 11 757,9-7-971,-1-1 0,1 1 0,-3 10 0,-21 107 995,-8 33-872,8-72 729,-51 112 1,69-177-707,2 1 0,0 0 0,-6 29 0,-3 61-75,1-7 153,14-99-165,-5 22 176,1-1 0,0 48 0,4-71 1095,0-5-881,8-37 337,-1-36-630,2-32 81,-8 78-167,2 1-1,1-1 1,1 1 0,9-31 0,-7 39-57,0-2-26,1 2 0,0-1-1,2 1 1,16-26-1,53-85-64,-70 117 137,0-1 0,-2 0-1,0 0 1,-1-1 0,0 0 0,5-33 0,-10 43-6,-1 7-2,0 0-1,0 0 1,0 0 0,0 0-1,0 0 1,1 0-1,-1 0 1,0 0 0,1 0-1,-1 0 1,1 1-1,0-2 1,-1 54-892,-4 15 827,-10 92 69,9-123 166,2 0 0,2 38-1,1-67-129,0-4-45,-1 1 1,1-1-1,-1 1 1,0 0-1,-1 4 1,1-5 90,0 0 0,0 1 1,0-1-1,0 1 0,1 4 1,-2-5 654,-2-6-449,-4-7-124,4-1-136,0 0 0,1 0 0,0 0 0,1 0 1,-2-18-1,1 6 6,-17-124-904,-3-214 1,33 722 362,-1 16 802,-9-350-302,-9 130 567,-1-94 256,10-63-803,0 0 0,0 1 0,0-1 0,0 0 0,0 0 0,0 1-1,0-1 1,0 0 0,0 1 0,0-1 0,0 0 0,0 0 0,0 1 0,0-1 0,0 0-1,-1 0 1,1 1 0,0-1 0,0 0 0,0 0 0,0 1 0,0-1 0,-1 0 0,1 0-1,0 0 1,0 1 0,0-1 0,-1 0 0,1 0 0,0 0 0,0 0 0,-1 1 0,1-1-1,0 0 1,0 0 0,-1 0 0,1 0 0,0 0 0,0 0 0,-1 0 0,1 0 0,0 0-1,-1 0 1,1 0 0,0 0 0,0 0 0,-1 0 0,1 0 0,0 0 0,0 0 0,-1 0-1,1 0 1,0-1 0,0 1 0,-1 0 0,1 0 0,0 0 0,0 0 0,-1-1-1,1 1 1,0 0 0,0 0 0,0 0 0,-1-1 0,0-1 22,-1 1 0,1-1 1,0 0-1,0 0 0,0 1 1,0-1-1,-1-4 0,-5-23 9,1 0-1,-2-39 1,5 33-100,-1-3-5,1-1-1,3 1 1,0 0 0,3-1-1,1 1 1,2 0 0,16-52-1,76-195-466,-38 148 294,-27 57 303,-18 52-245,-15 27-43,0 12-255,0 18 258,-5 204-304,-1-111 612,2-36 131,-19 114 0,-46 98 151,50-235-124,18-62-231,-4 14 729,0-12-420,0-9-356,2-1 59,1-1 0,0 1 0,0 0 0,0 0 0,-1-12 1,-65-470-267,53 377 182,12 82-571,1 90-6,-3 170 201,2-38 714,-2-59 355,3-123-89,2-10-542,0 0 0,0 0 1,0 0-1,0 1 0,0-1 0,0 0 0,0 0 0,-1 0 0,1 0 0,0 0 0,0 0 0,0 0 0,0 0 0,0 0 0,0 0 0,0 0 0,-1 0 0,1 0 0,0 0 0,0 0 0,0 0 0,0 0 0,0 0 0,0 0 0,0 0 0,-1-1 0,1 1 0,0 0 0,0 0 0,0 0 0,0 0 0,0 0 0,0 0 0,0 0 0,0 0 0,0 0 0,-1 0 0,1 0 0,0-1 0,0 1 0,0 0 0,-1-2 27,0 1 0,0-1 0,0 0 0,0 0 0,1 1 0,-1-1 0,0 0 0,0-3 0,-3-32 4,2-1 1,2-50 0,1 30-35,-1 49-6,-3-88 52,2 83-71,-1 0 0,0 0 0,-1 1 0,-10-26 0,13 39 4,0 0 1,0-1-1,0 1 1,0 0-1,0 0 1,0-1-1,0 1 0,0 0 1,0 0-1,0 0 1,0-1-1,0 1 1,0 0-1,0 0 1,-1-1-1,1 1 1,0 0-1,0 0 0,0 0 1,0-1-1,-1 1 1,1 0-1,0 0 1,0 0-1,0 0 1,-1 0-1,1-1 0,0 1 1,0 0-1,0 0 1,-1 0-1,1 0 1,0 0-1,0 0 1,-1 0-1,1 0 1,0 0-1,0 0 0,-1 0 1,1 0-1,0 0 1,0 0-1,-1 0 1,1 0-1,0 0 1,0 0-1,-1 0 0,1 1 1,0-1-1,0 0 1,-1 0-1,1 0 1,0 0-1,0 0 1,0 1-1,0-1 1,-1 0-1,1 0 0,0 0 1,0 0-1,0 1 1,0-1-1,0 0 1,-1 0-1,1 1 1,-9 20-329,6-14 259,-5 11-28,2 1-1,0-1 1,1 1 0,-4 33-1,2 80-685,12-22-1767,8 2 688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0:3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930 17 2400,'1'-1'94,"2"-1"642,-7 1-254,3-6 3998,1 7-4467,0 0 1,0 0-1,0-1 1,0 1 0,0 0-1,0 0 1,0 0 0,0 0-1,0 0 1,0-1-1,0 1 1,0 0 0,0 0-1,-1 0 1,1 0 0,0 0-1,0 0 1,0 0 0,0-1-1,0 1 1,0 0-1,0 0 1,0 0 0,-1 0-1,1 0 1,0 0 0,0 0-1,0 0 1,0 0-1,0 0 1,0 0 0,-1 0-1,1 0 1,0 0 0,0 0-1,0 0 1,0 0 0,0 0-1,0 0 1,-1 0-1,1 0 1,0 0 0,0 0-1,0 0 1,0 0 0,0 0-1,-1 0 1,1 0 0,0 0-1,0 0 1,0 0-1,0 0 1,0 0 0,0 0-1,0 1 1,-1-1 0,1 0-1,0 0 1,0 0-1,0 0 1,0 0 0,0 1-1,2-6 770,-2 5-773,0 0 0,0 1-1,0-1 1,-1 0-1,1 0 1,0 0-1,0 0 1,0 0-1,0 0 1,0 0-1,0 0 1,0 0 0,0 0-1,0 1 1,0-1-1,0 0 1,0 0-1,0 0 1,0 0-1,-1 0 1,1 0-1,0 0 1,0 0 0,0 0-1,0 0 1,0 0-1,0 0 1,0 0-1,0 0 1,-1 0-1,1 0 1,0 0-1,0 0 1,0 0 0,0 0-1,0 0 1,0 0-1,0 0 1,0 0-1,0 0 1,-1 0-1,1 0 1,0 0-1,0 0 1,0 0 0,0-1-1,0 1 1,0 0-1,0 0 1,0 0-1,0 0 1,0 0-1,0 0 1,0 0-1,0 0 1,0 0 0,-1 0-1,1 0 1,0-1-1,0 1 1,-7 2 1097,4-3-633,5 1 25,-4 0-516,-1 1-36,3-2 101,0 2-30,0-1-1,0 1 1,0 0 0,0-1-1,0 1 1,0 0-1,0-1 1,0 1-1,0 0 1,0 0 0,0-1-1,0 1 1,1 0-1,-1-1 1,0 1-1,0-1 1,1 1-1,-1 0 1,0-1 0,1 1-1,0 0 1,0 0 22,1 8 70,0-1 0,-1 1 0,0 0 0,0-1 0,-1 1 0,0 0 0,-2 10 0,1 9-190,1 287 613,5-169-394,3 7 256,-3-78-422,0 8 160,2 67 111,1 7-360,6-26 290,9 57 15,-21-174-143,-1 1 0,-1 0-1,-1 17 1,0 1-80,-6 179 226,2-121-162,2-51-77,2 47 0,3-24 148,2 29-47,0-46-62,-3 66 0,-1-58 29,-8 94 621,0-3-484,7-124-109,-4 28-1,0-14-6,-2 34 64,7-36-146,0-28 51,1 0 0,-1-1 0,0 1 0,-1-1 0,1 1 0,-1 0 0,-1 6 0,1-7 4,0 0-1,0 0 1,1-1-1,-1 1 1,1 6-1,-1 10 33,-2-2 15,0 27 0,-2 12-186,2 26 220,-8 5 186,10-63-50,-3 12-213,-3-5-122,6-22 125,-1 1-1,0-1 1,-1 0 0,-5 11-1,0 1 221,5-16-201,0 1 0,0 0 0,-7 10 0,5-9 85,1-1 1,-1 1 0,-5 15-1,8-20-132,0 1-1,0-1 0,0 0 0,0 0 0,-1 0 0,1 0 0,-1 0 0,0-1 1,-3 3-1,-31 19 42,22-14 148,10-8-99,0 0 1,0-1 0,-1 1-1,-8 0 1,9-1-66,-31 9 104,28-7-71,-1-1-1,-14 3 1,-58 10 273,9-1-527,53-9 267,0-1 0,-1-1 1,-26 1-1,40-4-32,0 0 0,0 0 1,0-1-1,0 0 0,0 0 1,0 0-1,0 0 0,1-1 1,-1 0-1,0-1 0,-6-3 1,6 3-47,-1-2 1,1 1-1,0-1 1,0 0-1,1 0 1,-1 0 0,1-1-1,0 0 1,1 0-1,-1 0 1,-3-8-1,-9-11-70,12 18 105,0 0 0,1 0 1,-7-14-1,-2-10 145,-14-39-382,1-54 521,13 50-191,-20-132 242,31 191-336,-1 0-1,-1-1 0,-7-20 1,-3-10-119,5 3 96,-2-46-1,1-135-12,6 109 89,2 86 0,1 13 35,1-1-1,2-20 1,-2 19-137,0-1 1,-1 0 0,-1 0-1,-5-22 1,3 22 28,2-1-1,-1 1 1,2-1 0,2-23-1,0-58 0,1 80 0,24-227 0,11 61 38,-23 91 26,-6 33 30,-2 17-183,11-103 41,-2 12 32,-7 80 33,-5 30 15,1 0-1,1 0 1,13-41 0,33-80-208,-8 7 391,-8 23-35,-33 114-180,33-90-13,-28 80 27,0-1 0,1 1 1,0 1-1,16-19 0,-13 19-43,2 0 0,0 1 0,0 1 1,1 0-1,0 1 0,29-16 0,-14 9 23,-11 6 12,32-14-1,3 1-32,16-6-34,-60 27 53,-1 0-1,1 1 1,0 0-1,0 0 1,18 0-1,-23 2 12,1 1 0,-1 0 0,0 0-1,0 0 1,0 0 0,0 1 0,0 0-1,0 0 1,5 3 0,15 7-169,-10 1-6079,-5-9-6,-1 3 3686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0:5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 1728,'0'-3'7061,"4"19"-5203,-4-14-1791,1 0 0,0 0-1,-1 0 1,1 0 0,-1 0-1,0-1 1,1 1 0,-1 0 0,0 0-1,-1 4 1,-17 133 589,-2 94-447,17-153-151,-23 228 155,25-267 96,7-51 1485,2-8-1316,80-330-462,-18 98-98,-56 202 116,-12 44-31,4-14 98,-1-1 0,0 0 0,-1 0-1,-1-1 1,0-26 0,-5 54-437,1-5 336,0 0 0,1 0 0,-1 0 0,1 0 0,-1 0 0,1 0 0,0 0 0,0 4 0,1 8 92,-1-14-110,0 1-1,0 0 0,0 0 0,0 0 0,0 0 0,0 0 0,2 4 1,35 88-244,-2 16 197,35 98 66,-31-96 271,-6-15-37,-22-74-266,-8-18 49,-1-1 0,0 1 0,0 0 0,0 0-1,-1 0 1,1 0 0,0 9 0,-2-13-178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0:51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3968,'22'-1'9206,"6"-2"-6413,40-3-2654,-29 7-372,73 13-1,-47-3-3426,-38-6 550,-5 0 673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0:5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4800,'1'9'10229,"5"9"-10067,0-1 0,-1 1-1,0 1 1,-2-1 0,2 26 0,-3 98 691,-2-87 1365,0-63-212,0-39-936,-6-135-2306,5 170-1112,1 0-1,1 0 0,0 0 0,4-21 1,3 2-2148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3:37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0 175 2656,'5'-17'531,"1"1"-1,0 1 1,16-29 0,-15 34-90,-4 7-239,-1 0-1,0-1 0,0 1 0,0 0 1,0-1-1,1-4 0,-2 5-45,-1 1-1,1-1 1,0 1-1,0-1 1,0 1-1,0-1 1,1 1 0,-1 0-1,1-1 1,-1 1-1,1 0 1,0 0-1,0 0 1,-1 0-1,4-1 1,-3 2-82,1 0 1,0 0-1,-1 0 1,1 0-1,0 1 1,-1-1-1,1 1 0,0 0 1,-1 0-1,1 0 1,0 0-1,0 0 1,-1 1-1,1-1 1,4 2-1,45 7 376,0-3-1,93-1 1,-70-4-263,220 16 666,-273-15-1054,-1 2-1,0 0 1,27 9-1,24 14-6335,-39-17 3971,2-8 737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1:0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10 2144,'-2'0'8391,"-2"3"-5602,2-2-2839,1 0 0,-1-1 0,0 1 0,0 0 0,1-1 0,-1 1 0,0-1 0,-3 0 0,4 1 157,0 0 0,0-1-1,0 1 1,0 0 0,0-1-1,0 1 1,0 0 0,0 0 0,0 0-1,1 0 1,-2 2 0,0-1-24,0 1-1,0-1 1,0 1 0,0-1 0,-1 0 0,1 0 0,-1 0 0,1 0-1,-1 0 1,-4 1 0,1 0 101,3-2-107,1 0 0,0 0 0,0-1 0,0 1 0,-1-1 0,1 1 0,-4-1 0,4 1-53,0-1 0,0 1 0,0 0-1,0 0 1,0 0 0,1 0 0,-1 0 0,0 0-1,1 1 1,-3 1 0,-15 14 232,11-3-215,8-12-18,-1 0 1,0 0 0,0 0 0,-1 0 0,1 0 0,0-1 0,0 1 0,-4 3-1,2-2-15,-1 0 0,1 1 0,1 0-1,-1-1 1,0 1 0,1 0-1,0 1 1,0-1 0,0 0-1,0 0 1,-1 9 0,-3 8-2,-1 29 1,2-16 16,2-22-2,-2 15 14,-2 46-1,4-55-9,3-15-22,-1-1-1,1 0 1,-1 0-1,1 1 1,0-1-1,0 0 1,0 1 0,1 2-1,0 10-8,1 0 0,-2-1 0,-1 23 0,-1 0 259,2-33-291,1 0 0,-1 1 0,0-1 0,1 0-1,2 6 1,-3-8 51,0-1-1,1 1 1,-1-1 0,0 1-1,0-1 1,0 1-1,0-1 1,0 1 0,0 1-1,0-2-4,-1 0-1,1-1 1,0 1-1,0 0 1,0 0-1,0 0 1,0 0-1,0 0 1,0 0-1,0-1 1,1 1-1,-1 0 1,0 0-1,1 0 1,-1 0-1,0-1 1,1 2-1,0-1 95,-1 0 163,1 0-222,-1 1 0,1-1 1,-1 1-1,1-1 0,0 0 1,0 0-1,-1 1 0,1-1 1,0 0-1,2 1 0,-3-1 229,3-1-236,-1 1-1,0-1 1,0 1 0,1-1-1,-1 1 1,0 0 0,0 0-1,4 2 1,-4-2-2,0 0 1,1 0 0,-1 0-1,1 0 1,-1 0-1,1-1 1,0 1 0,-1-1-1,4 1 1,35 4 343,-37-5-317,-1-1-1,1 1 1,-1-1-1,1 0 0,-1 0 1,1 0-1,2-2 1,-3 2-73,0 0 0,-1 0 0,1 0 0,0 1 0,0-1 0,4 0 0,-3 1 53,0-1 0,-1 0 0,1 0 0,0 0-1,-1 0 1,1-1 0,-1 1 0,5-3 0,7-4-25,-13 7 19,1 0 0,-1 0 0,0-1 0,1 1 0,-1-1 0,3-2 0,9-7-8,-8 7 35,0 0 1,-1 0-1,0 0 0,0-1 0,0 0 0,0 0 0,-1 0 0,0-1 0,0 1 0,6-12 0,-4 7 77,10-25 123,-9 17-210,-2 4 22,-1 1 0,0-1-1,-1 0 1,3-28 0,-3-59 198,-3 89-235,-1-1 49,0 0 1,-4-16 0,1-1-22,2 24-52,0-1 1,0 0-1,0 1 0,-1-1 1,0 1-1,0 0 0,-6-9 1,1 7 46,0 1 1,0-1 0,0 1 0,-1 1 0,-18-11 0,-47-16-225,27 13 112,43 18-62,-21-9 75,23 11-149,0-1 1,1 0-1,-1 1 0,0-1 1,1 1-1,-1 0 0,0-1 0,0 1 1,1 0-1,-1 0 0,-2 0 1,1 1-877,3 0 906,-1-1 0,1 0 0,0 0 0,0 0 0,0 0 0,-1 0-1,1 0 1,0 0 0,0 0 0,0 0 0,-1 0 0,1 1 0,-2 1-2056,2-2 2055,0 1 1,0-1 0,0 0 0,0 0 0,0 0 0,0 1 0,0-1-1,0 0 1,0 0 0,0 1 0,0-1 0,0 0 0,0 0 0,0 0-1,1 1 1,-1-1 0,0 0 0,0 0 0,0 0 0,0 1 0,1-1-159,3 12-2669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1:06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3136,'0'0'47,"0"0"0,1 0 0,-1 0 0,0 0 0,0 0 0,0 1 0,0-1 0,0 0 0,0 0 0,0 0 0,0 0 0,0 0 0,0 0 0,0 0 0,1 0 0,-1 0 0,0 0 0,0 0 0,0 0 0,0 0 1,0 1-1,4-3 2806,2 14 5529,-3-8-8076,23 24 547,-16-19-689,-1 0-1,0 1 1,0 1 0,-1-1 0,11 20-1,24 60-147,-18-33-49,-1-3-42,-12-26 46,1-1 0,1 0-1,22 30 1,-21-35 38,2 0 0,1-2 0,0 0 0,2-1 0,30 23-1,-47-39-206,1 0 0,-1-1 0,1 1 0,-1 1 0,0-1 0,4 6 0,-4-6-650,6 6-421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1:07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2816,'-4'5'9290,"4"-4"-8933,-2 13 3046,2 24-4547,0-25 1878,0 177-622,8-99-482,-5-60 3454,0-397-209,-3 361-3201,0 3 203,0 5 161,0-2 21,2-1-374,44 12-112,-27-4 436,25 5 0,-21-7 28,22 9-1,36 15-173,15 6 269,-77-30-131,-15-5 21,0 0 0,-1 0 0,1 0 0,0 1 0,4 2 944,-23 8-454,-11-2-329,0-1 0,0-2-1,-34 5 1,-14 4-317,44-8-60,2 0-1405,-37 4 0,61-11 829,-9 2-1391,12-3 1993,1 0 0,0 0 0,-1 1 0,1-1 1,0 0-1,-1 1 0,1-1 0,0 0 0,-1 1 0,1-1 0,0 0 0,0 1 1,0-1-1,-1 0 0,1 1 0,0-1 0,0 1 0,0-1 0,0 1 0,0-1 1,0 0-1,0 1 0,0-1 0,0 1 0,0-1 0,0 1 0,0-1 0,0 0 1,0 1-1,3 11-2392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1:09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52 4640,'5'-9'4540,"-5"8"-4472,-6 2 2745,7 4-1114,-7 61-1138,2-38-493,-9 67 409,-42 146 1,23-138-217,25-85-145,6-16-76,0 0 0,0 1 0,0-1 0,0 0 1,0 0-1,1 1 0,-1 2 0,18-43 1277,10-48-1208,7-29 76,-22 55-26,18-75 231,-3 36-6,-9 25-480,-12 62 405,13 76 1030,-6 0-1314,3 0 0,39 96 0,-34-115 179,3-1-1,45 62 1,-48-73-133,-20-33-71,4 9 39,0-1 1,1 0-1,1 0 1,-1-1-1,1 0 0,0 0 1,14 10-1,-20-17-66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1:0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3552,'-19'3'13701,"52"1"-12683,-31-4-1041,4-1-87,0 1 1,1 0-1,-1 0 0,0 1 0,0 0 0,0 0 1,0 0-1,0 1 0,0 0 0,0 0 0,0 0 1,7 5-1,5 4-4231,-9-6 2293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1:10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2080,'0'0'15002,"6"0"-14341,-5-1-640,-1 0 0,1 0 0,-1 1 0,1-1 0,0 1 0,-1-1 0,1 0 0,0 1 0,0-1 0,-1 1 0,1 0 0,0-1 0,0 1 0,0 0 0,-1-1-1,1 1 1,0 0 0,0 0 0,0 0 0,0-1 0,0 1 0,0 0 0,-1 0 0,1 1 0,0-1 0,1 0 0,0 1-41,0-1 1,0 1-1,0-1 1,-1 0-1,1 1 1,0-1 0,0 0-1,0 0 1,0 0-1,3-1 1,14 0-23,-11 0-13,5 1 74,-13 1-12,1-1 0,-1 0 0,0 0 0,1 0 0,-1 0 0,0 0 1,1 0-1,-1 1 0,0-1 0,0 0 0,1 0 0,-1 0 0,0 1 0,0-1 0,1 0 0,-1 1 0,0-1 0,0 0 0,0 0 0,1 1 0,-1-1 0,0 0 1,0 1-1,0-1 0,0 0 0,0 1 0,0-1 0,0 0 0,0 1 0,1-1 0,-1 0 0,-1 1 0,5 11 44,-3-10 8,0-1 0,-1 0 0,1 1 0,0 0 0,-1-1 0,0 1 0,1-1 0,-1 3-1,-1 28 334,-11 57 0,-10 19-445,-4 12 282,26-118-230,-1 0-1,0 0 1,1 0-1,-1 0 1,0-1-1,0 1 1,0 0-1,0-1 1,0 1-1,-2 2 1,-5 7 135,8-11-117,0 1 1,-1 0-1,1-1 1,-1 1 0,1-1-1,0 1 1,-1-1-1,1 1 1,-1-1-1,1 1 1,-1-1-1,1 1 1,-1-1-1,0 1 1,1-1 0,-1 0-1,0 1 1,1-1-1,-1 0 1,0 0-1,1 0 1,-1 1-1,-1-1 1,7-4-55,4-2 261,8-3-357,-16 8 121,0 0 0,0 0 0,1 0 0,-1 1 0,0-1 0,1 0 0,-1 1 0,0-1 0,1 1 0,-1-1 0,1 1 1,-1 0-1,1 0 0,-1-1 0,1 1 0,-1 0 0,1 0 0,-1 1 0,1-1 0,1 0 0,7 2-17,-1 0 0,1 1 0,0 0 0,-1 1 0,18 8 0,-22-9-614,0 0 0,0 1-1,7 7 1,3-19-10919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3:30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2080,'1'0'211,"-1"1"0,0-1 0,0 1 0,0-1 0,0 0 0,1 1-1,-1-1 1,0 0 0,0 1 0,1-1 0,-1 0 0,0 1 0,0-1 0,1 0 0,-1 1 0,0-1 0,1 0 0,-1 0 0,1 1 0,-1-1-1,1 0 1,14 6 1068,18-2-569,141 0 559,-99 1-1114,-71-5-111,9 0 6,1 0 0,-1 1 0,0 0 0,19 5-1,-27-5-14,1-1-1,-1 1 1,1-1 0,0 0-1,10-1 1,-11 0-3,-1 1 0,1-1 0,-1 1 0,1 0 0,-1 1 0,1-1 0,-1 1 0,7 1 0,-8-1-30,1 0 0,-1-1-1,1 1 1,-1-1 0,1 0-1,-1 0 1,8-1 0,2 0 32,10 1-21,11 1 102,0-2 0,44-7 0,-29 2 99,1 2 1,80 4-1,-56 1-271,42 4 713,-93-6-678,-16 0 42,0 1-1,-1 0 0,1 0 1,0 0-1,0 1 1,-1 0-1,10 3 1,-6-2 31,0 0 1,0 0-1,0-1 1,0-1-1,1 1 1,17-3-1,5 1-139,85-1 362,131 4-15,-235-1-208,136 4 266,-126-5-316,1 0 17,48 5 0,-54-3 4,1-1-1,26-2 0,-6 0 33,236 4 207,-187 2-320,-31-2 235,-36-1-73,0-2 0,30-2 1,-39-1-104,-11 3 0,0-1 0,0 1 0,0 0 0,0-1 0,0 1 0,0 0 0,0 0 0,0 0 0,0 1 0,3-1 0,5 2-33,1-1 1,0-1 0,0 0 0,0-1 0,20-3-1,6-1-24,236-1 256,-193 6-350,27 6 322,-100-6-188,0 1 0,0 0 0,0 0 0,7 3 0,6 0 102,-8-2-956,1 1 1,0 1 0,-1 0 0,0 0 0,0 1 0,13 8 0,-3 3-2863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3:3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13 896,'17'-4'958,"0"2"0,28-1 1,-14 0 2230,-29 3-2864,16 0 768,-13-1-807,1 1-1,0 1 0,0-1 1,-1 1-1,1 0 0,0 0 1,8 3-1,-12-3-255,-1-1 0,0 1 0,0-1 0,1 0-1,-1 0 1,0 1 0,0-1 0,1 0 0,-1 0 0,0 0 0,2-1 0,4 1 48,37 6 466,10-1 38,-49-5-551,28 0 220,34-4 0,-3-1-31,83 5 0,-65 1-452,5 5 104,-53-3 347,-13-2-76,-11 0-86,0-1 1,0 2-1,10 2 1,-11-3 30,0 1-1,15-1 1,13 3-79,-4-2-87,-27-2 83,1 0 0,-1 1 0,1 0 0,0 0 0,6 2 0,-2 0-18,1-1 0,0-1 1,0 1-1,23-2 0,-33 0 13,11 1 9,0 0 0,1 1 0,12 3 0,26 4 24,107 3 111,-67-1 9,-12-1-55,-35-8-21,-26-2 39,33 5 0,-42-4-110,0 0 0,0-1 0,0 0 0,0-1 0,16-3 0,24-1 86,-14 4 115,40-8 0,9-1-247,-17 5 125,63-3 64,-59 3-143,20 2 74,41 6-112,80-3 144,-189 1-128,-1 1 1,0 1 0,0 1-1,25 8 1,88 33 45,-124-40-10,-3-1-40,0 0 0,11 7 1,-13-6 23,0-1 0,1 0 0,12 5 0,-14-8-9,-1 1 0,1 1-1,-1-1 1,0 1 0,0 0-1,0 0 1,0 0 0,5 6-1,-7-7-15,0 1-1,0-1 1,0 0-1,0 0 0,7 3 1,13 8 156,-12-6-87,0-1 0,1 0 1,0 0-1,0-1 1,1-1-1,-1 0 1,21 3-1,0 1 18,37 7 50,75 7 1,24 4-41,-86-14 59,-36-7-83,144 15 55,257 34-1595,-416-49 464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3:35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1248,'47'4'3808,"-34"-5"-3365,0 0 1,18-5-1,-18 3-302,0 1 1,19-1-1,146 3 382,-72-5 101,21 5 21,-83 5-522,58-1 784,140-8-811,-102 13 282,-46 3-148,29 13-454,-92-18 246,35 7 36,107 2 219,-65-5-121,58 2-13,-86-12 284,135-6-241,-188 2-29,198-14-15,-99 12-206,463 5 1093,-525-3-977,-37 1-18,-1 1 0,35 4 1,-53-2-112,0 1 1,1 0 0,-1 1-1,0 0 1,0 0 0,10 5-1,43 31-1428,-53-34 1235,14 8-3020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3:3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2720,'-1'0'48,"1"-1"1,0 1 0,-1 0-1,1 0 1,-1 0-1,1 0 1,0 0-1,-1 0 1,1 0-1,-1 0 1,1 0 0,0 0-1,-1 1 1,1-1-1,0 0 1,-1 0-1,1 0 1,-1 0-1,1 0 1,0 1 0,-1-1-1,1 0 1,-1 1-1,9 4 882,19 4 18,-25-8-930,77 28 1245,-57-19-965,0-2 0,1 0-1,0-2 1,38 7 0,40 4 358,-78-14-472,1-1 0,-1-1 1,36-2-1,-9 0 50,6 1 93,17 1-149,78-10-1,-134 7-155,153-12 879,-133 9-1136,201 5 481,-214 1-176,0 1 1,30 7-1,-30-4-11,0-1 1,31 0-1,225 3 426,-255-6-557,38 6 0,-22-2 262,64 0-1,-67-6-119,6 1-55,85 9 1,-48 1-56,25 5 22,-83-10-43,0 1 1,28 11-1,16 4 323,-43-13-202,1-1 0,42 7 1,-63-13-40,82 7 31,-36-5 104,37 2-108,-58-3 161,40-2-1,-27-1-251,16-4 160,57 1-85,-106 4-44,-1 1 0,1 0 1,-1 0-1,15 4 0,28 3-180,-24 0 137,13 5 264,80 12 0,-83-20-93,154 14 285,-94-11-172,55 2 150,-135-9-376,31 4 0,-4 1-3,252 14-518,-235-18-1215,1 5 464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3:41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336 756 2080,'-3'-3'6403,"3"3"-6303,-14-2 1776,-16 0-906,12 2-594,0 1 1,1 0-1,-1 2 0,-25 5 1,35-5-358,0-1 0,1 1 0,-1 0-1,1 1 1,0 0 0,0 0 0,1 1 0,-1 0 0,1 0 0,0 0 0,0 1 0,-6 7 0,3-1-44,0 1 1,1 0-1,0 1 1,1-1-1,1 1 0,0 0 1,1 1-1,-3 16 1,3-9-36,1 0 1,2 1 0,0 0 0,2 42 0,0-61 67,1-1 1,-1 1-1,1 0 0,-1 0 1,1-1-1,0 1 1,0 0-1,1-1 1,-1 1-1,1-1 1,0 0-1,0 1 1,0-1-1,0 0 0,5 5 1,-4-6 22,0 0-1,0 0 1,0 0 0,0-1-1,0 1 1,0-1 0,0 0 0,0 0-1,1 0 1,-1 0 0,0 0-1,1-1 1,-1 0 0,0 0-1,1 0 1,-1 0 0,7-1 0,-1-1 71,-1 0 0,1 0 1,0-1-1,-1 0 0,1 0 1,-1-1-1,0-1 1,0 1-1,11-9 0,7-8 50,28-28 0,-53 48-146,65-67 263,73-100 1,-120 142-190,-2-1 1,0 0-1,-2-1 1,-1-1-1,-2-1 1,0 0-1,-2 0 1,6-34-1,3-35 111,6-121 0,-22 194-215,2-136-172,-5 148 184,-5-12-335,1 17-130,3 9 460,1 0-1,0 0 0,0 0 1,-1 0-1,1 1 0,0-1 1,0 0-1,-1 0 1,1 0-1,0 0 0,0 0 1,0 0-1,-1 0 1,1 0-1,0 0 0,0 0 1,0 1-1,-1-1 1,1 0-1,0 0 0,0 0 1,0 0-1,0 1 0,-1-1 1,1 0-1,0 0 1,0 0-1,0 1 0,0-1 1,0 0-1,0 0 1,0 1-1,0-1 0,0 0 1,0 0-1,0 1 0,0-1 1,-12 30-246,2 0 0,1 1 1,-6 42-1,-3 92 362,7-54-96,5-63 37,3-1 1,1 0-1,2 1 1,11 81-1,13-8 242,-19-104-229,0 0-1,1-1 1,0 0-1,1 0 1,11 16 0,-16-27-20,1-1 0,0 0 1,1 0-1,-1 0 1,0 0-1,1-1 1,7 6-1,-9-8-10,0 0-1,-1 0 1,1 0 0,0 0-1,0-1 1,0 1 0,0-1-1,0 1 1,-1-1-1,1 0 1,0 0 0,0 0-1,0 0 1,0 0 0,0 0-1,0-1 1,0 1-1,0-1 1,0 1 0,0-1-1,-1 1 1,1-1 0,2-1-1,20-12 163,-1-2-1,0 0 1,-1-1-1,25-26 0,-10 10 57,-16 10-98,-17 18-103,0 1 1,0 0 0,0 0 0,9-7-1,-8 7-298,-6 3 44,-11 6 9,7-1 135,1 1-1,0 0 1,0 0-1,0 0 0,1 0 1,-1 0-1,1 1 1,-4 9-1,3-5-49,1 1-1,-1-1 1,2 1-1,-3 12 1,5-19 126,-1-1 0,1 1 1,0-1-1,0 1 0,0-1 0,1 0 0,-1 1 1,1-1-1,0 0 0,0 1 0,0-1 1,0 0-1,1 0 0,-1 0 0,1 0 1,0 0-1,0 0 0,0 0 0,0 0 1,0-1-1,0 1 0,1-1 0,0 0 0,3 3 1,0-2 34,-1 0 0,0 0 0,1-1 0,-1 0 0,1 0 0,0 0 0,0-1 0,0 1 0,0-2 0,0 1 0,0-1 0,0 0 0,8 0 1,-1-2 33,1 0 0,0-1 0,-1-1 0,0 0 0,0-1 0,0 0 0,-1-1 0,1 0 0,-1-1 0,-1 0 0,1-1 0,-1-1 0,15-14 0,-23 20-21,0 0 1,0-1-1,0 1 0,-1-1 0,1 0 1,-1 0-1,0 0 0,0 0 0,0 0 1,-1 0-1,1-1 0,-1 1 0,0 0 1,0-1-1,-1 1 0,1-1 0,-1 1 1,0-1-1,0 1 0,-1-1 0,1 1 1,-1-1-1,0 1 0,0 0 0,-1-1 1,1 1-1,-1 0 0,-2-4 0,-1-1-20,0 2 0,0-1-1,-1 1 1,0 0-1,-1 0 1,-9-8 0,11 11-61,0 0 1,0 1 0,0 0 0,0 0-1,0 1 1,-1-1 0,1 1-1,-1 0 1,0 1 0,1-1 0,-8 0-1,-11-2-338,16 2 108,1 1 1,-1 0-1,-11 0 0,19 19-446,1-16 668,0 1 1,1-1 0,-1 1 0,0-1 0,1 0 0,0 1 0,-1-1 0,1 0 0,0 0-1,0 0 1,0 0 0,1-1 0,-1 1 0,0 0 0,1-1 0,-1 0 0,5 2 0,5 3 110,1-2 1,15 5 0,-26-9-67,23 7 110,68 16 204,-80-22-269,-1 1 0,0-1 0,0-1 0,1-1 0,22-2-1,-13-2 88,-1 0 0,0-2 0,0 0-1,-1-1 1,0-1 0,27-17-1,-45 25-80,0 0-1,-1 0 0,1 0 0,-1-1 0,0 1 0,1 0 0,-1-1 0,0 1 0,0-1 0,0 0 0,0 1 0,0-1 1,0 0-1,1-2 0,3-9 345,-5 9-400,0 0 0,0 1 0,-1-1-1,1 0 1,-1 0 0,0 1 0,0-1 0,0 1 0,-1-1 0,1 1-1,-1-1 1,0 1 0,0 0 0,0 0 0,0 0 0,0 0-1,-1 0 1,1 0 0,-1 1 0,0-1 0,-3-2 0,4 4-121,0 0 1,1 0-1,-1 0 0,0 0 1,0 0-1,0 0 1,0 0-1,0 1 1,0-1-1,0 1 1,0-1-1,-2 1 0,3 0 69,-1 1 0,1-1-1,0 1 1,0-1 0,0 1-1,0-1 1,0 1 0,0 0-1,0 0 1,0 0 0,0-1-1,0 1 1,0 0 0,0 0-1,0 0 1,1 0 0,-1 0-1,1 1 1,-1-1 0,0 0-1,0 2 1,-1 2-32,0 0 0,1 0 1,-1 0-1,1 1 0,0-1 0,0 0 1,1 1-1,-1-1 0,1 0 0,0 1 0,1-1 1,0 7-1,3 8 46,13 37 0,-14-49-29,2 7 106,1-1 0,1 0 1,0 0-1,1 0 0,0-1 0,1 0 0,1-1 1,0 0-1,0 0 0,1-1 0,20 15 0,-25-21 22,1 0 0,0 0 0,1-1 0,-1 0 0,1 0 0,0-1 0,0 0 0,0 0 0,0-1 0,0 0 0,1-1 0,-1 1 0,1-2 0,-1 1 0,1-1 0,-1 0 0,1-1 0,-1 0 0,1-1 0,-1 1 0,0-2 0,15-5 0,-10 2 34,0-1 1,0 0-1,-1-1 1,1-1-1,-2 0 0,15-14 1,-8 4-119,-1-1 1,25-36-1,-22 31 204,27-29-1,-39 46-102,5-5-224,-10 11 61,-1 0-1,1-1 1,-1 1 0,1-1-1,-1 1 1,0-1-1,4-6 1,-6 9 119,0 0 0,0-1 0,0 1 0,0-1 1,1 1-1,-1-1 0,0 1 0,0-1 0,1 1 1,-1 0-1,0-1 0,1 1 0,-1-1 0,0 1 0,1 0 1,-1 0-1,1-1 0,-1 1 0,1 0 0,-1 0 0,0-1 1,1 1-1,0 0 0,-1 0-74,1 0-1,-1 0 1,0 0 0,1 0-1,-1 0 1,0 0 0,1 0-1,-1 0 1,0 1 0,1-1-1,-1 0 1,0 0 0,1 0-1,-1 0 1,0 1 0,0-1-1,1 0 1,-1 0 0,0 1-1,0-1 1,0 0-1,1 0 1,-1 1 0,0-1-1,0 1 1,4 6-38,-2 0 0,1 1-1,-1-1 1,0 1 0,0-1-1,0 13 1,-1 48 240,-1-43-205,-1 2 120,0-1-1,-2 1 0,-8 33 1,7-42 121,-2-1 1,1 0-1,-2 0 1,0 0-1,-17 27 1,22-41-173,0 0 0,0 0 0,-1 0-1,1-1 1,-1 1 0,1 0 0,-1-1 0,0 0 0,0 0 0,0 0 0,0 0 0,0 0 0,0 0 0,-1-1 0,1 0 0,-1 1 0,1-1 0,-1-1-1,1 1 1,-1 0 0,1-1 0,-1 0 0,0 0 0,1 0 0,-1 0 0,1 0 0,-1-1 0,0 0 0,-3-1 0,0 0 1,0 0 0,1-1 1,-1 0-1,1 0 1,0 0-1,-9-8 0,13 10-76,0-1 1,0 0-1,0 0 0,0 0 0,0 0 0,0-1 0,1 1 0,-1 0 1,1-1-1,-1 1 0,1-1 0,0 0 0,0 1 0,0-1 0,1 0 1,-1 0-1,1 1 0,-1-1 0,1-3 0,0 6 13,0-1 0,0 1 0,0 0 0,0 0 0,0-1 0,0 1 0,0 0 0,0 0 0,0-1-1,1 1 1,-1 0 0,0 0 0,0-1 0,0 1 0,0 0 0,0 0 0,1-1 0,-1 1 0,0 0 0,0 0 0,0 0 0,0-1 0,1 1 0,-1 0 0,0 0 0,0 0-1,1 0 1,-1 0 0,0 0 0,1-1 0,11 2-282,17 9 312,-19-6-311,5 1 262,1 0-1,0-1 1,30 4 0,-41-8 104,1 0 0,-1 0 0,0 0-1,1 0 1,-1-1 0,0 0 0,1 0 0,-1-1 0,0 1-1,0-1 1,0 0 0,0 0 0,-1-1 0,1 0 0,-1 1 0,5-5-1,7-8 71,-1-1 0,0-1-1,-2 0 1,12-19-1,-11 16-157,0 0-1,2 1 1,19-19-1,12-12 419,-33 37-632,23-15 0,-36 28 184,0 0-144,1 0 171,0 0 0,-1 0-1,1 1 1,-1-1 0,1 1-1,0-1 1,2 2 0,-1 1 14,1 0 0,-1 0 0,0 0 0,0 0 0,-1 0 0,1 1 0,-1-1 0,1 1 0,-1 0 0,0-1 0,-1 1 0,3 6 0,-2-2 27,1-1 1,-1 2-1,-1-1 1,1 0-1,-1 14 1,-1-7 103,1 4 102,-1 0 0,-2 0 1,-5 33-1,3-36-165,1-4-12,0 0 0,-1 0-1,-6 15 1,9-25 6,1-1 0,-1 1 0,0 0 0,1-1 0,0 1 0,-1 0 0,1 0 0,0-1-1,0 4 1,0-4 345,-5 0 213,5-1-587,0 0 0,-1 0 0,1 1 0,0-1 0,0 0 0,0 0 1,0 0-1,-1 0 0,1 0 0,0 0 0,0 0 0,0 0 0,-1 0 0,1 1 0,0-1 0,0 0 0,0 0 0,-1 0 0,1 0 0,0 0 0,0 0 0,0 0 0,-1 0 0,1-1 0,0 1 0,0 0 0,-1 0 0,1 0 0,0 0 0,0 0 0,0 0 0,0 0 0,-1 0 0,1 0 0,0-1 0,0 1 0,0 0 0,0 0 0,-1 0 1,1 0-1,0 0 0,0-1 0,0 1 0,0 0 0,0 0 0,0 0 0,0-1 0,0 1 0,-1 0 0,1 0 0,0 0 0,0-1 0,0 1 0,0 0 0,0 0 0,0-1 0,0 1 0,-2-6 148,1 6-155,1 0 0,0 0 0,0-1-1,0 1 1,-1 0 0,1 0 0,0-1 0,0 1 0,0 0-1,0 0 1,0-1 0,-1 1 0,1 0 0,0-1-1,0 1 1,0 0 0,0 0 0,0-1 0,0 1-1,0 0 1,0-1 0,0 1 0,0 0 0,0-1-1,0 1 1,0 0 0,0 0 0,1-1 0,-1 1 0,0-1-1,10-22-116,4-10 67,27-47 0,-28 58 60,0-1-95,2 0 0,1 0 0,28-31 1,-36 46 24,-7 6-4,0 0 0,0 1-1,1-1 1,-1 1 0,1-1 0,-1 1-1,1 0 1,-1-1 0,1 1-1,0 0 1,-1 0 0,1 0-1,0 1 1,0-1 0,0 0-1,2 0 1,-2 2 34,-1 0 0,1 0 0,-1 0 0,1 0 0,-1 0 0,1 1 0,-1-1-1,0 1 1,0-1 0,1 1 0,-1-1 0,1 4 0,-1-4 6,8 16 14,-1-1 0,-1 1 0,0 1 1,-2-1-1,7 30 0,1 4-107,-7-29-28,1 3 194,15 35 1,-19-53 17,0 0 0,1-1 1,0 1-1,0-1 1,0 0-1,1 0 0,0-1 1,0 1-1,11 8 1,-13-13-6,0 1 1,0-1 0,0 0-1,0 0 1,0 0-1,0 0 1,1 0 0,-1-1-1,0 0 1,0 1 0,1-1-1,5-1 1,-1 1 137,-6 0 37,-20-29-13920,17 20 9611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3:4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1728,'16'-5'510,"1"1"0,30-4 1,105-13 193,-32 0 76,-19 1 221,-60 14-945,-9 1 76,49-1 0,-46 5 43,-11 1-91,0 0 0,38 6-1,-21-1 48,49 2-1,-29-4 361,1-2-334,-42-2-55,1 2 1,24 3-1,96 25 357,-99-25-251,42 17-27,78 17-165,-88-14 156,8 2 147,67 3 246,-91-23-327,29 5 138,-59-2-405,-24-7 21,1 0-1,-1-1 1,1 1-1,-1-1 1,1 0 0,-1 0-1,7 0 1,148 7 584,130-8-438,-205-5 70,43-2-117,-44 2-219,515 5 757,-538 9-746,-12-6 48,-35-2 62,0 0 0,0 1 0,14 4 0,10 1 120,5 1-216,36 5 57,-57-12 91,-15-1-35,1 0 0,0 0 0,8 3 0,-8-2 43,0 0-1,0 0 1,11 0-1,-12-1-68,1 0-1,-1 0 1,0 1-1,10 3 1,-2-1 80,-1-1 0,0 0 0,1-1 0,0 0 0,17-2 0,-7 1 405,-7-1-471,23-4-1,-21 2-13,26 0 0,51-6 283,343 9-65,-355 6-295,-3 0 85,-26 0 61,11 6-335,-41-8 458,11 0-102,-13-3-151,37 7 0,-4 0-30,-28-5 139,29 1 213,21 2 32,2 0-154,27 0 16,-14 0 228,2 0-9,115-3-379,-52 6 133,-132-9-39,11-1-11,41 6 0,-58-3-81,30-3-1,-18 1 1,16-3 195,-8 7-11,22 1 118,180 0-27,72 5 154,-274-10-349,56-1 161,12 2-248,-12 1 271,91-1-107,-110 5-87,5 0-54,19-1 61,28-1-436,41-1-4235,-117 2-1328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4:27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64 3232,'8'-36'4858,"-8"34"-4621,0 0 0,-1 0 0,1 1 0,-1-1 0,0 0 0,0 0 0,1 1 0,-1-1 0,0 1 0,0-1 0,-1 1 0,1-1 0,-2-1 0,3 3-228,0 0 1,0-1-1,0 1 1,0 0 0,-1 0-1,1 0 1,0 0-1,0 0 1,0 0 0,0-1-1,-1 1 1,1 0 0,0 0-1,0 0 1,0 0-1,-1 0 1,1 0 0,0 0-1,0 0 1,-1 0-1,1 0 1,0 0 0,0 0-1,0 0 1,-1 0-1,1 0 1,0 0 0,0 0-1,0 0 1,-1 0-1,1 0 1,0 1 0,0-1-1,0 0 1,-1 0-1,1 0 1,0 0 0,0 0-1,0 0 1,0 1-1,0-1 1,-1 0 0,1 0-1,0 0 1,0 0-1,0 1 1,0-1 0,0 0-1,0 0 1,0 0-1,0 1 1,0-1 0,-1 0-1,1 0 1,0 1-1,0-1 1,0 0 0,0 0-1,0 0 1,0 1 0,1-1-1,-1 0 1,0 0-1,0 0 1,0 1 0,0-1-1,4 19-92,38 69 552,-29-54-416,47 135 1,-18-22-33,-25-105 118,-12-31-108,-1 0 0,0 0 0,-1 1-1,3 11 1,-5-18 30,0-1-1,0 0 1,1 0-1,0 1 0,3 5 1,-4-9 446,-3 0 191,-1-4-349,-3-5-175,3 2-157,1-1 0,-1 1 1,1-1-1,0 0 0,1 1 0,0-1 1,0 0-1,0-8 0,-6-29-44,1 17-39,1-1 0,1 0 1,1 0-1,1-1 0,3-29 0,1 7-202,-1 28 151,0 1 0,6-26 1,-7 45 96,1 0 0,-1 0 0,1 0 0,0 0 1,0 0-1,0 0 0,1 0 0,2-4 0,-3 6 19,0 0 0,0 0 0,0 0 0,1 0 0,-1 1 0,0-1 0,0 0 0,1 1 0,-1-1 0,0 1 0,1 0 0,-1-1 0,0 1-1,1 0 1,-1 0 0,0 0 0,1 0 0,-1 0 0,1 0 0,-1 0 0,0 0 0,3 1 0,-2 0 31,3-1 31,0 1 0,-1 0 1,1 0-1,0 0 0,-1 0 0,1 1 1,-1 0-1,1 0 0,-1 0 1,8 6-1,4 2 118,-12-8-142,0 1-1,-1-1 0,1 1 1,0 0-1,-1 0 1,0 0-1,0 0 0,5 6 1,-7-7-569,4 5 1491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4:28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1 137 2912,'0'-1'134,"0"0"0,0 0 0,0 0 0,0 0 0,0 0 0,0 1 0,0-1 0,1 0 1,-1 0-1,0 0 0,0 0 0,1 0 0,-1 0 0,1 1 0,-1-1 0,1 0 0,-1 0 0,1 1 0,-1-1 0,1 0 0,0 1 0,-1-1 0,1 0 0,1 0 1,3-3 1702,-5 13-1495,1 0 1,0 0-1,0 0 0,1 0 0,3 9 0,4 10-205,1 0-1,1-1 0,2 0 1,0-1-1,2-1 0,1 0 0,1-1 1,29 32-1,-37-46 19,-1-1 1,2 0-1,-1 0 0,1-1 1,1-1-1,-1 0 0,19 9 1,-28-15-100,1 0 1,0-1 0,0 1 0,0-1 0,0 1-1,0-1 1,0 0 0,0 0 0,0 0 0,0 0-1,0 0 1,0 0 0,0-1 0,-1 1 0,1-1-1,0 1 1,3-2 0,-2 0 11,-1 0-1,1 1 1,0-1 0,-1 0-1,0 0 1,1-1 0,-1 1-1,0 0 1,3-6 0,1-2 63,-1 1 1,0-1 0,-1-1-1,6-18 1,-3-6 89,0 0-1,-2 0 1,-2 0 0,-2-44 0,-5 5-174,0 43 7,4 24-317,-1 1 0,-1 0 0,1 0 0,-1 0 0,0 0 0,0 0 0,-1 1 0,0-1 0,0 1 1,0-1-1,0 1 0,-7-6 0,-1 0-2372,0 7 822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4:29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3648,'5'-12'815,"0"5"2422,-5 7-3183,1 6 225,-1 0 0,2 1-1,1 8 1,1-1 4,21 174 947,-4-20-796,13 52 865,-7-41-198,-19-127-557,-5-45 179,-2-7-159,1-10-75,-1 7-521,2-23 143,17-90-124,-17 103-38,1-1-1,0 1 1,2 0-1,-1 1 1,1-1 0,12-16-1,-10 18-8,3-5-91,14-15 0,-22 27 111,0 0-1,0 1 1,1 0-1,0 0 0,-1 0 1,1 0-1,0 1 0,0 0 1,9-4-1,-10 5 50,1 1-1,-1-1 0,1 1 1,0 0-1,-1 0 1,1 0-1,-1 1 0,1-1 1,-1 1-1,1 0 0,-1 0 1,0 0-1,1 0 1,-1 0-1,0 1 0,0 0 1,0-1-1,0 1 0,0 1 1,3 2-1,-2-2 49,0 1 0,-1 1 0,1-1 0,-1 1 1,0-1-1,0 1 0,-1 0 0,0 0 0,1 0 0,-2 0 0,1 0 0,0 1 0,-1-1 0,0 1 0,-1-1 0,1 0 0,-1 1 0,0-1 0,-1 7 1,0-1 66,-1 1 1,0-1 0,-1 1 0,0-1 0,-1 0 0,0 0 0,-1 0 0,0-1 0,-7 11 0,8-15-29,0 0-1,0-1 1,-1 1 0,0-1 0,0 0 0,0-1 0,-1 1 0,1-1 0,-1 0 0,0 0 0,0-1 0,-1 0 0,1 0 0,-1 0 0,1-1 0,-11 2-1,5-3-148,0 0 0,0 0 0,0-2 0,1 1 0,-25-6-1,33 6-5,-20 0-1233,10 0-3149,22 6-2903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4:29.9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94 3072,'2'-11'435,"0"-1"-1,0 1 1,5-12 0,-3 14 162,-3 7-119,0-1 1,0 1 0,0 0 0,0-1 0,0 1 0,-1 0 0,1-1 0,-1 1 0,0-5 0,4 127 1553,10 201 536,-10-257-2203,23 169 456,-26-228-756,-1-4-43,0 0 1,0-1 0,0 1 0,0-1 0,0 1 0,0 0 0,0-1 0,0 1 0,0-1 0,1 1 0,-1-1 0,0 1 0,0 0 0,1-1 0,-1 1 0,0-1 0,1 1 0,-1-1 0,1 0 0,0 2 0,-1-3-1,1 1 0,-1 0 0,0 0 1,1 0-1,-1 0 0,0-1 0,1 1 0,-1 0 1,0 0-1,1-1 0,-1 1 0,0 0 0,1-1 1,-1 1-1,0 0 0,0-1 0,1 1 0,-1 0 1,0-1-1,0 1 0,0-1 0,13-32 340,-12 29-484,6-15 2,0 0-1,14-24 1,-17 35 46,1 0 1,0 1-1,0 0 0,0 0 1,1 1-1,0 0 0,1 0 1,8-6-1,-14 11 44,0 0 1,1 0-1,-1 0 0,0 0 0,1 1 0,-1-1 1,1 0-1,-1 1 0,1-1 0,-1 1 0,1 0 1,0 0-1,-1-1 0,1 1 0,-1 0 0,1 0 1,0 1-1,-1-1 0,1 0 0,2 1 1,-2 0 37,0 0 1,1 0 0,-1 1-1,0-1 1,0 0 0,0 1-1,0 0 1,0-1 0,-1 1 0,1 0-1,0 0 1,1 2 0,0 2 109,1 0 0,-1 1 0,0-1 0,0 1 0,0-1 0,-1 1 0,0 0 0,1 12-1,-2-4 147,0-1 0,-1 1 0,-1-1 0,0 0 0,-1 1 0,-1-1 0,-6 21 0,8-32-192,-1 1 0,0-1 0,0 0 0,0 0-1,0 0 1,0 0 0,-1-1 0,-5 6 0,2-2 183,5-5-240,0 0 0,0-1 0,0 1 1,0 0-1,0 0 0,0-1 0,0 1 1,0-1-1,0 1 0,-1-1 0,1 1 1,0-1-1,0 0 0,0 0 0,-1 1 1,1-1-1,0 0 0,0 0 0,-1 0 0,-1-1 1,0 1-27,0-1 1,0 0 0,0 0-1,0 0 1,1-1 0,-1 1-1,0-1 1,-3-2 0,-2-3-935,0 0 0,0 0 1,-11-15-1,10 11-1212,-1-3-3686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4:30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0 189 3552,'0'0'77,"0"-1"1,0 1-1,0-1 1,0 1-1,1-1 1,-1 1-1,0 0 1,0-1-1,0 1 1,0-1-1,1 1 1,-1 0-1,0-1 1,0 1-1,1-1 1,-1 1-1,0 0 1,1-1-1,-1 1 1,0 0-1,1 0 1,-1-1-1,0 1 1,1 0-1,-1 0 1,1 0-1,-1-1 0,0 1 1,1 0-1,-1 0 1,1 0-1,-1 0 1,1 0-1,0 0 1,20 1 1790,-11-1-1003,8 0-66,0-1-1,-1-1 1,1-1-1,17-5 1,-25 6-592,0-1 0,0-1 0,-1 0 0,1-1 0,-1 1 0,0-2 0,0 1 0,9-9 0,-16 12-146,1 0-1,-1-1 1,0 1 0,0-1 0,0 1-1,0-1 1,-1 0 0,1 0 0,-1 0-1,1 0 1,-1 0 0,0 0 0,0-1-1,0 1 1,-1 0 0,1 0 0,-1-1-1,0 1 1,0 0 0,0-1 0,0 1-1,-2-5 1,2 5-61,-1 1 0,0-1 0,0 1 0,0 0-1,0-1 1,0 1 0,-1 0 0,1 0 0,-1 0 0,1 0-1,-1 0 1,0 0 0,0 1 0,0-1 0,0 0-1,0 1 1,0-1 0,0 1 0,0 0 0,-1 0 0,1 0-1,0 0 1,-1 0 0,1 1 0,-1-1 0,1 0 0,-1 1-1,1 0 1,-1 0 0,-3 0 0,-1 0-67,0 1 1,1 0-1,-1 0 0,1 0 1,-1 1-1,1 0 0,0 0 1,-1 1-1,1-1 0,0 2 1,1-1-1,-1 0 0,-7 7 1,10-7 86,1-1 1,-1 1 0,1 0 0,0 0 0,0 0-1,0 1 1,0-1 0,0 0 0,1 1 0,-1-1-1,1 1 1,0 0 0,0-1 0,0 1 0,1 0 0,-1-1-1,1 1 1,0 0 0,0 0 0,1 0 0,-1-1-1,1 1 1,-1 0 0,1-1 0,0 1 0,3 5-1,-2-3 37,0-1 0,1 1 0,0-1 0,0 0 0,0 0 0,1 0 0,-1 0 0,1 0 0,0-1 0,1 0 0,-1 0 0,1 0 0,0 0 0,-1-1 0,2 0 0,7 5 0,-2-5 36,-1 0 0,1 0 0,0-1 1,0-1-1,0 0 0,0 0 0,0-1 0,0 0 0,0-1 0,0 0 0,0-1 0,17-5 1,-12 3-20,1-2 0,-1 0 0,0-1 0,-1-1 0,0-1 0,0 0 0,18-14 0,-26 17-56,49-36-367,-56 42 336,1-1 0,0 1 0,0 0 0,0 0 0,-1-1 0,1 1 0,0 0 0,0 0 1,0 0-1,-1 0 0,1 0 0,0 0 0,0 0 0,0 0 0,-1 0 0,1 1 0,0-1 0,0 0 0,-1 0 0,1 1 0,0-1 0,0 0 0,-1 1 0,1-1 0,0 1 0,-1-1 0,2 2 0,0-1 46,-1 1 0,1 0-1,0-1 1,-1 1-1,1 0 1,-1 0 0,0 0-1,2 3 1,-1 1 73,2 0-1,-1 0 1,1 0 0,0 0 0,0 0-1,0-1 1,1 0 0,0 1 0,0-2 0,0 1-1,1-1 1,-1 0 0,1 0 0,0 0-1,0-1 1,1 0 0,10 4 0,-13-7-86,0 1 1,1-1-1,-1 0 1,0 0-1,0 0 1,0 0-1,1-1 1,-1 0-1,0 0 1,7-2-1,4-3-8,21-12 0,-20 10-171,4-3-881,2 2 272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4:32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41 2496,'-11'-4'724,"12"-1"550,1-3 450,-4 0-297,2 8-1372,0-1 1,0 1-1,0 0 1,0-1-1,0 1 1,-1 0 0,1-1-1,0 1 1,0 0-1,0-1 1,0 1-1,0 0 1,0-1-1,1 1 1,-1 0 0,0-1-1,0 1 1,0-1-1,0 1 1,0 0-1,0 0 1,1-1-1,-1-7 2380,0 9-2385,0-1 0,0 1 1,0 0-1,0-1 0,0 1 1,-1-1-1,1 1 0,0 0 1,0-1-1,1 1 0,-1-1 1,0 1-1,0-1 0,0 1 0,0 0 1,0-1-1,1 1 0,-1-1 1,0 1-1,0-1 0,1 2 1,11 23 242,-2 1 0,-1 1 0,-1-1-1,5 31 1,-5-25-136,8 38 169,61 209 911,-53-217-1039,12 37 244,-28-76-408,-5-14 79,0-1 1,0 1-1,-1 0 0,0 0 1,1 13 868,-5-30-694,-3-10-245,2 0 0,-3-23-1,5 29-83,1-1-1,0 1 1,1-1-1,1 1 0,0 0 1,1-1-1,0 1 1,0 0-1,7-14 0,1-3 36,4-11-30,-10 31 14,1-4-110,1 1 0,0 0 1,15-19-1,-20 28 120,1 1-1,-1-1 1,1 1 0,-1 0 0,1 0 0,0 0-1,0 0 1,0 0 0,0 0 0,0 1 0,0-1-1,0 1 1,1 0 0,-1 0 0,0 0 0,1 1-1,-1-1 1,0 1 0,1 0 0,4 0-1,-1 1 35,0 0-1,-1 1 0,1-1 0,0 1 0,-1 1 0,0 0 0,0-1 0,0 2 0,0-1 0,0 1 1,0 0-1,-1 0 0,0 0 0,0 1 0,0 0 0,4 6 0,-5-7 23,0 1 1,-1 0-1,0 0 0,0 1 1,0-1-1,-1 1 0,1-1 0,-1 1 1,-1 0-1,1 0 0,-1 0 1,0 0-1,0 0 0,-1 0 0,1 0 1,-2 0-1,1 0 0,-2 8 0,0-5 47,-1 0 0,0 0 0,0 0 0,-1 0 0,0 0 0,-1-1 0,0 1-1,0-1 1,-1 0 0,-12 13 0,8-11 34,-1 0-1,-1-1 1,1 0 0,-1-1-1,-1 0 1,-17 7-1,20-11-181,0-2 1,0 1-1,-1-1 0,1-1 0,-1 0 0,1 0 0,-1-1 0,-10-1 0,0 0-673,18 1 522,-21 0-1598,23 0 1408,0 0 0,0-1 0,0 1 0,0 0-1,0 0 1,0 0 0,0-1 0,0 1 0,0 0 0,0-1 0,0 1 0,0-1-1,0 0 1,0 1 0,-1-2 0,1-3-1783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4:32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2 191 4992,'-1'-15'2948,"2"12"-1526,-1 6-171,5 10-1067,0-1-53,32 103 1175,-31-101-1042,0 0 0,1-1 1,0 1-1,1-2 1,0 1-1,12 12 1,-18-22-155,1-1 0,0 1 0,0-1 0,0 1 0,5 2 0,-7-4-38,0-1-1,0 1 1,0-1-1,0 1 1,0-1 0,0 0-1,0 1 1,0-1 0,0 0-1,0 0 1,0 0 0,1 0-1,-1 0 1,0 0-1,0 0 1,0 0 0,0 0-1,0-1 1,0 1 0,0 0-1,0-1 1,0 1 0,0-1-1,0 1 1,1-1-1,2-3 87,0 0-1,0 0 0,0 0 0,-1 0 1,1 0-1,-1-1 0,-1 0 0,1 1 1,0-1-1,-1 0 0,0 0 0,0 0 1,-1-1-1,2-7 0,1-11-45,3-49 0,-6 47-97,0-94-165,-10 25-4255,13 76-581,-4 15 3034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4:33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15 2976,'-4'-12'1435,"4"9"-274,-1 6 531,15 9 158,-3 1-1000,-1 1-1,-1-1 1,9 18-1,-9-14-423,11 23 690,29 81-1,-40-95-876,38 128 737,-10-25-790,-24-92-268,8 24 271,-11-21-3213,-10-37 2333,2 3-690,4 3-5592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4:34.4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 2976,'0'-1'148,"0"1"-1,-1 0 1,1 0 0,0 0 0,0 0 0,-1 0-1,1 0 1,0-1 0,-1 1 0,1 0-1,0 0 1,0 0 0,-1 0 0,1 0 0,0 0-1,-1 0 1,1 0 0,0 0 0,0 0-1,-1 0 1,1 0 0,0 0 0,-1 1 0,1-1-1,0 0 1,-1 0 0,0 8 4442,2-3-5448,0 15 1515,1 0 0,8 36 0,-4-27-313,53 202 1727,6 35-1011,-44-137-330,-17-116-292,-4-13-427,0 0-1,0 0 0,0 0 0,0 0 1,0 0-1,0 0 0,0 0 1,0 1-1,0-1 0,0 0 0,1-1 1,-1 1-1,0 0 0,0 0 1,0 0-1,0 0 0,0 0 0,0 0 1,0 0-1,0 0 0,0 0 1,0 0-1,1 0 0,-1 0 0,0 0 1,0 0-1,0 0 0,0 0 1,0 0-1,0 0 0,0 0 0,0 0 1,0 0-1,0-1 0,0 1 1,0 0-1,0 0 0,0 0 0,0 0 1,0 0-1,0 0 0,0 0 1,0 0-1,0 0 0,0 0 0,0-1 1,0 1-1,0 0 0,0 0 1,0 0-1,0 0 0,0 0 1,0 0-1,0 0 0,0 0 0,0-1 1,2-21 713,-2 8-677,-1-35-138,2 0-1,3 0 0,11-59 0,-13 99 93,1-4-20,0 0 0,0-1 1,2 2-1,9-22 1,-13 31 8,1 0 0,-1 1 0,1-1-1,0 1 1,-1 0 0,1 0 0,0 0 0,0 0 0,1 0 0,-1 0 0,0 0 0,1 0 0,-1 1 0,1 0 0,-1-1 0,1 1 0,0 0 0,-1 0 0,1 0 0,0 1 0,0-1 0,0 1 0,0-1 0,-1 1 0,1 0 0,0 0 0,0 0-1,4 1 1,-1 1 30,1-1-1,-1 1 0,0 0 0,0 1 0,0 0 0,0 0 0,0 0 0,-1 1 1,9 6-1,-10-7 65,0 1 1,0-1-1,0 1 1,0 0 0,-1 0-1,0 1 1,0-1-1,0 0 1,-1 1-1,1 0 1,-1 0 0,2 7-1,-3-7 15,-1 1 0,1-1 1,-1 1-1,-1-1 0,1 1 0,-1-1 0,0 0 0,0 1 0,-1-1 1,1 0-1,-1 0 0,0 0 0,-1 0 0,1 0 0,-1 0 0,-6 7 1,0 0 26,0 0 0,0-1 0,-2-1 0,1 0 0,-15 11 1,16-15-258,0 0 1,0 0 0,0-1 0,-1-1 0,1 1-1,-1-2 1,0 1 0,-16 2 0,12-4-1761,-26 2 0,-17-7-5331,23 0 3889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3:42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326 5 5888,'0'0'1898,"-1"-5"177,-1 5-1708,1 0 0,-1 1 0,1-1 0,0 1 0,-1-1 0,1 0 0,0 1 0,-1 0 0,-1 1 0,-23 18 624,11-8-223,-12 5 88,-33 16-1,-17 11-470,56-31-577,-1-1 0,-31 13 0,45-24-3032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4:47.739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2016 140 2400,'-2'-3'212,"-2"-4"330,4 7-528,0 0 1,0 0 0,0 0-1,0-1 1,0 1-1,0 0 1,0 0 0,0 0-1,0 0 1,1 0 0,-1 0-1,0-1 1,0 1-1,0 0 1,0 0 0,0 0-1,0 0 1,1 0 0,-1 0-1,0 0 1,0 0-1,0-1 1,0 1 0,1 0-1,-1 0 1,0 0-1,0 0 1,0 0 0,0 0-1,1 0 1,-1 0 0,0 0-1,0 0 1,0 0-1,0 0 1,1 0 0,-1 0-1,0 1 1,0-1 0,-13-18 2566,-6 0-1156,15 14-1262,1 0 0,-1 1 0,0-1 0,0 1-1,0 0 1,0 0 0,0 1 0,-6-4-1,1 3 0,1-1-1,-1 1 0,1 0 1,-1 1-1,0 0 0,0 1 1,-14-1-1,18 2-58,0-1 0,0 1 0,0-1-1,0 0 1,1 0 0,-9-3 0,8 2 7,1 0 1,0 1-1,-1 0 1,1 0-1,-1 0 1,-6-1-1,7 3-98,3-1-15,0 0 1,1 0-1,-1 0 1,0 0-1,1 0 0,-1 0 1,1 0-1,-1 0 1,0 0-1,1 0 0,-1 0 1,0 0-1,1 0 1,-1 0-1,0-1 0,1 1 1,-1 0-1,1 0 1,-1-1-1,1 1 0,-1 0 1,0-1-1,-13-5 105,12 4-98,-1 1 1,1-1-1,-1 1 1,1 0-1,-1-1 1,0 1 0,1 1-1,-1-1 1,0 0-1,0 1 1,0-1-1,0 1 1,0 0-1,0 0 1,1 0 0,-6 1-1,-2-1 68,-69 5-77,68-4 103,-1 0 1,1 1 0,-1 1 0,-14 5 0,-9 1 105,23-6-211,-5 1 113,-1 0 0,0-1 0,-24 0-1,30-2-134,1 1 1,-1 0-1,1 1 0,0 0 0,0 1 1,-16 7-1,-14 4 156,-29 15 278,-37 3-181,98-30-77,-1-1 0,1 0 0,-1 0 1,-17 1-1,19-3-123,1 1 0,0 0 0,0 0 0,-9 4 0,-6 0-107,-56 20 201,71-24-133,0 2 0,0-1 0,1 1 0,-1 0 0,1 0 1,0 1-1,0 0 0,-8 6 0,8-5 8,-1 0 0,-13 8 0,15-11-7,1 1-1,-1-1 1,1 1-1,0 0 1,0 1 0,0-1-1,0 1 1,0 0-1,-4 6 1,-5 5-129,11-13 160,0 0 1,1 0 0,-1 0-1,0 1 1,0-1 0,1 0 0,-1 1-1,1-1 1,0 0 0,0 1-1,-2 4 1,3-3-31,-1 0 0,0 0-1,0 0 1,-1 0 0,1 0-1,-1-1 1,1 1-1,-1 0 1,-3 3 0,-6 14-62,-4 28-101,6-21 176,6-15 110,-2 0 1,-6 15-1,-41 68 50,49-91-162,-1 0 0,0-1 0,0 1 0,0-1 0,0 0 0,-8 5 0,1 0 59,-1 1 113,0 0 1,-1 0 0,0-2-1,-1 0 1,0 0 0,0-1-1,-29 10 1,-41 14-230,76-29 1,6-1 73,0-1-1,0 1 0,0 0 0,0-1 0,0 1 0,0 0 0,0 0 0,-2 2 1,0-1 19,1 0 0,0 0 0,0-1 0,-1 1 0,1-1 0,-1 0 0,-4 1 0,-6 2-120,-12 9-159,20-9 268,0 0 1,1 0-1,-1 0 0,1 1 1,0-1-1,0 2 0,-7 8 1,-2 1 19,12-13-23,0-1 1,0 1-1,0 0 0,1 0 0,-1 1 0,0-1 0,1 0 1,-1 0-1,0 4 0,-22 35-137,5 1 287,10-5-452,4-18 300,0 0 1,-3 19-1,2-7-9,4-16-48,0 1 0,1 16 0,-2 14 70,2-24 172,1-15-198,-1-1 1,0 1-1,-2 10 0,-6 35 128,5-23-170,2-3-132,2-21 192,-1 0-1,1 0 1,-1 0 0,0 0-1,0 0 1,-2 6 0,0-2-28,2-1 0,-1 1 0,1 0 1,0-1-1,1 1 0,0 0 0,2 11 1,-1 7-28,-1-15 66,0-1 0,4 23-1,-1-6-88,-2-8-1,9 70 269,-8-54-249,-2-27 41,0 0 0,1 1 0,0-1 0,4 14 0,6 19-19,-8-27 37,1 0-1,6 15 1,5 9 195,-12-29-136,-2-9-78,-1 0 0,0 1-1,0-1 1,1 0 0,-1 0-1,1 0 1,-1 0 0,1 0-1,0 0 1,1 2 0,15 19 61,-11-14-43,0 0 1,10 10 0,-10-9-99,-5-8 74,-1-1 0,1 1 0,-1 0-1,0 0 1,1 0 0,0 0 0,-1-1 0,1 1-1,0 0 1,-1-1 0,1 1 0,0 0 0,0 0-1,4 2 27,0 0 0,-1 1-1,0 0 1,0 0 0,0 0-1,7 9 1,-11-13-9,0 1 0,1 0 0,-1-1 1,1 1-1,0 0 0,-1-1 0,1 1 0,0-1 0,-1 1 1,1-1-1,0 0 0,-1 1 0,1-1 0,0 0 0,0 1 1,1-1-1,-1 0-17,-1 1-1,1-1 1,0 0 0,0 0-1,0 1 1,-1-1 0,1 1 0,0-1-1,-1 1 1,1-1 0,0 1 0,-1-1-1,1 1 1,0 0 0,1 3 3,0-2 8,-1 0 0,1-1 0,0 1 0,-1-1 0,1 0 0,0 1 0,0-1 0,0 0 0,4 2-1,2 2 19,-2 2-22,4 3-14,0 3 136,-9-12-125,1 0-1,-1 0 1,0 0 0,1 0 0,-1 0-1,0 0 1,1-1 0,-1 1 0,1-1 0,-1 1-1,1-1 1,0 1 0,-1-1 0,4 1-1,-5-1 1,0 0 0,0 0 0,1 0 0,-1 0 0,0 0 0,0 0 0,0 0-1,0 0 1,1 0 0,-1 0 0,0 0 0,0 0 0,0 0 0,0 0-1,0 0 1,1 0 0,-1 0 0,0 0 0,0 1 0,0-1 0,0 0 0,0 0-1,0 0 1,0 0 0,1 0 0,-1 1 0,0-1 0,0 0 0,0 0-1,0 0 1,0 0 0,0 0 0,0 1 0,0-1 0,0 0 0,0 0 0,4 6-50,17 5-75,-2-2 347,9 4-277,-17-7 89,0 0 1,0-1-1,1-1 0,13 4 0,13 4-127,26 5 81,-41-10 22,-19-5-10,0-1-1,0 1 1,0-1-1,1 0 1,7 0-1,-2 1 45,-8-1-45,0 0 0,0-1 0,0 1-1,0-1 1,0 0 0,0 0-1,0 1 1,0-1 0,4-1-1,5 1-85,-8 0 92,0-1 1,0 1-1,0 0 1,1 1-1,-1-1 1,0 0-1,0 1 1,0 0-1,4 1 1,3 1-18,0-1 1,0-1-1,1 0 0,14 0 1,44 3 83,24 2-74,-73-4 0,237 7 347,-252-9-329,1-1 1,-1 0-1,0 0 0,0 0 0,0-1 1,9-4-1,-9 4 0,0 0 0,0 0 0,0 1 0,1-1 0,-1 1 0,1 0 0,5 0 0,27-4-269,27 1 203,-42-1 822,-23 23-1052,-1-16 294,1-1 1,0 0-1,0 1 0,-1-1 0,1 1 0,-1-1 0,1 0 0,-1 0 0,0 1 0,1-1 0,-1 0 0,0 0 0,0 0 0,0 0 0,0 0 0,-2 2 0,-22 15-154,12-9 78,0-1-9,-1-1 1,0-1-1,0 0 0,0-1 1,-28 6-1,40-10 54,-25 5 55,0-1 0,-53 3 0,-59-8 104,63-1-386,65 1 145,2-1 80,1 1-1,-1 0 1,1 1-1,-1 0 1,1 1 0,-14 3-1,-6 3-38,22-6 17,0-1 0,0 1 1,1 0-1,-1 0 1,-9 6-1,3-3-3,-7-1 100,19-4-72,0-1 0,0 1-1,0 0 1,-1 0 0,1 0-1,0 0 1,0 0 0,0 0 0,0 0-1,0 0 1,-1 0 0,1 0 0,0 0-1,0 0 1,0 0 0,0 0-1,0 0 1,0 0 0,-1 0 0,1 1-1,0-1 1,0 0 0,0 0-1,0 0 1,0 0 0,0 0 0,-1 0-1,1 0 1,0 0 0,0 0 0,0 0-1,0 1 1,0-1 0,0 0-1,0 0 1,0 0 0,0 0 0,0 0-1,0 0 1,0 1 0,-1-1-1,1 0 1,0 0 0,0 0 0,0 0-1,0 0 1,0 1 0,0-1 0,0 0-1,0 0 1,0 0 0,1 0-1,-1 0 1,0 0 0,0 1 0,0-1-1,0 0 1,0 0 0,0 0 0,0 0-1,0 0 1,0 1 0,13 5-128,21 2 202,-25-7-44,1-1 1,0-1 0,0 0-1,-1 0 1,1-1-1,11-3 1,15-2-11,77-5-166,-85 8 179,1 0 84,39-9-1,-50 7-72,127-41 100,-119 38-119,-20 8 5,-1-1 0,0 0 0,0 0 0,6-3 0,-3 1-14,-1 0 39,1-1 0,-1 1 0,9-9-1,1-1 205,8-9-100,-24 22-136,1-1 0,0 0 1,-1 1-1,1-1 0,0 1 0,0 0 1,2-2-1,-2 2-14,0 0-1,0 0 1,0-1 0,0 1 0,0-1-1,-1 1 1,3-3 0,7-8 31,18-15 0,-18 17 50,68-52 121,-64 51-100,-13 10-83,0 0 0,0 0 0,0-1 0,0 1 0,-1-1 1,1 1-1,0-1 0,-1 0 0,1 0 0,-1 0 1,2-3-1,1 0 30,0-1 0,0 1 1,0 0-1,0 1 0,10-9 1,0 1-82,-6 3 177,7-5-287,22-29-1,-28 32 146,0 0 0,1 1-1,12-11 1,-16 16-143,-2 0 127,0 1 1,0-1-1,-1 1 0,6-11 1,11-15 355,-7 13-291,-1-1 0,0-1-1,-1 0 1,-1 0 0,9-25-1,-4 10-86,8-20 126,-18 45-71,0-1 0,-1 1 0,0-1-1,5-18 1,-9 25-2,0 0 0,1 0 0,0 0 0,-1 1-1,1-1 1,0 0 0,0 1 0,1-1 0,1-2-1,2-16 116,-5 20-133,1-1 0,-1 0-1,1 1 1,-1-1 0,0 1-1,0-1 1,1 0 0,-1 1-1,-1-3 1,3-10-251,-2 13 197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4:54.521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2204 611 2720,'9'-6'9402,"-6"-4"-9092,0 0-1,-1-1 1,-1 0-1,0 1 1,0-13-1,-1 7 141,5-25 1,-4 35-320,0-1 1,-1 0-1,0 0 1,0 0-1,0 0 1,-1 0-1,0 0 1,-1 1 0,1-1-1,-1 0 1,-1 1-1,1-1 1,-1 1-1,-4-7 1,3-1 58,4 13-163,-1-1 1,1 1-1,0-1 0,-1 1 1,1-1-1,-1 1 1,1-1-1,-1 1 0,-1-2 1,-4-6 93,4 7-110,0-1 0,0 1 1,0-1-1,0 0 1,1 0-1,-1 0 0,1 0 1,0 0-1,-1-4 0,-2-6 162,0 1 0,0-1 0,-1 1 0,-1 1 0,0-1 0,-10-13 0,-8-18 99,10 10-144,13 31-132,0 0-1,0 1 1,0-1 0,0 0-1,-1 1 1,1-1 0,0 0-1,-3-1 1,-7-9-101,6 5 147,-1 0 0,0 0 0,-1 1 0,1-1 0,-1 2 0,0-1 0,-14-7 0,11 8-38,1 0-1,-1 0 0,-1 1 1,1 1-1,-1 0 1,1 0-1,-1 1 0,0 0 1,0 1-1,0 0 1,0 1-1,-21 2 1,3 2-85,0 1 1,1 1-1,-45 16 1,-86 40-134,134-49 117,1 1-1,0 1 0,-41 34 0,39-28 104,0-1 0,-38 21 0,30-26 36,0-1 0,-48 12 0,55-18-131,-54 15 186,-53 18-34,100-29-59,2 1-1,-32 18 1,49-22-8,-1 1 0,1 0 0,1 1 0,0 0-1,0 1 1,1 1 0,1 0 0,-19 26 0,-16 20-284,29-34 276,-2 0 1,-1-1-1,0-2 1,-2 0-1,-34 25 0,-22 12-121,47-34 64,17-14 10,-21 19 0,34-27 54,-79 83-217,70-73 203,1 1 1,0 0-1,1 1 1,-13 27-1,17-29 8,0-1 0,1 1 0,1 0 0,0 1 0,-1 14 0,3-24 9,1 0-1,-1 0 1,1 0 0,0 0 0,1 0-1,-1 0 1,1 0 0,0 0-1,0 0 1,0 0 0,0 0-1,1-1 1,0 1 0,-1 0-1,1-1 1,1 1 0,-1-1-1,0 0 1,1 0 0,0 0-1,3 4 1,-1-5 25,-1 1-1,1-1 1,-1 0-1,1 0 1,0-1-1,-1 1 1,1-1-1,0 0 1,0 0-1,0-1 1,0 0 0,0 1-1,0-2 1,0 1-1,0 0 1,0-1-1,8-3 1,8-1-55,-2-1 0,36-16-1,59-36 291,128-88-1,-191 114-324,75-41 67,26-18 18,-126 74 31,-1-2 0,0-1 0,35-37 0,67-96 251,-69 79-314,71-68 0,-109 125-62,0 1 1,1 0 0,0 2-1,1 1 1,1 0 0,0 2-1,27-10 1,-30 12 141,-15 6-165,1 1 0,0-1 0,0 1 0,1 0 0,-1 0 0,0 1 1,11-1-1,-16 2 109,0 1 6,0 1-9,0 0 0,-1 0 0,1-1 0,-1 1 0,1 0 0,-1 0 0,1 0 0,-1 0 0,0 0 0,0 0 0,0 0 0,0 0 0,-1-1 0,1 1 0,0 0 0,-1 0 0,1 0 0,-1 0 0,0 0 0,-1 2 0,-3 6 72,-1-1-1,-10 15 1,2-4-126,-10 24 8,2 1-1,2 1 0,-15 51 0,-5 13 215,0 0-201,-50 225-1,5 45 539,83-369-578,0-9 110,2 1 0,-1 0 0,0-1 0,1 1 0,-1 0 0,1 0 0,0-1 1,-1 1-1,2 0 0,-1 0 0,0 0 0,1 4 0,0-8-15,0 1 1,0 0 0,0-1 0,0 1-1,0-1 1,-1 1 0,1-1-1,0 0 1,0 1 0,-1-1 0,1 0-1,0 1 1,0-3 0,7-7-8,0-2 1,-1 1-1,0-1 0,8-19 1,16-54-48,-4 7-41,-10 42 31,1 0 0,28-41 0,53-62-32,22-35 127,-41 34 36,18-27-85,-67 116-47,-14 20-146,37-46 0,-47 65-31,-2 2-260,-3 10 259,-2 6 79,0 0 111,-1 0-1,0-1 0,0 1 1,-3 8-1,-3 11-23,-6 30-107,-35 130 166,-61 118-13,41-120 148,42-108 62,-54 134 1147,75-202-501,9-24-529,-2 11-368,11-38-19,38-83 0,35-40-224,-4 8 168,-56 103 4,70-157-369,-88 195 337,0 0 0,11-16 0,-19 33 114,1 0-1,-1 0 0,0 0 0,1 1 1,-1-1-1,1 0 0,-1 0 0,1 1 0,-1-1 1,1 0-1,0 1 0,-1-1 0,1 0 1,0 1-1,-1-1 0,1 1 0,0-1 1,0 1-1,0-1 0,-1 1 0,1 0 0,0 0 1,0-1-1,2 1 0,-2 1 18,0-1 0,0 1 0,0 0 0,0 0 1,-1 0-1,1 0 0,0 0 0,0 0 0,-1 0 0,1 1 0,0-1 0,-1 0 0,1 0 0,-1 0 0,0 1 0,1-1 0,-1 2 0,3 10-19,0-1-1,-1 1 1,-1 0-1,0 0 1,-1 18-1,-9 70-154,3-53 132,-37 294-123,24-234 318,-40 123 0,-76 159 662,88-235-347,47-155-449,0 0 1,0 0-1,0 0 0,0 1 0,0-1 0,0 0 0,0 0 0,0 0 0,0 0 0,0 1 0,0-1 0,0 0 0,-1 0 0,1 0 0,0 1 0,0-1 0,1 0 0,-1 0 0,0 0 0,0 1 0,0-1 0,0 0 1,0 0-1,0 0 0,0 1 0,0-1 0,0 0 0,0 0 0,0 0 0,0 0 0,1 1 0,-1-1 0,0 0 0,0 0 0,0 0 0,0 0 0,1 0 0,-1 1 0,9-7 244,2-9-172,-1 1 0,0-1 0,-1-1 0,-1 0 0,8-19 0,6-12 54,33-70-178,-55 108-356,-3 7 108,-3 7-49,-7 14 210,0 1 1,-13 27-1,3-3 91,-19 25 327,-2-2-1,-4-2 1,-2-2 0,-3-2-1,-2-3 1,-70 57 0,120-110-154,-1-1 1,0 0 0,0 0 0,0-1-1,0 0 1,0 0 0,-14 5 0,18-8-128,0 1 1,0-1-1,0 0 1,0 0 0,0 0-1,0 0 1,0 0-1,0 0 1,-1 0-1,1-1 1,0 1-1,0-1 1,0 1 0,0-1-1,0 0 1,1 0-1,-1 0 1,0 0-1,0 0 1,0 0 0,1 0-1,-1-1 1,1 1-1,-1 0 1,1-1-1,0 0 1,-1 1-1,1-1 1,0 0 0,0 0-1,-1-2 1,-2-5-75,0 1 0,1-1 0,0-1 0,0 1 0,-1-17 1,-2-52-175,5 54 224,-3-76-46,-11-129 152,12 212-86,0-2 5,0-1 1,-11-30-1,13 45-26,-1 0 1,0 0-1,0 0 1,-1 1-1,0-1 1,1 1-1,-1 0 1,-1 0-1,1 0 1,-1 0-1,0 0 1,1 1-1,-1-1 1,-1 1 0,-4-3-1,0 2-36,-1 1-1,1 0 1,-1 0-1,0 1 1,1 0-1,-1 1 1,0 0-1,0 0 1,0 1 0,0 0-1,-20 4 1,4 0 18,-1 2 1,2 1 0,-32 12-1,15 0 131,1 2-1,2 1 1,-44 33-1,-39 22 695,117-74-754,1-1 2,1 0 1,-1 0-1,0-1 0,0 1 0,-4 1 0,7-3-31,0 0 0,0 0 0,0 0 0,1 0 0,-1 0 0,0 0 0,0 0 0,0 0 0,0 0 0,1 0 0,-1 0 0,0 0 0,0-1 0,1 1 0,-1 0 0,0-1 0,0 1 0,1-1 0,-1 1 0,0-1 0,1 1 0,-1-1 0,0 1 0,1-1 0,-1 1 0,1-1 0,-1 0 0,1 1 0,0-1 0,-1 0 0,1 1 0,-1-2 0,0-1-41,0-1 1,0 1-1,0-1 0,1 1 1,-1-1-1,1 1 1,0-1-1,0 1 1,0-1-1,0 1 1,1-1-1,-1 1 1,2-5-1,3-7-164,10-25-1,-11 32 122,92-178-525,-61 124 534,14-18-153,74-94 1,-64 94 81,-47 65 90,-4 5 50,-7 9 12,-5 4 4,-23 24-15,1 1 1,-27 37 0,25-29 112,-43 42 0,27-40-13,-2-2 1,-92 55-1,20-16 4,-141 132 392,242-192-403,-48 35 413,64-49-496,0 0 1,0-1-1,0 1 1,0 0 0,0-1-1,0 1 1,0-1-1,0 0 1,0 1-1,0-1 1,0 0-1,0 1 1,0-1 0,0 0-1,-2 0 1,3 0-10,-1-1 1,1 1 0,-1 0 0,1 0-1,-1 0 1,1-1 0,-1 1 0,1 0-1,-1-1 1,1 1 0,0 0-1,-1-1 1,1 1 0,0-1 0,-1 1-1,1 0 1,0-1 0,-1 1-1,1-1 1,0 1 0,0-1 0,-1 0-1,0-3-29,1-1-1,-1 1 1,1 0-1,-1 0 0,1 0 1,1-1-1,0-5 1,2-5-66,0 0 0,1 1 0,1-1 0,0 1 0,1 0 0,0 1 0,1 0 1,1 0-1,0 0 0,11-12 0,16-17-39,59-54 0,-38 40-6,80-92-120,27-28 313,-130 140-18,-33 36-32,0-1 0,0 1 0,0 0-1,0 0 1,0 0 0,0 0 0,0-1 0,1 1-1,-1 0 1,0 0 0,0 0 0,0 0 0,0 0-1,0 0 1,0-1 0,0 1 0,1 0 0,-1 0 0,0 0-1,0 0 1,0 0 0,0 0 0,1 0 0,-1 0-1,0 0 1,0 0 0,0 0 0,0 0 0,1 0-1,-1 0 1,0 0 0,0 0 0,0 0 0,0 0 0,1 0-1,-1 0 1,0 0 0,0 0 0,0 0 0,0 0-1,1 0 1,-1 0 0,0 0 0,0 0 0,0 0-1,0 0 1,0 0 0,1 1 0,-1-1 0,0 0 0,0 0-1,0 0 1,0 0 0,0 0 0,0 0 0,0 1-1,0 5-9,0-1-1,-1 1 0,0 0 0,-1-1 0,1 1 0,-1-1 0,0 0 0,-5 10 1,5-11 11,-23 52 53,-63 102-1,80-145-29,-37 61-129,41-64 33,-1-1 1,1 1-1,1 0 0,0 0 0,-4 20 0,6-25 51,1 0 1,0 0-1,0 0 0,1 0 1,-1 0-1,1 0 0,0 0 1,1 0-1,-1 0 0,1 0 1,0-1-1,0 1 0,0-1 1,1 1-1,-1-1 0,1 0 1,0 0-1,1 0 0,-1 0 1,1-1-1,-1 1 1,1-1-1,0 0 0,7 4 1,0 0 18,-1-1 0,2-1 1,-1 0-1,0-1 0,1 0 0,0 0 1,0-1-1,0-1 0,14 1 1,19-2 141,1-1 1,73-12-1,-45 4-129,186-24 10,-18 2 27,-124 26-7,-99 4-45,-10 0 38,1 1 0,-1 0 0,0 0-1,1 1 1,-1 0 0,0 0-1,0 1 1,0 1 0,-1-1 0,12 7-1,-15-7-22,-1 0 0,1 0 0,-1 1 0,0-1 1,0 1-1,0 0 0,-1 0 0,0 0 0,1 0 0,-1 1 0,-1-1 0,1 1 0,-1 0 0,0 0 0,0 0 0,0 0 0,0 0 0,-1 0 0,1 8 0,0 13 131,-1-1 0,-1 0 0,-4 27 0,-17 75-22,17-108 56,0 0-1,-1-1 0,-1 0 1,-1 0-1,-1-1 0,0 0 1,-21 31-1,28-46-144,-1 0 0,0 0 0,0 0 0,0 0 0,0-1 0,0 1-1,0-1 1,-1 1 0,1-1 0,-1 0 0,1 0 0,0 0 0,-1 0 0,0-1 0,1 1 0,-1-1 0,1 1-1,-1-1 1,0 0 0,1 0 0,-1 0 0,1-1 0,-1 1 0,-4-1 0,-4-2-20,-1 0-1,1-1 1,-22-11 0,-9-3-120,-1 2-1,0 2 1,0 2 0,-2 1-1,1 3 1,-1 1 0,-69-1-1,-166 4-2338,319 4 2246,209-5-140,-196 1 418,0-2 1,87-22 0,-116 21 5,0-1 0,0-2 1,-1 0-1,32-20 0,73-60 380,-81 55-178,84-73 388,-118 96-547,-1-1 1,-1 0-1,0 0 0,-1-1 1,0 0-1,-1-1 0,8-20 1,3-32-254,-15 49 80,-4 17 24,0-1 0,0 0 0,0 1 0,1-1 0,-1 0 0,0 1 0,1-1 0,-1 1 0,1-1 0,0 1 0,-1-1 0,1 1 0,0-1 0,0 1 0,2-3 0,2-1-386,-5 5 371,0-1 1,0 1-1,1 0 0,-1-1 1,0 1-1,0 0 1,1-1-1,-1 1 0,0 0 1,1 0-1,-1-1 1,0 1-1,1 0 0,-1 0 1,0 0-1,1-1 1,-1 1-1,0 0 1,1 0-1,-1 0 0,1 0 1,-1 0-1,0 0 1,1 0-1,-1 0 0,1 0 1,-1 0-1,0 0 1,1 0-1,-1 0 1,1 0-1,-1 0 0,0 0 1,1 1-1,-1-1 1,0 0-1,1 0 0,-1 0 1,1 1-1,-1-1 1,0 0-1,1 1 0,7 4-12,-1 0 0,0 1 0,0 0 0,0 0 0,-1 1 0,0 0 0,0 0 0,0 1 0,-1-1 0,-1 1 0,1 0 0,-1 0 0,0 1 0,-1-1 0,4 15 0,0 1 103,-3-7-14,5 29 0,-1 95 240,-9-101-314,0-19 36,1-1-1,3 26 0,2-27 0,-1 3 24,-4-22-1,0 1 0,0-1-1,0 0 1,0 0 0,0 0 0,0 1 0,0-1 0,0 0 0,0 0-1,0 1 1,0-1 0,0 0 0,0 0 0,0 0 0,0 1 0,0-1-1,0 0 1,0 0 0,1 0 0,-1 1 0,0-1 0,0 0 0,0 0-1,0 0 1,0 0 0,1 1 0,-1-1 0,0 0 0,0 0 0,0 0-1,0 0 1,1 0 0,-1 0 0,0 1 0,0-1 0,1 0 0,-1 0 0,0 0-1,0 0 1,0 0 0,1 0 0,-1 0 0,0 0 0,0 0 0,0 0-1,1 0 1,-1 0 0,0 0 0,0 0 0,1 0 0,-1 0 0,0-1-1,0 1 1,0 0 0,1 0 0,-1 0 0,0 0 0,0 0 0,0 0-1,0-1 1,1 1 0,-1 0 0,0 0 0,0 0 0,0 0 0,0-1-1,8-2 24,-6 3 206,-2 9-1766,2 23 1399,-1-25 168,-1 0 0,1 1-1,-1-1 1,-1 0-1,1 1 1,-1-1-1,0 0 1,-1 0 0,-2 8-1,-2 5 35,5-17-84,0 1 0,0 0 1,-1-1-1,1 1 0,-1-1 0,-3 6 0,-2-1 53,0 0 0,0-1-1,-1 0 1,-14 11 0,-6 4 109,24-19-115,0 0 0,-1 0 0,1 0 1,-1-1-1,0 0 0,0 0 0,0 0 0,0 0 1,-8 0-1,-16 7 157,20-6-211,1 0-1,-1-1 1,0 0-1,-12 0 1,-12 4 96,-74 19-411,69-8-74,29-11 321,8-6 81,0 1 0,1-1-1,-1 1 1,0-1 0,1 1 0,-1-1-1,0 0 1,0 1 0,1-1-1,-1 0 1,0 1 0,0-1 0,0 0-1,0 0 1,1 0 0,-3 0-1,2 1 11,-1-1-1,1 1 0,0-1 0,0 1 0,-1-1 0,1 1 0,0 0 0,0 0 0,0-1 0,-3 3 1,-7 5 151,-4-5 132,-7 3-496,-21 11 254,35-12-273,0 1 0,1 0 0,0 0 0,0 1 0,0 0 0,-9 13-1,9-6-34,7-12 244,-1-1-1,1 0 0,-1 1 0,1-1 1,-1 0-1,1 0 0,-1 1 0,0-1 1,0 0-1,0 0 0,0 0 0,0 0 0,0 0 1,0 0-1,-1 1 0,13-7 61,12-8-46,-18 9 3,28-24 222,1 2 0,47-27 1,116-43-214,-90 54-245,-92 35 242,0 0 70,1 0 1,16-13-1,-17 11 79,-13 8-140,0 0 1,0 0-1,0 0 0,0 0 1,0-1-1,0 1 1,-1-1-1,1 1 0,0-1 1,-1 0-1,3-3 1,6-9 90,-8 12-123,0-1 1,0 1-1,-1-1 0,1 0 0,0 1 1,1-6-1,5-8 117,-7 13-109,0 0 0,1 1 0,-1-1 0,0 0 0,0 0 0,1-5 0,-1 0-10,1 0-1,5-16 1,3-12 115,7-14 126,-10 11-138,-2 14-62,-1-1 0,0-29 0,5-15 104,-9 67-141,0-1-1,1 1 1,-1 0-1,1 0 0,0 0 1,1-3-1,-1 3 12,0 0 0,0 0 1,0 0-1,-1-1 0,1 1 0,-1-3 0,4-40-221,1 25 74,0-7 246,-5 25-114,0 1 0,0 0 0,1 0 0,-1 0 0,0-1-1,1 1 1,0 0 0,-1 0 0,1 0 0,0 0 0,2-4 0,7-14 167,-7 7-396,-3 12 219,0 0 0,0 0 0,0 0 0,0 0 0,1 0-1,-1 0 1,0 0 0,0 0 0,1 1 0,-1-1 0,1 0 0,-1 0-1,1 0 1,-1 0 0,1 1 0,-1-1 0,2-1 0,-2 2 13,1-1-22,0 1-1,0-1 1,0 0-1,0 1 1,0-1-1,0 0 1,-1 0-1,1 0 1,0 0-1,-1 0 1,1 0-1,0 0 1,-1 0-1,1 0 1,-1 0-1,0 0 1,1-1-1,-1 1 1,1-1-1,-1 1 16,0 1-1,0-1 1,0 0-1,1 1 1,-1-1-1,0 1 1,1-1-1,-1 1 1,0-1-1,1 1 1,-1-1-1,0 1 1,1 0-1,-1-1 1,1 1-1,-1 0 0,1-1 1,-1 1-1,1 0 1,0-1-1,-1 1 1,1 0-1,-1 0 1,1 0-1,-1 0 1,1-1-1,1 1 1,16-2-563,0 7 385,-7-2 229,11 3-9,-16-4-26,-1-1 1,1 0 0,0 0-1,10 1 1,51-4 115,-28 1-152,52 3-1,-69 0-18,-14-2 70,0 0 1,14 3-1,-17-2-13,-1-1 1,0 0-1,1 0 0,-1 0 1,0 0-1,9-2 0,13-1 481,0 3-232,-26 0-258,0 0 0,0 0 0,0 0 0,0 0 0,0 0 0,0 0 0,0 0 1,0 0-1,0 0 0,0 0 0,-1 0 0,1 0 0,0 0 0,0 0 0,0 1 0,0-1 0,0 0 0,0 0 1,0 0-1,0 0 0,0 0 0,0 0 0,0 0 0,0 0 0,0 0 0,0 0 0,0 0 0,0 0 0,0 0 1,0 0-1,0 1 0,0-1 0,0 0 0,0 0 0,0 0 0,0 0 0,0 0 0,0 0 0,0 0 0,0 0 1,0 0-1,0 0 0,0 0 0,0 0 0,0 0 0,0 0 0,0 1 0,0-1 0,0 0 0,1 0 0,-1 0 1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4:56.424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9 4 2816,'-9'-4'1524,"10"5"-1372,-1 0 0,1 0 0,-1-1 0,1 1 0,-1 0 0,1 0 0,-1 0 0,0 0 0,1-1 1,-1 1-1,0 0 0,0 0 0,0 0 0,0 0 0,1 2 0,2 63 1800,-3-59-1724,1-1 1,0 1-1,3 13 1,-1-5 52,-1 3-3,-2-15-242,0-1 0,0 1-1,0 0 1,1 0-1,-1-1 1,2 5 0,3 9 153,8 18-58,-8-19-11,-5-13-77,1 0 0,-1 0 0,1 0 0,-1 0 0,1 0 0,0 0 0,2 2 0,4 10 198,-6-11-157,0 0 0,1 0 1,0-1-1,-1 1 1,1 0-1,4 4 1,-5-7-68,0 1 1,0 0-1,0 0 1,0 1-1,0-1 1,0 0-1,0 0 1,0 0-1,0 1 1,-1-1-1,1 0 1,0 1-1,0 1 1,-1-2-9,0-1-1,0 1 1,1-1 0,-1 1-1,0-1 1,0 1 0,1-1-1,-1 1 1,0-1 0,1 0-1,-1 1 1,1-1 0,-1 0 0,1 1-1,-1-1 1,0 0 0,1 1-1,-1-1 1,1 0 0,0 0-1,1 2 29,1 0 19,0 1 1,0 0 0,-1 0 0,5 7-1,10 11-41,-11-15 50,2 3 75,1 0 0,0-1 0,0 0 0,1-1 0,0 0 0,14 8 1,-19-12 17,0 1 0,0 0 0,-1 0 0,1 0 1,5 8-1,8 8 375,-9-5-282,-8-13-64,-1 15 165,5 17-11,-5-32-325,0 0 0,0 0 0,0 0 0,1 0 0,-1 0 0,1 0 0,-1 0 0,2 4 0,8 21 85,-6-22-141,-2-1 68,0 0 0,0-1 0,1 1 0,-1-1 0,1 1 0,0-1-1,0 0 1,1 0 0,-1 0 0,0-1 0,1 1 0,0-1 0,0 0 0,6 3 0,10 1 94,-1-1 1,1 0 0,0-2-1,0 0 1,30 0 0,2 2 266,-26-5 59,-24 0-219,-2 0-233,1 1 0,0-1-1,0 1 1,0-1-1,0 0 1,-1 1-1,1-1 1,0 0-1,0 0 1,0 1 0,0-1-1,0 0 1,0 0-1,0 0 1,0 0-1,0 0 1,1-1-1,1 2 48,3 1-6,-5-1 22,1 0 90,-1-1-156,0 1-1,0-1 1,0 1-1,0-1 0,-1 1 1,1 0-1,0 0 0,0-1 1,-1 1-1,1 0 1,0 0-1,-1 0 0,1 1 1,0-2 3,-1 1 1,0-1-1,0 0 1,1 1-1,-1-1 1,0 0-1,1 1 1,-1-1-1,0 0 1,1 0-1,-1 1 1,0-1-1,1 0 1,-1 0-1,1 0 1,-1 1-1,0-1 1,1 0 0,-1 0-1,1 0 1,-1 0-1,0 0 1,1 0-1,0 0 1,0 0 10,-1 0 1,1 0 0,-1 0-1,1 0 1,-1 0 0,1 0 0,-1 0-1,1 1 1,-1-1 0,1 0-1,-1 0 1,1 0 0,-1 1-1,1-1 1,-1 0 0,1 1 0,-1-1-1,1 0 1,-1 1 0,1 0-1,1 3-153,-1 0-1,1 0 1,-1 0-1,0 0 1,0 0-1,0 0 0,-1 1 1,1-1-1,-1 0 1,-1 8-1,2 12-2155,2 10-3687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5:00.233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622 561 6976,'-11'-20'2909,"9"17"-2827,1 1 0,-1-1 0,0 0 0,1 0 0,0 0 0,0-1 0,0 1 0,0 0 0,1 0 0,-1-1 0,0-5 0,2-3-56,1-1 0,4-20 0,0 4-173,0 0 131,1 0 0,12-28 0,-13 42 151,0 0 0,0 0 0,2 1 0,0 0 0,16-21 0,-23 33-151,0 1-1,0-1 0,0 1 1,0 0-1,0-1 0,1 1 1,-1 0-1,1 0 1,-1 0-1,1 0 0,-1 0 1,1 0-1,-1 1 0,1-1 1,0 1-1,0-1 0,-1 1 1,1-1-1,0 1 1,0 0-1,2 0 0,-2 0 5,0 1-1,1 0 0,-1-1 1,0 1-1,0 0 0,0 0 1,0 1-1,-1-1 0,1 0 1,0 0-1,0 1 0,-1-1 1,1 1-1,-1 0 0,1 0 1,1 3-1,2 2 67,-1 0 0,0 0 1,-1 0-1,0 1 0,0-1 0,-1 1 0,3 10 1,5 59 194,-2-9 332,-8-65-558,1 0 0,0-1-1,-1 1 1,1 0 0,0 0 0,1-1 0,-1 1 0,0-1 0,1 1-1,-1-1 1,1 0 0,3 4 0,-4-5 4,0 0 0,1 0 0,-1-1 0,0 1 0,1 0-1,-1-1 1,1 1 0,-1-1 0,1 1 0,-1-1 0,1 1 0,-1-1 0,1 0 0,-1 0 0,1 0 0,-1 0 0,1 0 0,-1 0 0,1 0 0,-1-1 0,1 1 0,-1-1-1,1 1 1,-1-1 0,3 0 0,6-5 164,1-1 0,-1 0 0,-1 0 0,0-1 0,0 0 0,15-18 0,9-7-24,-24 24-132,-6 6-72,0 0 0,1 0 0,-1 0 0,1 0 0,-1 1 0,9-5 0,-12 8 31,0-1 0,0 0-1,1 0 1,-1 1 0,0-1 0,0 0-1,0 1 1,0-1 0,0 0 0,0 1-1,0-1 1,0 0 0,0 1 0,0-1-1,0 1 1,0-1 0,0 0 0,0 1-1,0-1 1,0 0 0,0 1-1,-1-1 1,-1 10 68,-1 0 0,0 0 0,0 0 0,-1-1 1,-1 1-1,0-1 0,0 0 0,-1-1 0,0 1 0,-8 8 0,10-13-14,-7 9 123,0 0 1,-1-2-1,0 1 1,-1-2 0,-21 15-1,21-18 81,0 0-1,0 0 1,0-2-1,-26 9 0,35-14-188,1 1 0,-1 0-1,0-1 1,0 0 0,1 0-1,-1 0 1,0 0-1,1 0 1,-1-1 0,-7-2-1,9 2-40,0 0 0,0 0-1,0 0 1,0 0-1,0-1 1,0 1 0,0-1-1,0 1 1,0-1 0,1 0-1,-1 0 1,1 0 0,-1 0-1,1 0 1,0 0 0,0 0-1,0 0 1,-1-4-1,-2-6-71,2 0-1,0 1 0,0-1 0,1 0 0,0 0 0,2-17 0,-1 10 45,0 19-4,0-1 0,0 1-1,0 0 1,0 0 0,0-1 0,0 1 0,-1 0 0,1 0 0,0 0-1,0-1 1,0 1 0,0 0 0,0 0 0,0 0 0,0-1 0,-1 1 0,1 0-1,0 0 1,0 0 0,0 0 0,-1-1 0,1 1 0,0 0 0,0 0 0,0 0-1,-1 0 1,1 0 0,0 0 0,0 0 0,0 0 0,-1 0 0,1 0-1,-1 0 1,-11 0-267,-12 9 136,-6 13-43,-48 44-1,46-37 143,-3 3 0,1 3-1,2 0 0,1 2 1,2 1-1,-44 78 0,28-30 35,22-40 354,-2-1 0,-35 47 0,41-58 502,19-34-824,0 0-1,0 1 1,0-1 0,-1 0 0,1 0 0,0 1-1,0-1 1,0 0 0,-1 0 0,1 1 0,0-1-1,0 0 1,-1 0 0,1 1 0,0-1-1,0 0 1,-1 0 0,1 0 0,0 0 0,-1 0-1,1 1 1,0-1 0,-1 0 0,1 0 0,0 0-1,-1 0 1,1 0 0,0 0 0,-1 0 0,1 0-1,0 0 1,-1 0 0,1 0 0,0 0 0,-1-1-1,1 1 1,0 0 0,-1 0 0,1 0 0,0 0-1,0 0 1,-1-1 0,1 1 0,-12-13-119,8 7 1,2 6 43,0-1 0,1 1 0,-1 0 1,0 0-1,1 0 0,-1-1 0,0 2 0,0-1 0,1 0 0,-1 0 0,0 0 0,1 1 0,-1-1 0,0 1 0,1-1 0,-1 1 0,0 0 0,1 0 0,-1 0 0,-1 1 0,-3 3-158,1-1 0,0 1 1,-8 10-1,5-5 18,8-9 179,-1-1 0,1 1 0,-1-1 0,1 1 0,-1-1 0,1 1 0,0 0-1,-1-1 1,1 1 0,0 0 0,-1-1 0,1 1 0,0 0 0,0-1 0,0 2-1,0-1 5,0-1-1,0 0 1,0 1-1,0-1 0,0 0 1,0 1-1,0-1 0,1 0 1,-1 1-1,0-1 1,0 0-1,0 0 0,1 1 1,-1-1-1,0 0 0,0 0 1,1 1-1,-1-1 0,0 0 1,1 0-1,-1 0 1,1 1-1,0-1 11,1 1 0,0-1 0,0 1 0,-1-1 0,1 0 0,0 0 0,0 1 0,0-1 0,-1-1 0,1 1 0,2 0 0,2-2 20,-1 1 0,0-1-1,-1 0 1,1 0-1,0 0 1,0-1-1,-1 0 1,1 0-1,-1 0 1,0 0 0,0-1-1,4-4 1,6-8 99,21-32-1,-22 29-44,48-72 107,-34 47-70,3 2 0,61-70 0,-14 38-136,-26 26 123,59-71-1,-75 73 55,-2-2-1,-2-1 0,37-82 1,-43 70 47,-19 42-229,1 1-1,0 1 1,2-1-1,14-22 0,-19 35-58,0 1 0,0-1 0,0 1 0,1 0 0,-1 1 0,1-1 0,0 1 0,0 0-1,0 0 1,0 0 0,9-2 0,-11 4 80,0 0 1,1 1-1,-1-1 0,0 1 0,1 0 0,-1 0 0,0 0 1,6 2-1,-6-2 16,1 1 1,-1-1 0,0 0-1,1 0 1,-1 0 0,0 0-1,5-2 1,-2 0 51,0 0 1,1-1-1,-1 0 0,0-1 1,9-6-1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5:12.86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45 1728,'0'0'9,"1"0"33,-1 0 0,0 0 0,1 0 0,-1 0 0,0-1 0,1 1 0,-1 0 0,0 0 0,0-1 0,1 1 0,-1 0 0,0 0 0,0-1 0,0 1 0,1 0 0,-1-1 0,0 1 0,0 0 0,0-1 0,0 1 0,0-1 0,6 90 209,16 267-6,-16-279-7,-3-68 20,2-14 169,-11-87-411,-15-270 5,20 340 71,0-1 0,2-26 439,-1 49-472,0-1-1,1 1 1,-1-1 0,0 1-1,0 0 1,0-1 0,0 1-1,1-1 1,-1 1 0,0 0-1,0-1 1,1 1-1,-1 0 1,0-1 0,1 1-1,-1 0 1,0 0 0,1-1-1,-1 1 1,1 0 0,-1 0-1,0 0 1,1-1 0,-1 1-1,1 0 1,-1 0 0,0 0-1,1 0 1,-1 0 0,1 0-1,3 0 902,-4-9-1989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5:18.16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556 327 1312,'0'-4'224,"0"-5"-206,0 1 1,1-1 0,2-15 0,-1 7-53,2-7 292,10-20 953,-6 13-652,-6 18 29,-2 12-540,0 0-1,0 0 1,0 0 0,0 0-1,0 0 1,0 0-1,0 0 1,0 0-1,1 0 1,-1 1-1,0-1 1,1 0-1,-1 0 1,2-2 0,-1 2 31,-1 0 0,1-1 0,0 0 0,-1 1 0,1-1 0,-1 1 0,0-1 0,1 0 0,-1 1 0,0-1 0,0 0 0,0 1 0,0-1 0,-1 0 0,1-1 0,-1 0 67,1 1-1,0-1 0,0 1 0,0-1 0,0 1 1,0-1-1,1-2 0,0 1-20,0 1-1,0-1 1,-1 0-1,0 0 1,0-5 0,0 6-66,0 1 1,-1-1-1,2 1 1,-1-1-1,0 1 1,0-1-1,1 1 0,0-1 1,-1 1-1,1-1 1,2-3-1,-3 5 19,0 0 0,1 0 0,-1 1 0,0-1-1,0 0 1,0 0 0,0 1 0,0-1-1,0 0 1,-1 0 0,1 1 0,0-1-1,0 0 1,-3-3 723,2 10-477,6 53-218,0-5 33,-3 4 536,-1 38-545,-4 41 316,3-101-236,0-27-62,-1 0-1,-3 13 1,2-13-57,1-1-1,-1 15 1,1-15-21,0 1 0,-1 0-1,1-1 1,-4 10 0,0-2 61,1-6-108,4-8-21,-1-1 0,0 1 0,1 0 1,-1-1-1,1 1 0,0 0 0,0-1 0,-1 3 1,-4 20 291,4-21-228,0 1-1,0 0 1,0-1 0,1 1-1,-1 4 1,1-4-1,-1 1-1,0-1 1,0 1 0,0-1 0,-4 9 0,-1 5-17,5-15-12,0 1 0,0 0 0,0-1-1,-1 1 1,1-1 0,-1 1 0,0-1 0,0 0 0,0 0 0,-4 5 1322,6-22-793,6-114-548,-3 83-7,0 4-69,2-59-133,3-20 61,0 33 38,0 17 143,-4 46 40,1-36 0,-9 31-165,6 26 11,-4 7-741,-7 146 699,0-47 297,5-35-131,-3 115 83,4 21 38,-3-128 96,6-52-231,1 10 102,-6 41 0,4-52-91,1-16-27,-1-1 0,1 1-1,-3 8 1,1-2-48,0 0 1,0 18 0,-1 11-70,2-26 287,1 30 1,1-35-162,-1 1 0,0 0 1,-1 0-1,-4 20 0,-3 22 367,6-38-211,-5 22-1,-17 66-210,5-16 311,0 2 183,11-54-542,-8 63 0,4-10 48,7-42-23,-1 2-82,-2 18 452,7-54-315,-3 7 27,-5 21 101,5-33-132,0 1 0,1 0 0,1 1 0,-1-1 0,2 0 1,-2 19-1,3 61-108,1-40 155,-10 129 250,8-156-281,-4 25-1,0 1 62,3-31-34,-1 1 0,-5 17 0,4-21-71,1 1 0,0 0 0,-1 24 0,5 58-128,-7 163 406,1-166-48,2-26-87,2 32-433,2-63 304,-7 64 1,2-63 17,2 40 0,-1 0 37,-2 65-71,-8 74 196,-12 3-202,-7 54 267,-43 113-382,11-35 464,58-301-400,-11 53 38,10-62 40,5-28-20,-1 0 0,-4 15 0,7-27 48,-4 7-988,2-16 6,-1-442-569,-2 203 1344,-1-221-69,25-192-241,8 426-41,-26 213 378,-1 18 87,-1-1 1,1 1-1,0-1 0,1 1 1,-1-1-1,0 0 1,1 1-1,0-1 0,-1 1 1,2-4-1,3 12-203,-1-1 1,0 1-1,0-1 1,3 8-1,-1-1 263,-1 1 1,0 0-1,-1-1 0,-1 1 0,3 16 1,34 216 225,12 410 0,-61-254 554,5-241-716,4-125 127,0-34-280,0-2 22,1-20 31,7-34-1,0-10-33,3-172 253,-7 175-248,10-127-28,-8 137 115,21-83-1,15-7-173,-15 38 4,-25 94 191,1-4 25,-2 14-103,-1 0 1,0 0 0,1 0-1,-1 1 1,1-1-1,-1 0 1,0 0-1,1 1 1,-1-1-1,0 0 1,1 1 0,-1-1-1,0 0 1,0 1-1,1-1 1,-1 0-1,0 1 1,0-1-1,0 1 1,1-1 0,-1 0-1,0 1 1,0-1-1,0 1 1,0-1-1,0 1 1,8 19-111,-2 3 56,0-1-1,-1 2 0,-2-1 1,2 33-1,-6 100 560,0-131-456,-36 544 558,32-397-238,5-132-317,5-44-186,-1-6 154,-1 1 0,0-1 0,0 0 0,1-10 0,2-7 124,5-17-184,-2 0 1,3-48-1,-4 0 107,8-178 244,-17 134-277,7-224 17,-1 28 297,-6 200-446,1 131-46,5 245-977,-5-163 1740,-13 88-1,8-127-401,2-17 2,-9 42 0,-50 241 404,45-211-633,-19 79 429,29-148-407,-20 76 350,16-66-406,-11 45 359,2 69-118,3-15-181,14-107-29,1 0 1,2 34-1,0-29 172,5 28-346,4 52 166,-9 6 346,14-135-1163,-2-5 831,-2-1 0,0-1 0,13-39 0,-22 58 60,2-5 40,-1 0 73,1 1 1,-1 0 0,-1-1-1,2-11 1,3 39-109,-6 0-355,0-5-221,0 0-1,-2 16 1,1-26-587,0-1 0,-1 1 0,1-1 0,-1 0 0,-4 9-1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5:33.85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608 499 3232,'-7'-6'863,"7"6"-865,-1-1 0,1 1 0,-1 0-1,1-1 1,-1 1 0,1-1 0,-1 1 0,1-1 0,-1 1 0,1-1-1,-1 1 1,1-1 0,0 1 0,-1-1 0,1 0 0,0 1 0,0-1-1,-1 0 1,1 1 0,0-1 0,0 0 0,0 1 0,0-1 0,0 0 0,0 1-1,0-1 1,0 0 0,0 1 0,0-1 0,0 0 0,1 0 0,7-50 2540,-4 24 2601,-3 26-5065,0 1 0,-1-1 0,1 1 0,-1-1 0,1 1 0,0-1 0,-1 1 0,1 0 0,0-1 0,-1 1 0,1 0 0,0-1 0,0 1 0,0 0 0,-1 0 0,1 0 0,1 0 0,1 0-67,1 0 1,-1 0-1,0 1 0,1-1 0,-1 1 0,0 0 0,5 2 0,77 25 849,165 31 0,-212-51-755,38 5 4,58 15 457,-105-21-358,0-2-1,48 4 1,-67-9-202,20 4 72,29 1 103,165-5 388,-137-6-144,-52 5-491,-1-3 0,51-11-1,6 0 170,-70 11-155,13-2 896,-34 6-905,0-1 0,0 0 0,-1 0-1,1 0 1,0 0 0,0 1 0,-1-1-1,1 0 1,0 0 0,-1 1 0,1-1-1,-1 0 1,1 0 0,-1 1 0,1-1-1,-1 0 1,1 1 0,-1-1 0,0 1-1,1-1 1,-1 1 0,0-1 0,0 1-1,1 0 1,-1-1 0,0 1 0,-1-1-1,-26-5-32,20 5 29,-37-4-1,0 2 0,-58 3 1,2 0-5,-296-4 570,362 2-339,-65-11 1,99 13-165,0-1 1,0 1 0,0 0-1,0 0 1,0 0-1,0 0 1,0-1-1,0 1 1,0-1-1,0 1 1,0 0 0,1-1-1,-3-1 1,3 2-7,0 0-1,1-1 1,-1 1 0,0 0 0,0 0-1,0-1 1,0 1 0,1 0 0,-1 0 0,0-1-1,0 1 1,1 0 0,-1 0 0,0 0 0,0-1-1,1 1 1,-1 0 0,0 0 0,1 0 0,-1 0-1,0 0 1,0 0 0,1 0 0,-1-1-1,0 1 1,1 0 0,34-7-568,-30 7 617,55-13-193,-38 8 203,-1 1 0,1 0 0,26 0 0,498-33 135,-505 33-67,0 1 0,1 3-1,44 5 1,123 24 95,-120-14-100,51 10 19,25 3 75,-76-20-32,137-5 1,-120-4-286,-54 0 312,101 5-241,-115-3 145,0-2 1,72-9-1,3-1-159,40-1 105,14-5-234,-105 9 186,84-4 53,-117 10-32,53 2 0,-32 1-74,73-1 181,-124-3-624,-8-2 427,0 0-1,0 1 1,0 0-1,-13-3 1,20 6 48,-26-8 4,-1 2-1,1 1 1,-1 1-1,-1 1 0,1 2 1,0 1-1,-1 1 1,1 2-1,-42 6 0,-2 5 188,-93 4-1,125-16-47,-1-2 0,1-1 0,-76-15 0,23-10 373,65 17-454,0 1 0,-43-6 1,11 7-121,-287-22 568,330 30-500,0 0-1,0 2 1,1 0-1,-1 1 0,0 0 1,1 2-1,-1 0 0,1 1 1,1 0-1,-29 17 0,18-6 30,0-1-1,0-2 0,-2 0 0,-36 11 0,-172 27-17,46-12 32,76-20 166,59-12-71,-32 2-122,-123-1 1,97-7-102,40 0-42,-81 5 409,100-2-242,-82-5 0,62-1-28,31 1-56,-84-3 179,101 2-170,-27 1-1,18 1 28,-20 2-72,13 2 123,38-5-36,1 1 0,-1-1 0,0 1-1,1 0 1,-1 1 0,1-1-1,-1 1 1,1-1 0,-5 4-1,-5 3-70,-17 13-1,5-3 78,6-5 32,2 0 0,-28 24 0,11-10 29,28-23-95,0 1 0,0 0 0,0 0 1,-9 11-1,8-7 138,-44 57-104,45-55-30,0-1 0,1 2 0,1-1 0,-8 19 0,-8 44 166,-15 88 1,19-36-112,13-83 16,2 47 1,2-74-73,-5 42 202,3-39-171,-1 21-1,0 55 101,-3 26 68,5-101-129,-5 28 0,3-28 62,0 28 0,-3 11 164,3 20-160,6 23-38,-3-100 59,6-9-496,-5 4 315,1-1 1,-1 0-1,1 0 0,-1 1 0,0-1 1,-1 0-1,1 0 0,-1 0 1,1 0-1,-2-8 0,0-6-122,-5-20 0,4 24 102,-20-235-64,11 85 2,6 115 83,2 4-231,-17-77 0,6 49-59,11 51 193,-1 0-1,-1 0 1,-12-30 0,10 40 184,7 12-45,0 0 0,-1 0 0,1 0 0,0 0 0,0 0 0,0 0 0,0 0 0,-1 0 0,1 0 0,0 0 0,0 0 0,0 0 0,0 0-1,-1 0 1,1 0 0,0 0 0,0 0 0,0 0 0,-1 0 0,1 0 0,0 0 0,0 0 0,0 0 0,0 0 0,0 0 0,-1 0 0,1 0 0,0 1 0,0-1 0,0 0 0,0 0 0,0 0 0,-1 0 0,1 0-1,0 0 1,0 1 0,-8 22-619,7-19 694,-12 52-46,-5 73-1,11-74 361,-15 148 7,2-9-196,16-149-93,3 50 0,1-64-281,1-10 254,2-1-1,0 1 0,12 38 0,1 7 198,0 43 20,-12-65-231,3 0 1,2 0-1,20 60 0,-11-57 7,2-1 0,2-1-1,31 49 1,-34-66-58,-1 2 1,-1 0-1,22 57 0,60 211 289,-44-157 266,-29-77-451,-14-36 64,-4-7-20,-2 0-1,7 31 0,1 8-70,-3-3-103,-3-11 26,-5-6 127,-3-32-112,1-1 1,-1 1 0,1 0-1,4 12 1,-1-6-5,-1-1 0,3 22 0,-2-17 59,0 0 1,1-1 0,0 1 0,14 28-1,-16-41-57,6 16-25,2-2 1,0 1-1,1-1 0,16 18 0,-8-15 13,1-1-1,1-2 0,1 0 1,0-1-1,1-1 0,31 16 1,71 50 154,-55-20-267,-12-9 123,-26-18 101,-5-3-367,-21-21 100,2 2 134,7 2 70,12 18-1,-23-27-93,-4-6 31,0 0 0,0 0 0,0 0 0,0 1 0,0-1 0,0 0-1,0 0 1,0-1 0,0 1 0,0 0 0,3 1 0,-2-1 17,0 0 1,0 1-1,0-1 1,-1 0-1,1 1 1,-1-1-1,1 1 1,1 2 0,7 7-12,-2-2-133,-7-8 134,-1 0 0,1 0 0,0 0 1,0-1-1,-1 1 0,1 0 0,0 0 0,0 0 1,0-1-1,0 1 0,-1-1 0,3 2 0,-2-2 12,0 0-1,1 1 0,-1 0 0,0-1 0,0 1 0,1-1 0,-1 1 1,0 0-1,0 0 0,0 0 0,0 0 0,0 0 0,1 2 0,4 1 103,-5-3-112,0 0-1,1 0 0,-1 0 1,0 0-1,0-1 0,0 2 1,0-1-1,0 0 0,2 2 1,-2-1-15,0-1 1,0 0-1,0 0 1,0 0 0,0 1-1,1-1 1,-1 0-1,0 0 1,0-1-1,2 2 1,2 1-26,-1-1 0,0 1-1,0 0 1,0 0 0,5 5 0,13 11 148,6-2-82,-24-14-23,-1 0 0,1-1-1,0 0 1,1 0-1,-1 0 1,7 2 0,5 2 26,4 1-83,-16-6 49,0 0 0,0 1 0,0-1-1,7 5 1,-2-1 9,0-1 0,1 0 0,0-1 0,0 0 0,13 3-1,22 7 76,-40-12-54,0 1 0,0-1 1,0 0-1,0 0 0,0-1 1,0 1-1,6-1 0,-9 0-41,-11 1-1716,9-1 1667,-1 1 0,0-1 0,0 0 0,-1 2 0,1-2 37,-3 0-24,1 0 0,-1 0-1,0-1 1,1 1 0,-1-1-1,1 0 1,-1 0 0,-3-2 0,-8-1-43,-94-30-631,32 9 721,74 24 28,0 0 1,0 0-1,0-1 0,1 0 1,-1 1-1,0-1 0,-4-4 1,6 5-46,1 1 30,-1 0-20,1 0 0,0 0 0,0 0 0,0 0 0,0 0 1,0 0-1,0 0 0,0 0 0,0 0 0,0 0 0,-1 0 0,1 0 0,0 0 0,0 0 0,0 0 0,0 0 0,0 0 0,0 0 0,0 0 1,0 0-1,-1 0 0,1 0 0,0 0 0,0 0 0,0 0 0,0 0 0,0 0 0,0 0 0,0 0 0,0 0 0,0 0 0,0 0 0,-1 0 0,1 0 1,0 1-1,0-1 0,0 0 0,0 0 0,0 0 0,0 0 0,0 0 0,0 0 0,0 0 0,23 36-111,-19-29 138,1-1 0,0 0 0,1 0-1,0-1 1,0 0 0,7 6-1,44 24 51,-5-3 66,-37-22-52,22 10-1,-21-12 4,24 16-1,54 54 161,-82-68-324,10 9 98,27 31 0,-26-27 33,-15-14 10,1 0-1,12 18 0,-13-16-54,1-1-1,0 0 1,14 13-1,16 17 143,-36-36-110,1-1 0,0 0 0,-1 0-1,1 0 1,6 3 0,11 9 90,-19-14-24,-1 0-100,0-1-1,0 0 1,-1 0 0,1 1 0,0-1-1,0 1 1,0-1 0,0 1 0,0-1-1,-1 1 1,1-1 0,0 1 0,0 0-1,-1-1 1,1 1 0,-1 0 0,1 0-1,0 1 1,13 11 23,3-2-107,-10-5 122,0-1-1,1-1 1,-1 0 0,1 0-1,0 0 1,0-1-1,10 3 1,-11-4-26,0 0 0,0 1 0,7 3 0,2 1 90,0-1-30,31 11 81,64 14 0,-65-18-156,-33-9-97,1 0 1,25 4 0,-28-6 96,-1 1 0,1 0 1,18 9-1,-25-11-12,37 19 125,-25-14-39,22 11 1,-17-7 8,-8-4-62,-5-3 42,0 1 0,-1-1-1,12 9 1,-12-7-135,-1-1 0,1 0-1,12 6 1,-11-7 264,8 6-115,1-2 0,0 0 0,27 7 0,41-2-65,37 18 111,-76-18-79,-33-8-1,-1 1 0,1 0-1,21 14 1,-22-11-112,1-2 1,1 1-1,20 6 0,-31-12 71,28 10 117,-28-11-105,-1 1 0,0 0 0,0 1 1,1-1-1,-1 0 0,0 1 0,0-1 1,-1 1-1,1 0 0,0-1 0,2 4 1,8 6-20,-3-2 49,-7-6-50,1 0 0,1-1 0,-1 1 0,0 0-1,7 3 1,-9-6 7,0 0 0,1 1 0,-1-1 0,0 1 0,0 0 0,0-1 0,0 1 0,0 0 0,0 0 0,0 0 0,0-1 0,0 1 0,0 0 0,0 0 0,0 0 0,1 2 0,2 3 0,3-1 12,0 0-1,0 1 1,-1 0 0,8 9-1,15 14 118,-5-8-394,-9-8 302,1 0 0,32 19-1,-27-21-65,1-1 1,0-2-1,27 8 0,70 10 219,-84-23-287,-28-3 95,1 0-1,0 1 1,14 3-1,-18-3 12,1 0 0,-1-1 0,1 0-1,0 0 1,5-1 0,2 1-24,-11 0 153,27 0-148,28 3-28,19-3-52,-73 0 86,0 0 0,0 0 0,1 0 0,-1 0 1,0 1-1,0-1 0,0 1 0,0-1 0,3 2 0,3 0 5,115 4-145,-25 0 11,210-6 213,-297 0-68,-1 1 0,0 0 0,19 4 0,-21-3 21,-1-1 1,1-1-1,0 1 0,0-1 0,9-2 1,6 1-149,62 5 174,-78-4-50,1 1 0,-1 0 1,10 3-1,-10-2-8,1-1 1,0 0-1,10 1 1,121 3 19,58-5 171,-178-1-183,0-2-1,-1 0 1,1-1-1,32-11 1,-28 11-50,-19 4 73,0-1 0,-1 0 0,1 1-1,-1-1 1,1 0 0,-1-1 0,1 1-1,5-4 1,-6 3-58,1 1 1,0-1-1,-1 1 0,9-2 0,-8 2 14,0-1 0,0 1-1,0-1 1,0 1 0,4-3-1,68-35-141,-33 11 100,16-1 74,2 2-1,112-34 1,-141 49-6,-1-1 0,-1-1 0,0-2 0,33-24-1,-15 3 67,-17 15-159,-21 15 79,0 0-1,22-12 1,-24 15-5,1-1 0,13-11 0,1 0 196,-18 12-174,1 1 0,-1 1-1,0-1 1,1 1 0,-1 0-1,1 0 1,6-1 0,-6 2-13,1 0 1,-1 0 0,0 0-1,0-1 1,10-3 0,-9 2 42,1 1 1,15-4-1,5 1 45,-19 3-31,0 1 0,0-1 0,10 1 0,1 0-13,30-4-1,-41 3-3,16 1 4,7-2 32,-11-1-62,-1 2 1,1 0-1,35 3 0,-29 0 2,39-4-1,12-15-88,-75 18 76,0-1 0,0 0 1,0 0-1,0-1 1,0 1-1,-1 0 0,1-1 1,2-2-1,14-6 119,18-11-292,-27 17 174,0-1-1,11-7 0,-13 7-25,0 1 0,1-1-1,-1 1 1,11-3 0,71-21-99,-7 2-86,-72 23 149,-1 0-1,21-3 1,11-2-98,-31 4 215,4 0-63,1-1 1,-1-1-1,-1 0 0,18-10 0,-16 6 101,-6 4-113,0-1 0,9-7-1,-5 5-112,1-3 58,-4 3 113,-10 8-40,1 0 0,-1 0 0,0 0 1,0 0-1,1-1 0,-1 1 0,0 0 0,2-3 1,19-24 121,-19 24-140,0 0 1,1 0 0,-1 1-1,7-6 1,-6 6-14,-1 0 1,0 0-1,0 0 0,0 0 1,0-1-1,2-3 0,3-5 93,16-18-1,2-3-191,19-30 337,-38 53-239,1 0-1,0 1 0,0 0 0,1 0 0,15-11 1,53-33 4,-64 45-20,0 0 32,1 1 1,-1 0-1,1 1 0,0 1 0,1 0 0,14-3 0,65-20-145,-90 27 181,17-4 5,1 0 0,-1-2 0,23-9 0,-41 14 8,0 1 0,1 0 0,-1 0 0,1 0 0,4 0 0,-5 1-61,1-1 0,-1 1 0,0-1 0,0 0 0,1 0 0,-1 0 0,5-3 0,-1 0 15,1 0-1,-1 1 0,10-3 0,7-3-14,-15 4 53,0 0-1,0 0 1,12-11 0,-13 9-82,1 1 0,-1 1 1,14-8-1,-18 11 17,1-1-1,-1 0 1,0 0 0,4-4 0,10-7 152,28-17-262,15-10 165,-27 16 21,-13 11-62,-1-2 1,30-28 0,-7 2 78,-32 32-50,-3 1-62,15-16 1,-9 7 70,-1 1 1,2 1 0,30-26-1,-13 11-98,-24 23-12,0 0 0,15-12-1,-17 16 139,0-2 1,0 1-1,-1-1 0,0 0 0,9-12 0,5-7-46,9-8 11,-22 22 48,2-3-91,21-19 53,8-1-127,-28 25 95,0 0 1,1 0-1,-1 1 0,2 1 0,20-13 0,2 0 203,-33 20-192,111-56 31,-98 48-8,-1 0 0,0-1 0,0-1 0,-1 0 0,0 0 0,12-16 0,-11 12-6,-1-1 0,-1 0 1,0-1-1,9-19 0,2-8-13,-14 30 12,0-1 1,8-25-1,-9 24-76,10-23-1,-10 26 66,0-1 0,7-25-1,-10 30-33,-1 1-1,2-1 1,6-12-1,4-7-108,9-19 298,-21 42-186,0 1-1,0-1 0,0 0 1,5-5-1,6-12-128,29-70 363,-13 31-336,-15 24 235,-13 33-84,0 1 0,-1-1 0,1 1 0,0-1-1,-1 0 1,1-4 0,2-8 57,2-18 240,4-21-197,-5 38-31,0 1 1,-2-1 0,0 1 0,0-30 0,-1 36-121,0 0 1,3-15-1,1-5 9,-4 21 33,-1-1-1,2 1 0,-1 0 1,1 0-1,5-14 0,-5 18-24,-1 0 0,0-1-1,0 1 1,1-8-1,-1 8 24,-1-1-1,1 1 1,0-1-1,3-6 0,-1 5 8,-1 1 0,0-1 0,0 0 1,0 0-1,-1 0 0,1-8 0,-2 12 5,0 0 0,0 1 1,1-1-1,-1 0 0,0 1 1,1-1-1,-1 1 0,2-3 0,2-8-40,1-7-66,-4 16 99,0 0-1,0 0 0,0 0 1,0 0-1,0-6 0,8-90 192,-4 37-101,-1-34 80,0 11-310,-4 61 108,1 1 1,1-1-1,6-24 0,-6 34-10,3-27 0,1-11 193,-1 3 66,-2 20-315,-2 24 64,-1 0 0,1 0 1,-1 0-1,1 1 1,3-9-1,-1-8 182,-3 19-162,0 0 1,0 0-1,0 0 0,0 0 1,1 0-1,-1-1 1,1 1-1,-1 0 1,1 0-1,1-2 1,-1 2-9,0 0 0,0 0 0,0-1 0,0 1 0,0 0 0,-1 0 0,1-1 0,-1 1 1,0 0-1,1-3 0,-1 2 4,0 1 1,0-1-1,0 1 1,1 0 0,-1-1-1,1 1 1,0 0-1,0-1 1,0 1-1,1-2 1,0-1 13,-1 1 0,0 0 0,0-1 0,-1 1-1,1 0 1,-1-1 0,0 1 0,0-1 0,0 1 0,-1-6 0,0-6 58,1-1 8,0-8-105,4-42 0,-2 54 180,-1-22 0,-2 23-197,2 1 1,1-16 0,2-23-22,-3 35 129,-1 13-62,0 0 1,0 1-1,0-1 1,0 0-1,0 0 1,1 1-1,-1-1 1,1 0-1,-1 1 1,1-1-1,1-2 1,0-2-12,1 0 0,-1 1-1,-1-1 1,1 0 0,-1 0 0,0 0 0,0-7-1,4-17-42,-3 1 45,-2 24 24,0 0 0,0 0 0,1 1 1,1-9-1,-1 5-23,0 1 0,0-1 0,-1 0-1,0 1 1,-1-11 0,0-5 164,1-185-644,-1 196 570,-3-22 0,-1-11-79,5 2-101,1 9 17,-6-57 0,-1 42-17,-3-22 30,2 41 122,-2 1 0,-16-39 0,2 7-313,-15-19-395,35 74 658,1 1 0,0-1 0,0 1-1,0-1 1,1 0 0,-1-6 0,2 10-8,0 0 0,-1 0 0,1 0 0,0 1 0,-1-1 1,0 0-1,1 0 0,-3-2 0,-2-10-76,2 0 75,1 10 15,1 0 0,1 0 0,-1 0 0,0-8 1,0 3-63,0 0 0,0-1 0,-1 1 0,-4-11 1,-3-18-178,-9-29 269,16 59-103,0 0 0,-1 0 0,-5-13 0,-4-11 97,-10-35-138,16 46-22,1 12-3,5 9 142,-1-1-1,1 0 1,-1 1-1,1-1 1,-1 0-1,1 0 1,-1 1-1,1-1 1,0 0-1,-1 0 1,1 0-1,0 1 1,0-1 0,0-2-1,28 27-1524,-27-23 1706,0-1-195,-1 0 0,1 1 0,0-1 0,-1 1 0,1-1 0,-1 0-1,1 1 1,-1-1 0,1 1 0,-1 0 0,1-1 0,-1 1 0,1-1 0,-1 1 0,1 0 0,-1-1 0,1 2 0,7 9-80,1-7 118,-8-4-36,0 0-1,0 1 0,0-1 0,0 1 1,0-1-1,0 1 0,0-1 0,0 1 1,0-1-1,0 1 0,-1 0 0,1 0 0,1 1 1,14 15-184,1 3 13,17 49-32,-8-13 41,10 12 101,-13-21 8,45 66 0,16-1 54,-53-80 69,-23-26-41,-1 1-1,0 1 0,10 13 0,-13-14-29,10 14 103,10 24 1,-20-37-111,-1 1 1,0-1 0,0 1-1,-1 0 1,0 0-1,1 12 1,0 29 174,7 53-235,0-32 95,3 17 215,0-15-337,-8-18 22,0-18 64,-4-28 0,0 0 1,0 0-1,-1 0 1,-1 16-1,0 1 92,1-25-85,0 6 34,0 0 0,-1 0-1,1 0 1,-4 11 0,2-4 277,2-12-336,0 0 1,0 0-1,0 0 1,-1 0 0,1 0-1,-1 0 1,0 2-1,-4 15-123,5-17 131,0 1-1,0-1 0,-1 0 0,1 0 1,-1 0-1,0 1 0,0 1 0,-3 3 75,2 1 1,-1 0-1,-1 8 0,-2 7 24,-31 131 97,25-96-270,-23 65 0,30-108 182,-6 18 46,-2 0 1,-24 44-1,18-44-16,-23 38-20,33-57-115,1 0 0,0 1 1,0 0-1,-7 25 0,-15 67 94,11-35 3,-5 21-47,-13 43 241,5-33-290,13-37 99,10-19-146,9-47 57,-1 0 1,1 1-1,0-1 1,0 1-1,-1-1 1,1 0-1,0 1 1,0-1-1,0 1 1,0-1-1,0 1 1,0-1-1,0 0 0,0 1 1,0-1-1,0 1 1,0-1-1,0 1 1,0-1-1,0 1 1,0-1-1,1 1 1,-1 0 4,0 1 45,-3 1-117,-52-106-13136,9 1 9722,-12-12 758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5:36.01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1 125 2144,'5'-33'11984,"14"29"-9142,-18 3-2815,0 0-1,0 1 0,0-1 1,0 1-1,0-1 1,0 1-1,-1 0 1,1-1-1,0 1 1,0 0-1,0 0 0,0 0 1,0-1-1,0 1 1,0 0-1,0 0 1,0 0-1,0 1 0,2-1 1,2 0 148,-3 0 17,-1 0-48,42 1 557,57 7 1,114 10-325,0-15 254,-170-3-503,436 0 325,-185-4-192,-85-14-18,-47 1-139,-41 11-211,-20 1 91,-13 1-5,-38-1 91,-17 1 4,12-1 35,-26 2-100,27 0 1,84-4-17,3 1-45,193 6 132,-243-8-48,34 2 270,2 0-385,34 1-157,169 5 853,-239 8-410,-9-2-222,3 0 81,-14-6-1785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5:37.49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1 220 2144,'-1'-3'102,"1"0"0,0 1 1,0-1-1,0 0 0,1 0 1,-1 1-1,1-1 0,-1 0 0,1 0 1,0 1-1,0-1 0,22-23 5190,-19 24-4814,7 0-595,0 1 842,19-4 904,45 0 1,-63 5-1482,0 0 0,-1 1 1,1 1-1,-1 0 1,16 5-1,13 2 396,0-2-1,64 4 1,-68-8-367,47 1 168,-1-3 0,154-19 0,-178 14-26,75 4 0,-58 1 168,154-14 388,-163 12 1146,-67 0-2027,1 0 0,-1 1 0,0-1 0,1 0 0,-1 1 0,0-1 0,0 0 0,1 1 0,-1-1 0,0 1 0,0-1 0,0 1 0,0 0 1,0-1-1,-1 1 0,-18-7-155,-214-46-116,138 36 330,45 8-41,-81-4 1,80 9 5,-108-5 54,107 7-256,-70 0 116,73 3 114,31-1-169,0 2-1,0 0 1,0 1-1,1 0 1,-20 8-1,34-10-71,-1 0 0,0 0-1,0 0 1,-8 0 0,23 2-673,-1 0 827,-1-1 0,1 0-1,0-1 1,1 0 0,17 0-1,58-9-619,-59 5 433,155-22-2651,-79 10-864,1 2-3523,-47 5 5453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5:38.85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286 1 5824,'0'1'3722,"5"25"-809,0 5-988,-5 17 21,-10 66 1,0 10-1170,6-57-568,-5 102 319,-2 132-312,9-161-16,3 90 256,1-79-85,-1-144 37,1-12 405,0-15-333,-7-185-277,1-20-288,-1 9-214,3 125 182,0-41 186,6-13-32,-9 86 155,5 57-206,0 0-1,0 0 1,0 0 0,-1 0-1,1 0 1,0 1-1,-1-1 1,0 0-1,1 0 1,-1 0 0,0 1-1,0-1 1,0 0-1,0 1 1,0-1-1,-3-2 1,-1 9-322,0 0 234,1 1 0,-1-1 0,1 1 1,1 0-1,-1 0 0,1 1 0,-4 11 0,-13 52 247,9-29-104,-18 67-50,-34 103-4,37-132-23,10-25-18,13-45 97,0 0 1,0 1-1,1-1 1,0 1-1,0 13 1,0-13-125,1-9 51,1 0 0,-1 0 1,1 0-1,0 0 1,-1 0-1,1 0 1,0 0-1,0 0 0,0 1 1,0-1-1,0 0 1,0 0-1,0 0 1,0 0-1,1 2 0,0 1-147,-1-1-1,1 0 0,-1 1 0,1-1 0,-1 1 0,0-1 1,-1 1-1,1-1 0,-1 4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3:43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430 9 3328,'6'-9'5050,"-7"18"-3412,-5 7-1037,-1 0 1,-1 0-1,-13 21 1,11-21-464,-5 10-72,-4 8 234,-35 47 0,-7-9 192,-30 41 89,77-93-485,1 1 0,0 0-1,-17 43 1,14-21 65,1 1 0,3 0 0,1 1 0,-6 67 1,16-108-123,1 0 0,0 0 1,0 0-1,0 0 1,1 0-1,-1 0 1,1 0-1,0 0 1,0 0-1,1 0 1,-1-1-1,1 1 1,3 5-1,-3-6 18,0 0 0,0-1 0,1 1 0,-1-1 0,1 0-1,0 0 1,0 0 0,-1 0 0,1 0 0,0 0 0,0-1 0,1 0 0,-1 1 0,0-1 0,0 0 0,6 0-1,22 4 177,1-2 0,-1-1-1,34-3 1,95-13-19,-140 12-244,6 0 16,-9 1-378,0-1 0,1-1-1,-1 0 1,0-1 0,25-10-1,-41 14 235,-1 0 1,1-1-1,0 1 0,-1 0 1,1-1-1,-1 1 0,1 0 1,-1-1-1,1 1 0,-1-1 0,0 1 1,1-1-1,-1 1 0,1-1 1,-1 1-1,0-1 0,0 1 0,1-1 1,-1 1-1,0-1 0,0 0 1,1 1-1,-1-1 0,0 1 0,0-1 1,0 0-1,0 1 0,0-1 1,0 1-1,0-1 0,0 0 0,0 1 1,0-1-1,-1 0 0,1-13-2876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5:40.03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472 130 4992,'-1'-4'510,"1"3"-455,0 1 0,0-1 0,0 1 0,0-1 0,0 0 1,-1 1-1,1-1 0,0 1 0,0-1 0,0 1 0,-1-1 0,1 1 0,0-1 1,-1 1-1,1-1 0,0 1 0,-1-1 0,1 1 0,-1-1 0,1 1 0,-1 0 0,1-1 1,0 1-1,-1 0 0,0-1 0,1 1 0,-1 0 0,1 0 0,-1 0 0,0-1 0,-2 0-97,1 0 0,-1-1 0,0 0 0,1 1 0,-1-1-1,1 0 1,0 0 0,0 0 0,0-1 0,0 1-1,0 0 1,-2-5 0,-8-7-71,-9-11 1291,19 21-888,-1 1-1,1-1 1,-1 1 0,0 0 0,0 0 0,0 0 0,-1 0 0,1 1-1,-1-1 1,1 1 0,-7-3 0,7 3-87,0 2 1,0-1-1,1 0 1,-1 0-1,0 1 1,0-1-1,0 1 1,0 0-1,-5 1 1,6-1-105,0 1 0,0-1 0,1 1 0,-1 0 0,0 0 1,0-1-1,1 1 0,-1 1 0,0-1 0,1 0 0,-1 0 1,1 1-1,-1-1 0,1 1 0,-2 2 0,-7 12 171,1 0-1,0 0 0,2 1 0,0 0 1,-5 19-1,9-28-189,-53 195 678,19-58 95,-99 383 1285,133-505-1370,8-27-373,93-133-24,-42 55-379,-3 0-221,50-102 0,-93 165 164,-5 9 26,1 1 0,10-12 0,-10 14 46,0-1 0,6-11 0,-11 16 7,0 1-1,0 0 0,1-1 1,-1 1-1,1 0 1,-1 0-1,1 0 1,0 0-1,0 0 1,0 0-1,0 1 1,0-1-1,0 1 1,0-1-1,0 1 1,4-2-1,-6 4-22,1-1-1,-1 1 0,1-1 0,-1 1 1,0 0-1,1-1 0,-1 1 0,1 0 1,-1-1-1,0 1 0,0 0 1,0-1-1,1 1 0,-1 0 0,0 1 1,0-1-12,8 20-25,-5-12 95,0 0 0,2 14 1,-3-15-2,0 2 29,-1 0 0,0 0 0,0 0 0,-1 0 0,0 1-1,-2 10 1,2-18-54,-29 132 1330,-16 14-1427,35-117-260,7-23 222,0-1 1,1 1-1,0 0 1,0 1-1,0 13 1,-1 18 30,2-32 42,0 0 1,1 0-1,0 0 1,0 1-1,1-1 1,0 0-1,3 10 1,0 5 987,-15-14-122,9-9-810,1 1 1,-1-1-1,1 0 1,-1 1 0,0-1-1,0 0 1,0 0 0,0 0-1,0-1 1,0 1-1,-2 0 1,2 0-60,-1 0 0,0 0 1,1 0-1,0 0 0,-1 1 0,1-1 1,-3 3-1,4-3 20,-3 3-837,15 4-47,4 2 844,1-1 0,0 0 0,0-1 1,1-1-1,0 0 0,0-2 0,27 6 0,13 0 184,59 1 1,-35-5-18,140 16-152,-186-17 81,-1 2 0,66 23 0,-69-23-1842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5:54.159"/>
    </inkml:context>
    <inkml:brush xml:id="br0">
      <inkml:brushProperty name="width" value="0.5" units="cm"/>
      <inkml:brushProperty name="height" value="1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379 506 4480,'-4'-47'8137,"4"40"-7912,0 4-87,0-1 0,0 1 0,1-1 0,-1 1 0,1-1 0,1-4 0,0 0-11,0-1-1,-1 0 1,1 1 0,-2-1 0,1 0 0,-1 0 0,-2-13 0,1-6-305,1 22 200,1 0 0,0 0 0,1 0 0,-1 0 0,1 1-1,0-1 1,1 0 0,4-7 0,-5 9 2,1 1-1,0-1 0,0 0 0,0 1 1,0 0-1,1 0 0,-1 0 1,1 0-1,0 0 0,0 1 0,0-1 1,0 1-1,0 0 0,1 1 1,-1-1-1,1 1 0,-1-1 1,5 1-1,50-7 188,0 3-1,73 3 1,-29 1 64,261 0 709,-195 2-1003,-69 1 69,117 17 1,-2 7 88,251-2-1,-3-36 223,-435 11-348,304 8 696,-165-6-456,-90-2-154,145-7-67,-125 4-67,119-20 1,-126 7 60,39 0 103,41-3-172,-105 18-95,74 6 0,-7 2 158,-111-6-19,201-5 126,-180 2-117,60-2 6,180-14 52,-274 18-72,193-28 68,210 4 272,-313 21-427,-80 3 76,36-5-164,33 0 230,350-23 215,-296 17-298,75 0 96,49 6-197,-32 3 410,-21-1-325,30 8 38,-96 11-20,30-1 273,-87-13 71,191-6-297,-134 3 69,-82 3-172,-11 4-5,109-1 123,-111-4 124,108-3 173,-71 2-650,-50 1 408,9 9 147,-21-9-159,-24 0-134,17 0-234,-12 2 269,-1 0-1,1 0 0,-1 0 1,1 1-1,-1 0 1,0 0-1,0 1 1,0-1-1,-1 1 1,1 1-1,-1-1 1,0 1-1,0 0 1,0 0-1,-1 0 0,0 1 1,0-1-1,0 1 1,-1 0-1,4 8 1,1 5 34,-1 0 0,-1 0 1,0 1-1,-2 0 0,4 34 1,3 91-342,-6-39 443,-4-46-208,-2 51 149,1-58-90,0-52-27,-5 9 379,5-3-347,0 1-11,0-8 33,0 1 0,0 0 1,0 0-1,0 0 0,0 0 0,0-1 0,-1 1 0,1 0 0,0 0 1,0 0-1,0-1 0,-1 1 0,1 0 0,0 0 0,-1-1 1,1 1-1,-1 0 0,1-1 0,-1 1 0,1 0 0,-1-1 0,0 1 1,1-1-1,-1 1 0,1-1 0,-1 1 0,0-1 0,0 1 1,1-1-1,-1 0 0,0 1 0,0-1 0,1 0 0,-1 0 0,0 1 1,0-1-1,0 0 0,0 0 0,-118-2-251,-107 4 47,-410 58-161,337-26 462,-321-13-7,367-40 295,4-16-195,18 2 7,-37 8-390,43 24 137,-1 17-47,197-14 111,-223 26 167,111-11-96,-221 37 126,-144 13 122,152-35-50,302-28-124,-86-4 0,130 0-136,-131-12 101,55 4 110,-114-23-125,2 0-181,-333-1-307,-26 39 411,225 14 22,-311-16-31,382-6 194,216 0-98,-147 6-254,68 4 140,-8 2-47,123-10 57,-393 4 1,242-6 0,135 1 6,13 1 4,0-1 1,0 0 0,0-1-1,-13-2 1,14 1-42,0 1 0,0 0 0,0 0 0,-1 1 0,1 0 0,0 1 0,0 0 0,0 1 0,0-1-1,0 2 1,0-1 0,1 1 0,-1 0 0,1 1 0,0 0 0,-8 6 0,-11 6-276,1 2-1,-39 34 0,41-30 324,1 0 0,0 1 0,-19 27 0,40-46-56,-1 0-1,0 1 0,1-1 0,0 1 0,0-1 0,0 1 0,0 0 0,1 0 0,-2 7 1,3-8 51,0-1 1,-1 0 0,2 0 0,-1 1 0,0-1 0,1 0 0,-1 0 0,1 1 0,0-1-1,0 0 1,0 0 0,0 0 0,1 0 0,-1 0 0,4 3 0,4 6-2,0-1 0,1 0 0,22 18 1,39 24 209,-58-44-81,10 6-185,-5-2 129,0 0 1,-1 0-1,20 21 1,-26-22 62,1 0 1,0-1-1,1 0 1,26 15 0,-30-20-117,0-2 0,1 1 0,-1-1 0,1-1 0,0 0 1,-1 0-1,2-1 0,-1 0 0,12 0 0,262-13 259,-266 10-279,262-30-64,43-3-95,94 20 69,-152 20 299,23 9-268,-146-6 7,247 15 255,281 14-47,202-30-6,-548-20-108,67 0-29,465 45-2,-762-25 107,52 5 139,582-4-136,-529-10-6,13-5-220,-72 1 275,316-13-249,-109-8 547,-3-23-258,-240 36-220,-55 7 111,14-4-72,21-15-82,-38 10-21,-24 6 44,0 2-1,1 1 1,-1 1-1,44-5 1,-25 4-22,93-6-8,-77 8 57,36 3-191,-49 1 102,6 4-30,-22 1-251,-18 12 6,-8-8 300,0 0 0,0 0 1,-1 0-1,-1 0 0,1 0 1,-1 0-1,-2 9 0,1 8-39,2 22-30,-1 5 27,-1 1 1,-9 52 0,4-70 162,-2 65 0,0 0-53,8 105-70,-6-167 224,-2 30-197,8-66 41,-1-1-1,1 1 0,-1-1 0,1 0 1,-1 1-1,-1 3 0,1-4 1,0 1 1,0-1-1,0 1 0,1-1 0,-1 1 1,0 4-1,1-6-17,0 1 0,0-1 1,-1 0-1,1 1 0,-1-1 0,1 1 0,-1-1 1,0 0-1,1 0 0,-1 1 0,0-1 0,0 0 1,0 0-1,0 0 0,0 0 0,0 0 0,0 0 1,0 0-1,0 0 0,-1 0 0,-1 0 0,0 1 37,1-1 0,-1 0 0,0 1 0,0-1 0,0 0 0,0-1 0,0 1 0,0 0-1,-5-1 1,-311 5 25,59 2-352,5-1 217,-444 2-26,470-7 186,-266-3 173,159-24-189,99 4-41,-412-5-182,89 15 219,135 1-59,-104 21-102,207 0 113,137-1-171,45-1 219,-368 6 278,0-21-194,-334-55 81,274 29-283,371 42 47,0-1 72,-111-4-86,132 4 4,155-7 61,-1 0 1,-29 5-1,33-4-78,16-2-2,0 0 1,0 0-1,0 0 0,0 1 0,0-1 0,0 1 0,0-1 0,0 1 0,-4 1 0,-3 16-519,4 16 554,4-24-20,0 1-1,0-1 1,1 0-1,1 15 1,0 4-7,-1-16 65,0-5-32,0 0-1,0-1 0,1 1 1,-1-1-1,2 1 0,-1-1 0,5 14 1,49 108 138,-17-57 237,-32-63-295,1 1-1,0-1 1,0 0 0,17 15 0,112 100 394,-117-109-462,-1-1 1,2-1-1,0-1 0,25 12 0,-9-8 3,62 18 0,-73-28 11,1 0 1,-1-2-1,33 1 0,78-4 237,-69-2-204,-33 1-51,169 6-38,-104 1-225,87 9 313,-13 3-202,238 33-144,-85-7 404,-1-19 75,-176-15-274,136 0 301,-188-8-153,303-5 140,-146-1-234,85-5 167,5-1-90,-212 7-47,151 4-55,-22 8 96,36 3 92,33 6 15,105-17-228,-419-2 78,188-9 56,81 0 98,4-1-12,-267 9-154,152-4-67,-30 3 89,23-1 36,37-17-189,-183 19 86,188-7-7,-101-1 188,-12 6-145,-93 2 65,-1-2-6,-1 2-47,-136 59-1996,107-44 1993,-28 18 0,-20 14-275,-14 6 436,3-3-190,-73 62-31,112-75 8,-51 51 1,-125 133 352,200-198-312,17-16 9,0-1-1,1 1 0,0 1 1,0-1-1,0 1 0,-8 14 0,4-11 96,9-10-73,0 0 0,0 1 0,0-1 0,1 1-1,-1-1 1,0 1 0,1 0 0,-1-1 0,0 1 0,1-1 0,-1 1 0,1 0-1,-1 0 1,1-1 0,-1 1 0,1 0 0,0 0 0,-1 0 0,1-1-1,0 2 1,-1 1 6,0 0 0,0-1-1,-1 1 1,1-1-1,0 1 1,-1-1 0,0 0-1,1 1 1,-1-1-1,-3 2 1,-8 6 83,11-8-75,0 0 0,-1 0-1,1 0 1,0-1 0,-1 1-1,1-1 1,-1 0 0,-5 2 0,-28 6 59,-65 6 1,34-6-13,-122 17-43,93-14-29,-349 18 39,285-23-22,-229-8-208,253-2-47,-130-5 317,-61-1 26,-208-7-5,-179-11-83,402 16-90,78-4 342,100 6-162,-12-3-60,-33-2-17,-16-1-161,33 1 36,10 2 132,-103-5 40,177 14-98,-93-2-222,-22 0-9,110 5-410,87 1 587,0 0 1,0 1-1,0-1 1,0 1-1,0 0 0,0 0 1,6 4-1,-3-1 94,0-1-35,-1 0 0,0 1-1,-1 0 1,8 8-1,-7-7-44,-1-1-1,13 10 1,5 1 98,37 34-1,12 9 265,57 15-58,-58-35-179,194 114 121,-208-121-110,55 30-31,-85-49-32,-1-2-1,39 12 1,41 5 272,187 24 0,-214-42-163,46 4-32,108 6 167,89 4-98,-132-16-223,236 5 287,-90-16 481,-94-1-710,13-12 315,-249 15-283,164-26-14,-146 22-78,-3 1 38,6-1-559,1 0 0,-1-2 1,-1-1-1,1-1 0,27-14 0,-45 18 245,-1 0 0,-1-1-1,1 0 1,-1 0-1,0 0 1,0-1-1,-1 0 1,0-1 0,0 1-1,0-1 1,-1 0-1,0 0 1,4-12 0,29-78-4789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6:22.3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31 889 896,'0'0'123,"1"0"1,-1 0-1,0 1 0,0-1 1,0 0-1,0 0 0,0 0 1,1 1-1,-1-1 0,0 0 1,0 0-1,0 0 0,0 0 1,1 1-1,-1-1 0,0 0 1,0 0-1,1 0 0,-1 0 1,0 0-1,0 0 0,1 0 1,-1 0-1,0 0 0,0 0 1,1 0-1,-1 0 0,0 0 1,1 0-1,-1-8 6525,-2-3-7082,2-132 3234,9 77-2101,-9 61-690,0 0 1,1 0-1,-1 0 1,1 0-1,0 1 1,0-1-1,1 0 1,1-4-1,2-1 46,-2 6-32,-1 0 0,0-1-1,0 1 1,0 0 0,1-7 0,-3 10-21,0-1-1,1 1 0,-1 0 1,1-1-1,0 1 0,-1 0 0,1 0 1,0-1-1,0 1 0,-1 0 1,1 0-1,0 0 0,0 0 1,0 0-1,0 0 0,1 0 1,-1 0-1,1 0 0,6-5-52,17-27 301,-18 24-152,0 0-1,1 0 0,11-11 1,-9 12-128,-7 4 45,0 1 0,1 0 0,0 0 0,-1 0 0,1 0 0,0 1-1,0 0 1,0-1 0,1 2 0,-1-1 0,8-2 0,5 1 186,-1 1-74,0 0 0,0 0 0,27 2 0,-18 1 142,47-4-1,-7 0-26,37-3-64,4-1 166,-83 7-197,-9 0-98,-1 0-1,1 0 1,22 5 0,-30-4 23,0-1 0,0 1 0,0-1 1,9 0-1,-10-1-54,0 1 1,0 0-1,0 0 1,0 0-1,0 1 1,7 1-1,-2 1 108,1-1 0,0 0 0,1-1-1,-1 0 1,16-1 0,17 0-27,-12 1 31,42-4 0,-4 0-97,-16-2 48,-43 3-58,0 1 0,0 0 1,0 1-1,17 1 0,-19-1-45,-1 1-1,0-1 1,1-1-1,-1 1 1,13-4-1,20-1-39,-22 3 135,-17 1-70,0 1-1,0-1 0,0 1 0,0 0 1,0 0-1,0 0 0,0 0 1,0 0-1,3 1 0,0 0 6,0-1-1,1 0 1,-1 1-1,0-2 1,0 1 0,1-1-1,-1 1 1,0-1-1,0-1 1,0 1-1,0-1 1,0 0 0,0 0-1,-1 0 1,1-1-1,-1 1 1,1-1 0,6-7-1,17-6 21,-23 13-39,1 0 0,0-1 0,8-6 0,3-1 78,-17 10-59,1 1-1,-1 0 1,1-1 0,-1 1-1,1 0 1,0 0 0,-1-1 0,1 1-1,-1 0 1,1 0 0,0 0 0,-1 0-1,1 0 1,0 0 0,-1 0 0,1 0-1,0 0 1,-1 0 0,1 0 0,1 0-1,-1 0-10,1 0 0,-1 0 0,0-1 0,1 1 0,-1 0-1,0-1 1,0 1 0,1-1 0,-1 0 0,0 1 0,0-1-1,0 0 1,2-1 0,-3 2 26,0-1 140,-1-1-1,1 1 0,-1 0 1,1 0-1,-1-1 1,0 1-1,1 0 1,-1 0-1,0 0 0,0 0 1,0 0-1,0 0 1,0 0-1,0 0 1,0 0-1,-1-1 1,-28-23 222,16 15-289,0 1 0,-1 0 0,0 1 0,0 1 0,-18-6 0,13 6 6,15 5-108,0 0 0,0 0 0,-1 0 0,1 1 0,-1 0 0,1 0 0,-1 0 0,-10 1 0,13 0-11,2 0-5,0 0 0,0 0 0,0 0 0,0 1 0,0-1 0,0-1 0,0 1 0,0 0 1,0 0-1,0 0 0,0 0 0,0-1 0,0 1 0,0 0 0,0-1 0,-1 0 0,2 1 24,0 0-1,0 0 1,0 0-1,0 0 1,0 0-1,0 0 1,0 0-1,0 0 0,-1 0 1,1 0-1,0 0 1,0 0-1,0 0 1,0 0-1,0 1 1,0-1-1,0 0 1,0 0-1,0 0 0,0 0 1,0 0-1,0 0 1,0 0-1,0 0 1,-1 0-1,1 0 1,0 0-1,0 0 1,0 0-1,0-1 1,0 1-1,0 0 0,0 0 1,0 0-1,0 0 1,0 0-1,0 0 1,0 0-1,0 0 1,0 0-1,0 0 1,0 0-1,0 0 0,-1 0 1,1 0-1,0 0 1,0 0-1,0 0 1,0 0-1,0 0 1,0 0-1,0-1 1,0 1-1,0 0 1,0 0-1,0 0 0,0 0 1,0 0-1,0 0 1,0 0-1,0 0 1,0 0-1,0 0 1,0 0-1,0 0 1,0 0-1,0 0 1,0-1-1,0 1 0,0 0-9,1 0-1,-1 0 0,0 0 0,0 0 0,0 0 1,0 0-1,0 0 0,0 0 0,0 0 1,0 0-1,0 0 0,0 0 0,0 0 0,0 0 1,0 0-1,0 0 0,0 0 0,0 0 1,0 0-1,0 0 0,0 1 0,0-1 0,0 0 1,0 0-1,0 0 0,1 0 0,-1 0 1,0 0-1,0 0 0,0 0 0,0 0 0,0 0 1,0 0-1,0 0 0,0 0 0,0 0 1,0 0-1,0 0 0,0 0 0,0 0 0,0 0 1,9 9-270,2-2 280,0-1 0,1-1-1,-1 1 1,1-2-1,15 5 1,-13-5-49,150 58 116,-123-46-47,99 48 591,-130-58 167,-16 1 122,2-3-1064,-8 5 179,0-1-1,-1 0 1,1 0 0,-2-2 0,1 0-1,-26 9 1,-28 12-97,33-10 123,1 1 0,-34 25-1,59-36-72,5-5 10,1 0 0,-1 0 0,1 0 0,-1 0 0,0 0 0,0-1 0,1 1 0,-1-1 0,0 0 0,0 0 0,0 0 0,-1 0 0,1-1 0,-4 1 0,6-1 11,1 0 1,0 0-1,-1 0 1,1 0 0,-1 0-1,1 0 1,0 0 0,-1 0-1,1 0 1,0 0 0,-1 0-1,1 0 1,0-1-1,0 1 1,-1 0 0,1 0-1,0 0 1,-1-1 0,1 1-1,0 0 1,0 0 0,-1-1-1,1 1 1,0 0-1,0 0 1,0-1 0,-1 1-1,1 0 1,0-1 0,0 1-1,0 0 1,0-1 0,0 1-1,0 0 1,0-1-1,0 1 1,0-1 0,0 1-1,0 0 1,0-1 0,0 1-1,0 0 1,0-1 0,0 1-1,0 0 1,0-1-1,0 1 1,1 0 0,-1-1-1,0 1 1,1-1 7,0 0 1,-1 0-1,1 0 1,-1 1-1,1-1 0,-1 0 1,1 0-1,-1 0 1,1 0-1,-1 0 0,0 0 1,1 0-1,-1 0 1,0-1-1,0 1 0,0 0 1,0-1-1,0-23 88,-1 17 2,-10-210 247,10 121-734,3 41 370,12 119-943,-3 35 958,-4-28 37,-6-44 90,-1-16 1,0-9 6,0-2 62,5-107 436,-5 102-620,-5-124-153,5 126 134,-1 1 0,1-1 0,0 1 0,0-1 0,0 0 0,0 1 0,0-1 0,1 1 0,0-1 0,-1 1 0,3-5 0,-2 29-529,27 193 250,-28-212 314,0-1-1,1 0 1,-1 0 0,0 0-1,1 0 1,-1 0-1,0 0 1,1 0 0,-1 0-1,1 0 1,-1 0 0,1 0-1,0 0 1,1 1 0,-1-1-8,0-1 1,1 1-1,-1-1 0,0 1 1,1-1-1,-1 1 1,1-1-1,-1 0 1,1 0-1,-1 0 1,3 0-1,-1 0-57,-1 0 0,0 1 0,1-1 1,-1 1-1,0-1 0,0 1 0,1 0 0,-1 0 0,0 0 0,2 2 0,16 5 34,2-4 90,1-1 0,0-1 0,45-2 0,-32 0 281,-36 0-270,3-6 456,-3 6-535,1-1 1,-1 1-1,0 0 0,0-1 1,1 1-1,-1 0 0,0-1 1,0 1-1,0 0 1,0-1-1,1 1 0,-1 0 1,0-1-1,0 1 0,0 0 1,0-1-1,0 1 0,0-1 1,0 1-1,0 0 1,0-1-1,0 1 0,0-1 1,0 1-1,0 0 0,0-1 1,-1 1-1,1 0 0,0-1 1,0 1-1,0 0 1,0-1-1,-1 0 0,-4-6 43,-1 0 0,0 0 0,0 0-1,0 1 1,-1-1 0,-10-6 0,6 4-65,0 0 1,0 1 0,-1 0-1,0 1 1,0 1 0,-1 0-1,-19-7 1,-11 10 127,35 0-39,-1 0 1,1 0-1,-12-7 0,18 9-89,-1 0 0,1 0-1,-1 0 1,1 0 0,-1 0-1,-4 0 1,-3-1-62,7 1 90,1 0-1,-1 1 1,0-1-1,1 1 1,-1-1-1,1 1 1,-6 1-1,-16-3 105,11-1-112,0 1 0,0 1-1,0 0 1,0 1 0,0 1 0,-25 3-1,-31 2-50,35-6 111,-53 8 0,62-7-57,20-1-11,-1 0 1,1 0-1,-1 1 1,-8 1-1,-11 4-15,-1-2 0,1 0 0,-1-2-1,-27-1 1,-27 8-125,63-9 144,3-1 0,0 1 0,-20 4 0,9-3 1,20-1 10,0 0 0,0 0 1,0 0-1,0 1 1,1 0-1,-7 1 0,-12 7-100,6-3 83,-27 7 0,14-5-17,1 2 0,-34 15 0,-58 32-213,112-52 258,-14 6-3,1 0 0,1 2-1,-39 30 1,13-8-225,37-29 136,0 1 0,0 1 1,1-1-1,-16 18 0,22-21 27,1 0 0,-1 0 0,1 0 0,0 0 0,0 0-1,1 1 1,-1-1 0,1 1 0,0-1 0,-1 6 0,0 0 21,-2 20 59,3-23-17,0 1 1,0-1-1,-1 0 0,-4 14 1,-7 20 144,13-40-118,-1 1 0,1-1 0,-1 0 0,1 0 0,-1 0-1,0 0 1,0 0 0,0 0 0,1 0 0,-1 0 0,0 0 0,0-1-1,-2 2 1,2-4-36,0 1 1,-1 0-1,1-1 0,-1 1 0,0 0 0,1 0 0,-1 0 0,0 0 1,-3-2-1,-6-2-80,9 2 19,0-1 1,0 1-1,1 0 0,-1 0 1,0-1-1,1 1 0,-1-6 0,-7-12-91,9 20 110,0 0-1,0 0 1,1 0-1,-1 0 1,0 0-1,0 0 1,0 0 0,1 0-1,-1 0 1,1 1-1,-1-1 1,1 0-1,-1 0 1,1 0-1,-1 1 1,1-1-1,0 0 1,-1 1-1,1-1 1,0 0-1,-1 1 1,2-1-1,10-12-92,20-18 66,-3 4 234,-22 20-67,0 0 1,1 1-1,10-7 0,10-8 62,-20 14-146,1-1 1,-1 2-1,1-1 1,1 1-1,-1 1 0,1-1 1,0 2-1,17-7 1,-15 8-4,-6 2-36,1-1-1,-1 0 1,0 0 0,0 0-1,6-4 1,15-8 148,1 2 0,30-9 0,-26 10-232,11-5 136,71-27-103,5-16 71,-107 53 22,2 0 1,-1 1-1,1 1 1,27-7-1,60-2 41,-72 10 61,-1-1-127,1 2 0,0 1 1,0 1-1,52 7 0,-47-1-35,0 2 0,-1 1 0,35 14 0,-28-10 8,-32-11 53,1 1 0,0 0-1,-1 0 1,1 1 0,-1 0-1,0 0 1,0 1 0,11 8 0,-1 3-69,23 17 0,-39-32 81,0 1 0,0 0 0,1 1 0,-1-1 0,-1 0 0,4 5 0,6 7-158,-6-9 949,-4-6-793,-1 1-1,1-1 1,-1 0-1,1 0 1,-1 0-1,0 0 1,1 1-1,-1-1 0,0 0 1,0 0-1,0 0 1,0 0-1,0-1 1,-13-22 70,10 19-105,0 1 0,1 0-1,-1-1 1,1 1 0,1-1-1,-1 1 1,-1-8 0,2 8-20,-1-6-120,0 1-1,-1 0 0,0 0 1,-5-12-1,7 7 75,0 1 0,3-17 0,-1 2 189,-1 9-223,0 14-71,0 12 46,-2 6 41,1 1 1,-5 13-1,6-23 58,-31 119 513,16-88-203,15-35-277,0 0 0,-1 1 0,1-1 0,0 1 0,0-1 0,-1 0 0,1 1 0,0-1 1,-1 0-1,1 0 0,0 1 0,-1-1 0,1 0 0,-1 0 0,1 1 0,0-1 0,-1 0 1,1 0-1,-1 0 0,1 0 0,0 1 0,-1-1 0,1 0 0,-1 0 0,1 0 0,-1 0 1,1 0-1,-1 0 0,1 0 0,0 0 0,-1-1 0,0 1 0,-22-6 158,5 1 26,-28-1-77,-64-1-1,49 5-16,36 1-99,-1 2 0,1 0 0,0 2-1,0 1 1,-40 11 0,11 1 1,-56 24-1,16 2-5,41-17 69,-82 27-1,29-18-139,88-30-6,14-4-14,-1 1 0,0 1 0,0-1 0,-5 3 0,1 1-491,17-10 239,22-9 77,4-2 259,15-6-140,-16 10 96,-1-1 0,36-20-1,-52 24 39,0-1 0,-1-1-1,0 0 1,-1-1-1,24-25 1,-34 33 93,-2 2-39,-1 0 0,1 1 0,0-1 0,-1 0 0,1 0-1,-1 0 1,0 0 0,0-1 0,1 1 0,-1 0 0,-1 0 0,1-1-1,0 1 1,0-5 0,-1 6-26,0 1 0,0 0-1,-1-1 1,1 1 0,0 0-1,-1-1 1,1 1 0,0-1-1,-1 1 1,1 0 0,0 0-1,-1-1 1,1 1 0,-1 0 0,1 0-1,0-1 1,-1 1 0,1 0-1,-1 0 1,1 0 0,-1 0-1,1 0 1,-1 0 0,0-1-1,-13 0-89,6 1 70,1 1 0,-1 0 1,1 1-1,-1 0 0,-8 3 0,-38 17-43,48-19 74,-35 16-25,-20 9-55,-92 37-311,129-53 336,0 2 0,1 1 0,-41 35 0,-14 17 144,53-41-57,0 0 0,2 2-1,-27 41 1,47-65-82,-1 1 1,0-1 0,-7 7-1,-7 7-48,18-17 71,0-1 0,0 0 0,-1 0 0,1 1 0,0-1 0,0 0 0,0 0 1,-1 0-1,1 0 0,0 1 0,0-1 0,-1 0 0,1 0 0,0 0 0,0 0 1,-1 0-1,1 0 0,0 0 0,0 1 0,-1-1 0,1 0 0,0 0 0,-1 0 1,1 0-1,0 0 0,0 0 0,-1-1 0,1 1 0,0 0 0,-1 0 0,1 0 1,0 0-1,0 0 0,-1 0 0,1 0 0,0 0 0,0-1 0,-1 1 0,1 0 1,0 0-1,0 0 0,0-1 0,-1 1 0,1 0 0,0 0 0,0-1 0,0 1 1,0 0-1,0 0 0,-1-1 0,-5-11-294,10-22-38,-4 30 291,1 0 0,0-1 1,0 1-1,0 0 1,0 0-1,1 0 1,0 0-1,0 0 0,0 0 1,0 1-1,1-1 1,3-3-1,7-9-20,18-17 0,-25 27 71,83-81 116,-76 76-159,0 0 1,1 1-1,0 0 0,0 1 0,29-12 0,83-26 272,-74 29-126,-49 17-96,143-56 247,-126 47-195,0 0 0,-1-2 0,0 0-1,33-29 1,-23 16 47,1 1 0,34-20 0,-56 40-113,0-1 0,0 2 0,0-1-1,1 1 1,-1 1 0,1 0 0,0 0 0,-1 0 0,1 1-1,0 1 1,0-1 0,14 2 0,-3 2 38,0 0 0,-1 1 0,1 0 1,28 12-1,-31-8-27,29 16 0,-29-15-55,30 13 1,-12-6 83,-22-9-53,25 7-1,-18-5 59,-18-8-51,1 1 0,0-1 0,0 0 0,0 1 0,0-2 0,5 2 0,45 1 1516,-98-2-1689,-49-3 275,-48-6-26,113 8-147,0 1-1,-1 2 0,-29 6 1,-12 1 142,55-9-77,-1 0-1,1 2 1,0 0-1,0 1 1,-31 11 0,23-5-158,19-8 84,1 0 0,-1 0 1,0 0-1,0 1 1,1 0-1,0-1 0,-6 6 1,10-8 71,0 1 0,0-1 0,0 0 1,0 0-1,0 1 0,0-1 1,0 0-1,0 0 0,0 0 0,0 1 1,0-1-1,0 0 0,0 0 1,1 0-1,-1 1 0,0-1 0,0 0 1,0 0-1,0 0 0,1 1 1,-1-1-1,0 0 0,0 0 1,0 0-1,1 0 0,-1 0 0,0 0 1,0 1-1,0-1 0,1 0 1,-1 0-1,0 0 0,12 6-208,-9-5 217,8 3-76,0 1 0,1-2 1,-1 0-1,1 0 0,0-1 0,0 0 0,16-1 1,86-6-170,-86 3 308,303-38 50,-295 35-104,-19 3 22,24-6 0,-38 8-10,1-1 0,0 1 0,0 0 1,0 0-1,0 0 0,3 1 0,14 0-68,12 3 53,-32-4 5,0 0-1,0 0 1,0 0-1,0 0 1,0 1 0,0-1-1,0 0 1,0 1-1,0-1 1,0 1-1,0-1 1,0 1 0,0-1-1,-1 1 1,3 1-1,-2-1-2,0 0 1,0 0-1,0 0 0,0 0 1,1-1-1,-1 1 0,0 0 1,1-1-1,-1 1 0,1-1 0,-1 1 1,1-1-1,-1 0 0,1 1 1,-1-1-1,2 0 0,4 1-2,-7-1 1,0 0 0,0 0 0,0 0 0,0 0 1,1 0-1,-1 0 0,0 1 0,0-1 0,1 0 0,-1 0 1,0 0-1,0 0 0,0 0 0,1 0 0,-1 0 0,0 0 1,0 0-1,0-1 0,1 1 0,-1 0 0,0 0 0,0 0 1,0 0-1,1 0 0,-1 0 0,0 0 0,0 0 0,0-1 1,0 1-1,1 0 0,-1 0 0,0 0 0,0 0 0,0 0 1,0-1-1,0 1 0,0-3 117,-1 0 0,1-1 0,-1 1-1,0 0 1,0 0 0,-1 0 0,1 0 0,0 0 0,-4-3 0,-20-38 17,23 41-41,-39-75 126,25 46-82,-33-49 0,33 59-73,3 2-122,-1 1 0,-1 0 0,-1 1 0,0 1 0,-32-27 0,11 17-359,29 21 282,17 8-223,0 1 0,1 1-1,8 4 1,49 25 163,-45-24 143,-1 2 0,38 24 0,-31-12 67,-1 2 0,-1 1 0,42 54-1,-3-3 178,-43-54-108,27 33 470,-50-55-467,1-1 1,-1 1-1,0 0 0,1 0 0,-1 0 0,0-1 0,0 1 0,0 0 0,1-1 1,-1 1-1,0-1 0,0 1 0,0-1 0,0 1 0,0-1 0,-2 1 1,-33 13-214,18-6 234,4-1-30,-19 13 0,23-14-38,0 0 1,0 0 0,-12 4 0,16-7-31,0-1-1,1 1 1,-1 1 0,1-1-1,-8 7 1,-8 5-5,18-14-38,0 0 0,0 0 0,0-1 0,-1 1 0,1-1 0,0 1 0,0-1 0,-5 0 0,4 6-25,4-6 45,0 1 1,0-1-1,0 1 0,0-1 1,-1 1-1,1 0 0,0-1 1,0 0-1,0 1 0,-1-1 0,1 1 1,0-1-1,-1 1 0,1-1 1,0 0-1,-1 1 0,1-1 1,-1 1-1,1-1 0,-1 0 0,1 0 1,0 1-1,-1-1 0,1 0 1,-1 0-1,1 1 0,-2-1 1,0 0-10,4 0 15,-1 0 91,3-10-389,3-24 52,1-5 238,0 2-58,-3 10-347,-4 2-642,-2 24 1128,1 0 0,-1-1 0,0 1 0,0 0 1,0 0-1,0-1 0,0 1 0,0 0 1,0 0-1,0 0 0,0 0 0,0 0 0,-1 0 1,1 1-1,0-1 0,-1 0 0,1 1 0,-1-1 1,-1 0-1,-4-2-19,1 1 0,-1 0 0,0 0 0,-11-2 0,-10 2 0,-38 1 0,-66 5 101,91-2-118,0 1 0,1 3 0,0 0 0,-40 14 0,67-16-125,0 0 0,0 1 0,1 1 0,-16 9 0,27-14 59,-1 0 0,1-1 1,-1 1-1,1 0 0,-1 0 0,1-1 0,-1 1 0,0-1 0,1 0 0,-4 1 0,30-1 41,130-3-2432,-119 1-886,1-2 0,46-11-1,-16-3-489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6:25.90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 20 3136,'0'0'44,"0"0"1,0 0-1,-1 0 1,1 0-1,0 0 1,0 0-1,0 0 1,0 0-1,0 0 1,0 0-1,0 0 1,0 0-1,0 0 1,0 0-1,0 1 1,0-1-1,0 0 1,0 0-1,0 0 1,0 0-1,0 0 1,0 0-1,0 0 1,0 0-1,0 0 1,0 0-1,0 0 1,0 1-1,0-1 1,0 0-1,0 0 1,0 0-1,0 0 1,0 0-1,0 0 1,0 0-1,0 0 1,0 0-1,0 0 1,0 0-1,0 0 1,0 1-1,1-1 1,-1 0-1,0 0 1,0 0-1,0 0 1,0 0-1,0 0 1,0 0-1,0 0 1,0 0-1,0 0 1,8-1 2271,14-5 1344,-14 4-2653,18-3 904,0 1 0,53 0 0,-53 5-1864,0 1 0,30 8 0,-19-4-268,18 5-65,17 1-1947,-49-9-931,28 0 0,-11-3 748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6:26.28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 6560,'9'0'2976,"5"3"-2592,-4-3 992,-1 5-832,10-5 128,3 4-384,2-4 160,-1 0-256,-4 0-256,5 0 32,-5 0-1824,-2 0 992,2 0-3712,5 8 2560</inkml:trace>
  <inkml:trace contextRef="#ctx0" brushRef="#br0" timeOffset="1">874 4 7136,'65'9'3232,"28"-1"-2816,-46 1 864,0 0-800,4-1-192,-4 4-192,-6 0-448,-3 1 192,-5 4-2336,-5 4 1376,-1 11-3552,1 10 2624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6:27.53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11 4480,'1'-1'207,"0"0"0,0 1-1,0-1 1,0 0 0,0 0 0,0 0 0,0 1 0,0-1 0,1 0 0,-1 1 0,0 0-1,1-1 1,-1 1 0,0-1 0,1 1 0,-1 0 0,0 0 0,1 0 0,-1 0-1,1 0 1,-1 0 0,0 0 0,2 1 0,34 7 2922,-35-7-3143,29 8 1693,20 6 679,59 25-1,-5 12-1738,120 81-1,-141-76-767,46 27-2342,-96-66 1324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6:27.89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7232,'13'8'3264,"25"10"-2848,-24-10 224,0 1-448,5-6-288,3 6 32,3-6-192,-3 6 128,2 0-1184,0-1 704,-1-1-3264,4 7 2176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6:28.2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0 7136,'66'56'3232,"22"1"-2816,-55-31-288,5-2-160,-5 2-2016,-1 1 1120,1-1-3360,-5-5 2400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6:24.24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 4896,'2'0'1621,"-1"0"-1353,-1 0 1,1 0 0,-1 0 0,1 0-1,-1 0 1,1-1 0,-1 1 0,1 0-1,-1 0 1,1 1 0,-1-1 0,1 0-1,-1 0 1,1 0 0,-1 0-1,1 0 1,-1 0 0,1 1 0,-1-1-1,1 0 1,-1 0 0,1 1 0,-1-1-1,0 0 1,1 1 0,-1-1 0,1 0-1,-1 1 1,0-1 0,1 2 0,19 1 2520,32 2-720,35-2-1004,19-1-1364,-80-3-1043,0-1 1,27-5-1,-7-2-577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6:24.78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0 142 6656,'0'0'4746,"6"-5"-2308,42-4 676,27-15-1763,21-6-942,80-15-1009,-101 25-2821,-37 11 1496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3:43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5 114 6304,'0'0'82,"-1"0"0,1 0 0,0 0 0,-1-1 0,1 1 0,0 0 0,0 0 0,-1-1 0,1 1 0,0 0 0,0-1 0,-1 1 0,1 0 0,0-1 0,0 1 0,0 0 0,0-1 0,-1 1 0,1 0 0,0-1 0,0 1 0,0-1 0,0 1 0,0 0 0,0-1 0,0 1 0,0 0 0,0-1 0,0 0 0,9-10 1409,23-9 57,-26 17-1202,11-7 150,-1 0 0,1 2 0,1 0 0,-1 1 0,1 1 0,34-7 0,-11 9-667,1 1 1,-1 2-1,1 2 0,0 2 1,42 8-1,-58-7-313,-11-2-854,-1 0 1,20 7 0,-10-1-2972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6:25.17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0 233 7552,'19'-12'3424,"33"-8"-2976,-29 2 480,4 10-608,16-16 64,-1 3-224,23-12 32,6 4-96,8-9-416,1 8 192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6:28.6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0 311 7040,'1'0'124,"119"-3"8623,-99 1-8124,-1-1 1,1-1-1,34-11 1,75-40-726,-73 25-3028,105-73-1,-72 42-1285,-30 26 2390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6:28.96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62 5152,'32'-12'2336,"6"-5"-2048,-15 8 768,1 6-640,9-9-384,3 3-32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6:29.3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0 527 7808,'17'-5'958,"31"-13"1577,-43 16-2498,24-9 198,-1-2-1,-1-1 1,40-26 0,102-102-2955,-133 110 468,63-54-4033,-80 72 6540,34-19 1,-4 9 1102,1 2 0,89-27 0,-64 28-1107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7:55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569 395 832,'-7'-11'1073,"6"9"-677,0 0 0,0-1-1,-1 1 1,1 0 0,-1 0 0,0 1 0,1-1-1,-1 0 1,0 0 0,0 1 0,0-1 0,-5-1-1,-24-9 805,26 10-1141,-1 0 0,1 1 0,-1-1 0,0 1 0,0 0 0,0 1 0,0 0 0,1 0 0,-1 0 0,-8 1 0,-16 1 114,20-2-122,1 1 0,-1 1 0,0 0 0,1 0 0,-17 7 0,5-1 65,-32 18 0,-25 21 343,65-40-424,1 1 1,0 1-1,1 0 0,0 0 1,0 1-1,-14 18 0,9-9 39,2 2 0,-24 41 0,35-55-47,0 1-1,1 0 0,0 0 0,0 0 1,1 0-1,0 0 0,1 0 0,-1 0 1,2 0-1,1 15 0,0 11 32,-2-28-49,1-1 0,0 1 0,0 0 0,0-1 0,1 1 0,0-1 0,0 1 0,0-1 0,1 0 0,0 0 0,7 9 1,-5-7 18,0-1 0,0 1 1,1-1-1,0-1 1,1 1-1,-1-1 1,14 8-1,-12-9 15,0-1 1,0 0-1,1 0 1,0-1-1,-1 0 1,1 0-1,0-1 1,0 0-1,0-1 1,0 0-1,0 0 1,10-3-1,0 1 58,-1-2-1,1-1 0,0 0 0,25-12 1,-24 8-19,0 0 0,0-2 0,-1 0 0,27-22 0,-14 8 36,41-45-1,-61 58-170,0 1 1,1 0-1,0 1 1,1 0 0,0 1-1,0 0 1,1 1-1,0 1 1,1 1-1,19-7 1,5 3 0,-1 1 0,2 3 1,43-3-1,-24 8 873,-58 1-10,-12-8-496,6 6-324,-1 1 1,1-1-1,0 1 0,-1 0 1,1 0-1,-1 1 1,1-1-1,-1 1 1,-4 0-1,-8 2-106,-21 3-1,28-3 97,-2 0-22,1 1 1,-1 1-1,1 0 1,0 0 0,0 1-1,0 0 1,0 1-1,1 0 1,0 1 0,0 0-1,1 0 1,-11 11-1,11-8 35,0 1 0,0-1 0,1 1 0,0 1 0,1 0 0,1 0 0,0 0 0,0 1 0,1-1 0,-4 16 0,6-16 21,0-1-1,0 1 1,1 0 0,1 0 0,0 0 0,0 0 0,1 0 0,1 0 0,3 16 0,-4-26-11,2 6 18,0 1 1,0-1 0,1 1 0,8 15-1,-11-23-10,1 0-1,0 0 0,-1 0 0,1 0 0,0 0 1,0 1-1,0-2 0,0 1 0,0 0 0,0 0 0,0 0 1,0 0-1,0 0 0,0-1 0,0 1 0,1-1 1,-1 1-1,0-1 0,0 1 0,1-1 0,-1 0 0,0 1 1,1-1-1,-1 0 0,0 0 0,1 0 0,-1 0 1,0 0-1,1 0 0,-1-1 0,0 1 0,0 0 0,1-1 1,-1 1-1,0-1 0,0 1 0,1-1 0,-1 1 1,0-1-1,2-2 0,1 1 24,-1-1 0,1-1 0,-1 1 0,0 0 0,0-1 0,0 0 0,0 1 0,-1-1 0,3-5 0,15-37 266,45-169 312,-61 193-798,-1 1-1,-1-1 1,-1-28 0,-1 51-2,0 20-309,0-6 496,1-1 0,0 1 0,1 0 0,1-1 0,0 1 0,10 26 0,-1-10-7,-4-9 73,1 0-1,0-1 1,2 0 0,16 23 0,-24-39-32,1 0 0,0 0 0,0-1 0,1 1 1,0-1-1,-1 0 0,1 0 0,1-1 0,-1 1 1,0-1-1,1 0 0,0-1 0,0 1 0,0-1 1,0 0-1,0-1 0,0 1 0,0-1 0,0 0 1,10-1-1,-8 1 3,0-1 0,0-1 0,-1 1 0,1-2 0,0 1 0,-1-1 0,1 0 0,-1 0 0,0-1 1,0 0-1,0 0 0,0-1 0,0 0 0,0 0 0,-1 0 0,0-1 0,0 0 0,0 0 0,5-7 0,-4 2 21,0 0 0,0 0 0,-1-1-1,0 1 1,6-17 0,-2 1 142,7-33 0,-13 40-213,-1 0-1,-1 0 1,-1-33 0,1 52-88,-1 0 1,0 0 0,1 0 0,-1 0 0,1 1 0,-1-1 0,0 1 0,1-1 0,-1 1 0,0-1-1,0 1 1,1 0 0,0 0 0,26 14 78,-24-12-2,1 0 1,-1 0 0,-1 1-1,1-1 1,0 1 0,-1 0 0,1 0-1,-1 0 1,-1 0 0,5 7 0,2 7 0,-1 1 0,-1 1 0,0-1 0,6 33 0,-8-28 91,2 0 1,16 40-1,-22-60-59,1-1 0,0 0-1,0 0 1,0 0 0,0 0 0,0 0-1,1 0 1,-1 0 0,1-1-1,0 1 1,0-1 0,0 0 0,0 0-1,5 2 1,-6-3 10,0 0 0,0 0 0,1-1 0,-1 0 0,0 1 1,1-1-1,-1 0 0,0 0 0,1 0 0,-1 0 0,0 0 0,0-1 0,1 1 0,-1-1 0,0 1 0,0-1 1,1 0-1,-1 0 0,0 0 0,0 0 0,0-1 0,0 1 0,-1 0 0,3-3 0,7-5 68,-1-1-1,-1 0 1,1-1-1,13-22 1,27-54 217,-33 56-102,0-1-189,-1-2 0,-2 0 0,-1 0 0,-2-1 0,-1-1 0,8-55 0,-12 44-12,-2 0 0,-1 0 0,-3 0 0,-9-74 0,6 109 6,0-1 0,-8-19 0,11 32-26,0 0 0,0-1-1,0 1 1,0 0 0,0 0-1,0 0 1,0 0 0,0-1-1,0 1 1,0 0 0,-1 0 0,1 0-1,0-1 1,0 1 0,0 0-1,0 0 1,0 0 0,0 0-1,0 0 1,0-1 0,0 1 0,-1 0-1,1 0 1,0 0 0,0 0-1,0 0 1,0 0 0,0 0-1,-1-1 1,1 1 0,0 0 0,0 0-1,0 0 1,0 0 0,-1 0-1,1 0 1,0 0 0,0 0-1,0 0 1,-1 0 0,1 0-1,0 0 1,0 0 0,0 0 0,0 0-1,-1 0 1,1 0 0,0 0-1,0 0 1,0 0 0,0 1-1,-1-1 1,1 0 0,0 0 0,0 0-1,-6 15-331,0 24 407,1 65-116,-2 3-253,5-55 243,0-32 76,2 36-1,1 0 51,-2-42-73,1 0 1,0 0-1,2 0 1,2 16 0,5 8-125,-2-7 202,2-1 0,12 32 0,-10-25 176,-10-31-237,1 0-1,-1 1 1,2-1-1,2 6 1,-3-6-41,1 0 0,-1 1 1,2 10-1,4 9 348,-8-25-126,0 0-14,0-1-153,0 1 0,1-1-1,-1 1 1,0-1 0,0 1 0,0-1-1,0 1 1,1-1 0,-1 1-1,0-1 1,0 1 0,1-1 0,-1 0-1,0 1 1,1-1 0,-1 1 0,0-1-1,1 0 1,-1 1 0,1-1 0,-1 0-1,0 0 1,1 1 0,-1-1 0,1 0-1,-1 0 1,1 0 0,0 1 0,3 0 9,0 0 1,0 0-1,0 0 1,0 0 0,0-1-1,5 0 1,-8 0-5,1-1 1,-1 1-1,0-1 1,0 0-1,0 1 0,0-1 1,1 0-1,-1 0 1,0 0-1,0 0 1,-1 0-1,3-2 0,5-5 118,-5 5-177,-3 4 41,0-1-1,0 0 0,0 0 0,0 0 0,0 0 0,0 0 1,0 0-1,0 0 0,0 0 0,0 0 0,0 0 0,0 0 1,0 0-1,0 0 0,0 0 0,0 0 0,0 0 0,0 0 1,0 0-1,0 0 0,0 0 0,0 0 0,0 0 0,0 0 1,0 1-1,0-1 0,0 0 0,0 0 0,0 0 0,0 0 1,0 0-1,0 0 0,0 0 0,0 0 0,0 0 0,0 0 1,0 0-1,1 0 0,-1 0 0,0 0 0,0 0 1,0 0-1,0 0 0,0 0 0,0 0 0,0 1 86,6-10-54,16-31 282,-20 34-285,1 1 1,-1-1-1,0 0 0,0-1 1,2-8-1,0-1-29,6-28-39,7-22 467,1-13-652,-17 57 91,-1 24-917,0-1 1045,1 0 1,-1 0 0,0 0 0,1-1 0,-1 1 0,0 0 0,1 0 0,-1 0 0,1-1-1,0 1 1,-1 0 0,1-1 0,0 1 0,-1 0 0,1-1 0,0 1 0,0 0 0,9 9 152,4 2-212,-2 8 470,-11-20-305,18 9 453,-16-9-510,1 1-1,-1-1 0,1 1 0,-1 0 0,1 0 0,-1 0 1,4 2-1,-3-1-34,-1-1 1,1 1-1,-1-1 1,1 0-1,0 0 1,-1-1-1,6 1 1,10 2-93,-17-2 78,-1-1 0,1 1 1,0-1-1,-1 0 0,1 1 1,0-1-1,-1 0 1,1 0-1,0 0 0,-1-1 1,4 1-1,-1-2 82,0 2-1,0-1 0,-1 0 1,1 1-1,7-1 0,-8 1-56,0 0-1,0 0 0,1 0 0,-1-1 0,0 1 0,0-1 0,0 0 1,0 0-1,0 0 0,0 0 0,3-2 0,26-15-86,-22 13 281,-1 0 1,15-12-1,-24 17-201,1-1 0,0 0 0,0 1 1,-1-1-1,1 0 0,0 0 0,-1 1 0,1-1 0,-1 0 0,1 0 1,-1 0-1,1 0 0,-1 0 0,0 0 0,1 0 0,-1 0 0,0 0 0,0 0 1,0 0-1,0 0 0,0 0 0,0 0 0,0 0 0,0 0 0,-1-2 0,-1 5-142,-1 0-1,1 0 0,0 1 0,0-1 1,-1 1-1,2-1 0,-1 1 0,-2 3 0,-3 13 81,0 0-1,2 0 1,0 1-1,1 0 0,1-1 1,0 1-1,2 1 1,0-1-1,4 31 0,-1-36 58,0 0-1,1 1 0,1-1 1,0 0-1,1-1 0,1 1 1,8 15-1,-13-28 9,-1 0 0,1 0 0,0-1 0,0 1 0,1-1 0,-1 1 0,0-1 0,0 1-1,1-1 1,-1 0 0,1 0 0,-1 0 0,1 0 0,-1 0 0,1 0 0,3 2 0,-3-3 9,-1 0 0,1 0 0,0 0 0,-1 0 0,1 0 1,-1 0-1,1 0 0,-1 0 0,1 0 0,-1-1 0,1 1 0,-1-1 0,1 1 1,-1-1-1,1 0 0,1-1 0,3-2 35,-1 0 0,0 0 0,0-1 0,0 0 0,0 0 1,-1-1-1,7-9 0,9-18 52,-2-2 0,25-63 1,-36 81-120,31-72 237,-25 46-236,-11 37 17,2-12-155,-3 16-144,3-7 481,-2 7-385,-1 7-689,-1 36 603,7 50-1,-4-75 272,0 0 0,0-1-1,2 0 1,0 1 0,1-1-1,8 17 1,-3-12 74,-5-7-85,1 0 0,12 16 0,-18-27 46,1 1-1,1-1 0,-1 1 0,0-1 0,1 0 0,-1 1 1,1-1-1,-1-1 0,1 1 0,0 0 0,0-1 0,0 1 1,0-1-1,0 0 0,6 1 0,-7-1 0,0-2 0,0 1 0,0 0 0,0 0 0,-1-1 0,1 1 0,0-1 0,0 1 0,0-1 0,0 0 0,-1 0 0,1 0 0,0 0 0,-1 0 0,1 0 0,2-2 0,0-1 20,0 0 0,0 0 0,0-1 0,4-5-1,8-16 137,-1-1-1,-2 0 0,0-1 0,-2-1 1,8-29-1,-8-15-81,-1 14-437,-8 56 254,-1 0 0,1-1 0,0 1 0,0 0 0,0 0 0,1 1 0,-1-1 0,1 0 0,-1 1 0,1-1 0,0 1 0,5-3-1,-2 19-199,7 22-1,7 38 304,-13-55 165,0-1-1,16 26 0,-18-36-125,0 1 0,1-1 0,0-1 0,1 1 0,0-1 0,13 11 0,-12-13-20,0 0 0,0 0 0,1-1 0,0 0 0,0-1-1,0 0 1,0-1 0,0 1 0,0-2 0,1 1-1,-1-1 1,0-1 0,1 0 0,9-1 0,-14 0 38,0 0 0,0-1-1,-1 0 1,1 0 0,0 0 0,-1 0 0,0-1 0,1 1 0,6-7 0,3-4-34,16-17 0,-25 24-53,8-10 76,0 0 0,-2-2 1,13-21-1,-11 15-124,18-23 0,-27 41 9,0 0-1,1 1 0,0-1 1,0 1-1,0 0 1,0 1-1,1-1 1,0 1-1,8-5 1,-4 2-169,-10 6 197,1 0 1,0 1-1,-1-1 1,1 0-1,0 1 1,-1-1-1,1 1 1,0-1-1,0 1 1,0-1 0,0 1-1,0 0 1,-1-1-1,1 1 1,0 0-1,0 0 1,0-1-1,0 1 1,0 0-1,0 0 1,2 0-1,1 2-22,2 0-1,-1-1 0,0 0 1,0 0-1,0 0 0,6-1 1,-8 1 72,-1 0-1,0 0 1,1 0 0,-1 0-1,0 1 1,0-1 0,0 1 0,0-1-1,0 1 1,0 0 0,0 0 0,1 2-1,10 8 1382,-15-12-1379,1 0 0,-1-1 1,1 1-1,-1-1 0,1 1 0,-1-1 1,1 1-1,-4-3 0,-12-4-221,13 6 119,-1 1-1,1-1 0,0 1 0,-1-1 1,1 1-1,0 1 0,0-1 1,-5 1-1,4 1 19,0 0 0,0 0 1,0 0-1,1 1 0,-1 0 0,1 0 1,-5 3-1,0 2-13,0 0 1,0 0-1,1 1 1,0 0 0,1 0-1,0 1 1,0 0-1,1 0 1,0 1-1,1-1 1,0 1-1,1 0 1,-4 16-1,5-17 88,1 0-1,0 0 0,1 0 0,0 1 0,1-1 0,0 0 0,1 1 0,0-1 0,0 0 0,1 0 0,1 0 0,-1 0 0,2 0 0,-1 0 0,10 17 0,-10-23 28,0 0-1,0 0 0,0 0 0,0-1 0,1 1 0,-1-1 0,5 3 0,-7-5-19,0 0 0,0 0-1,1 0 1,-1 0-1,0-1 1,1 1-1,-1 0 1,0-1 0,1 1-1,-1-1 1,0 0-1,1 1 1,-1-1 0,1 0-1,-1 0 1,1 0-1,-1 0 1,1 0-1,-1 0 1,1 0 0,-1 0-1,1-1 1,-1 1-1,0-1 1,1 1 0,-1-1-1,2 0 1,1-2 13,-1 0 0,1-1 0,-1 1 0,1-1 0,-1 0 0,-1 0 0,1 0 0,0 0 0,-1-1 0,0 1 0,3-7 0,1-9-32,6-29 0,-3 12 75,15-72 94,-16 63-211,-6 18 42,-3 14-337,6 83-1135,-2-29 1337,-3-26 149,1 0 1,4 16-1,5 27 79,-7-31-81,13 40-1,-15-58 49,2-1-1,-1 0 1,1 0-1,0 0 0,0-1 1,1 1-1,0-1 1,0 0-1,10 11 0,-14-17-50,1 1-1,0-1 1,0 1 0,0-1-1,-1 0 1,1 1-1,0-1 1,0 0-1,0 0 1,0 1-1,0-1 1,-1 0-1,1 0 1,0 0-1,0 0 1,0 0-1,0 0 1,0-1-1,0 1 1,-1 0 0,1 0-1,0-1 1,0 1-1,0 0 1,0-1-1,-1 1 1,1-1-1,0 1 1,0-1-1,-1 1 1,1-1-1,1-1 1,2-2 28,0 0 0,1-1-1,4-7 1,-7 10-30,43-64 163,50-95-1,-63 103-120,42-71 15,-62 107-67,-1-1 1,0 0 0,-2-1-1,8-33 1,16-104 22,-25 101-81,-1-89-1,-10 113-102,3 34 107,0 0 0,-1 0 0,0 0-1,1 0 1,-1 0 0,0 0 0,0 0 0,0 1-1,0-1 1,0 0 0,-1 1 0,1-1-1,-2-1 1,3 3 30,-1 0 0,1 0-1,0 0 1,-1 0 0,1 0 0,0 0 0,-1 0 0,1 0-1,0 0 1,-1 0 0,1 0 0,0 0 0,-1 0-1,1 0 1,0 1 0,-1-1 0,1 0 0,0 0-1,-1 0 1,1 1 0,0-1 0,-1 0 0,1 0-1,0 1 1,0-1 0,0 0 0,-1 0 0,1 1 0,0-1-1,0 1 1,-1-1-15,-7 12-61,0 1 1,1 0 0,1 1-1,0 0 1,1 0 0,-6 22-1,3-12 38,-4 17 48,1 0 0,2 1-1,1 0 1,-2 77-1,11-91 17,1-1 0,2 1 0,0-1 0,2 0 0,1 0 0,1-1 0,2 1 0,0-2 0,1 0 0,2 0 0,1-1 0,0 0 0,2-2 0,19 22 0,-29-37 44,0 0 0,0-1 0,13 9 0,-17-13-37,1 0 1,-1-1 0,1 1-1,-1-1 1,1 0-1,-1 0 1,1 0 0,0 0-1,0 0 1,0-1-1,-1 1 1,1-1 0,0 0-1,6 0 1,-4 0 7,0-1 1,0 0 0,0-1-1,0 1 1,0-1 0,0 0-1,0 0 1,-1 0 0,1-1-1,-1 0 1,1 0 0,-1 0-1,0 0 1,0 0 0,6-8-1,16-22 239,24-40 0,-29 40-98,-14 25-54,-7 7-102,1 1-1,-1-1 1,1 1 0,0-1 0,-1 0 0,0 1-1,1-1 1,-1 0 0,1 1 0,-1-1-1,0 0 1,1 0 0,-1 1 0,0-1-1,0 0 1,1 0 0,-1 0 0,0 1 0,0-1-1,0 0 1,0 0 0,0 0 0,0 1-1,-1-1 1,1 0 0,0 0 0,0 0-1,0 1 1,-1-2 0,1 1-49,-1 1-1,1-1 1,-1 1-1,1-1 1,0 1 0,-1-1-1,1 1 1,-1-1-1,0 1 1,1-1-1,-1 1 1,1 0 0,-1-1-1,1 1 1,-1 0-1,0-1 1,1 1-1,-1 0 1,0 0 0,1 0-1,-1 0 1,-1-1-1,-1 10-30,0 1-1,1-1 0,0 0 0,0 1 0,1-1 0,1 1 1,-1-1-1,2 1 0,-1-1 0,1 1 0,3 10 1,-2-8 62,1-1 0,1-1 0,-1 1 0,2 0 0,0-1 1,0 0-1,1 0 0,0 0 0,9 10 0,-11-15 34,0 0-1,1-1 0,-1 0 0,1 0 0,0 0 0,0 0 0,0-1 0,1 0 0,-1 0 0,1 0 1,9 3-1,-11-5 19,1-1 1,-1 1-1,0 0 1,0-1 0,1 0-1,-1 0 1,0 0-1,0-1 1,1 1 0,-1-1-1,0 0 1,0 0-1,0-1 1,0 1 0,0-1-1,0 0 1,6-4-1,-5 3 3,1 0-1,-1 0 0,-1-1 0,1 0 0,-1 0 0,1-1 0,-1 1 1,0-1-1,-1 0 0,1 0 0,-1 0 0,0 0 0,0 0 1,-1-1-1,0 1 0,0-1 0,0 0 0,0 0 0,-1 0 0,0 0 1,0 0-1,-1 0 0,1 0 0,-2 0 0,0-10 0,0 13-41,1 0 0,-1-1 1,-1 1-1,1-1 0,0 1 0,-1 0 0,0 0 0,0 0 0,0 0 0,0 0 0,0 0 0,0 1 0,-1-1 0,1 1 0,-5-4 1,-6-3-146,1 1 0,-20-10 0,20 12 78,-4-1-61,0 0 1,-33-8-1,23 7-47,24 8 143,0 0-1,0-1 1,0 1 0,0 0 0,0 0 0,0 0-1,-3 1 1,-13 0-241,10 1-84,6-1 39,4 0 194,96 7-238,-59-9 682,0-3 1,64-13-1,-45-1 176,-52 16-378,0 1-1,0-2 0,0 1 0,0-1 0,8-4 0,22-10-593,-4 5 227,-8 2 261,0 2 0,49-10 1,-61 15 107,12-2-13,-23 5-116,-1 0-1,1 0 1,0 0-1,-1 0 1,1 0-1,-1 0 1,1 0-1,0 0 1,-1 0-1,1 0 1,0 0-1,-1 0 1,1 1-1,-1-1 1,1 0-1,-1 0 1,1 1 0,0-1-1,-1 0 1,1 1-1,-1-1 1,1 1-1,-1-1 1,0 0-1,1 1 1,-1-1-1,1 2 1,0-1 3,-1 0-1,1 0 1,0 0 0,0 0 0,-1-1 0,1 1 0,0 0 0,0 0 0,0 0 0,2 0-1,9 11-135,-11-10 129,1 1 0,-1-1 0,0 1-1,0 0 1,0-1 0,-1 1 0,1 0 0,-1-1-1,1 1 1,-1 0 0,0 3 0,-4 33 148,0-2 186,7 37 192,-3-64-387,1 0 1,0 1 0,1-1 0,0 0 0,0 0-1,1 0 1,7 17 0,-8-23-104,0-1 0,0 1 1,0-1-1,0 0 0,1 0 1,-1 0-1,1 0 0,0 0 1,0-1-1,4 4 0,-5-5-36,0 0-1,1 1 0,-1-1 0,1 0 0,-1 0 1,1-1-1,-1 1 0,1-1 0,0 1 0,-1-1 1,1 0-1,0 0 0,0 0 0,-1 0 0,1 0 0,3-2 1,6-1-637,1-2 0,-2 1 0,1-2 0,20-12 0,17-7-3565,-36 19 1317,22-5 0,-17 9 525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7:5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30 105 5312,'-19'-9'2400,"14"5"-2080,0-1 1440,5 10-1024,0-10 1248,10 5-1120,4-8 1120,8 1-1152,16-7 287,9 7-639,32-7-288,1 6-128,27 1 64,1 1-64,27-6-672,-4 9 352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8:27.793"/>
    </inkml:context>
    <inkml:brush xml:id="br0">
      <inkml:brushProperty name="width" value="0.5" units="cm"/>
      <inkml:brushProperty name="height" value="1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625 503 1248,'-34'-5'3947,"28"6"-3589,-4 0 51,9-1-354,0 0 0,0-1 0,1 1 0,-1 0 0,0 0 0,0-1 0,0 1 0,1-1 0,-1 1 0,0-1 0,0 1 0,1-1 0,-1 1 0,0-1 0,1 0 0,-1 1 0,1-1-1,-1 0 1,0-1 0,-11-19 341,5 7-93,0 3-99,-1 0 1,1 0-1,1-1 1,0 0-1,-6-18 0,10 25-201,0 1 0,-1-1 0,1 0-1,-1 1 1,-4-5 0,-7-14-68,10 16 36,0 0 0,0 0 0,-1 1 0,0-1 0,0 1 0,-1 1 0,1-1 0,-13-8 0,17 12 50,1-2-15,0 1-33,14 5-1092,-9-1 1058,-1 0-1,1 1 0,8 3 0,12 4 127,-10-5-98,27 6 140,-38-10-79,-1 1 0,0-1 0,0 0 0,0 0 0,0-1 0,0 1 0,0 0 0,1-1 0,-1 0 0,0 0 0,3-1 0,-2 0 24,0 1 0,-1-1-1,1 1 1,0 0-1,0 1 1,0-1-1,0 1 1,5-1-1,-8 1-42,-1 0-1,0 0 1,1 0-1,-1 0 1,1 0 0,-1 0-1,0 0 1,1 0-1,-1 0 1,0-1-1,1 1 1,-1 0-1,0 0 1,1 0-1,-1 0 1,0-1-1,1 1 1,-1 0-1,0-1 1,0 1-1,1 0 1,-1-1-1,0 1-10,1-1-1,-1 1 0,0 0 0,0-1 1,1 1-1,-1 0 0,0 0 1,1-1-1,-1 1 0,0 0 0,1 0 1,-1 0-1,0-1 0,1 1 1,-1 0-1,1 0 0,-1 0 0,0 0 1,1 0-1,-1 0 0,1 0 0,0 0 1,2 0 19,1-1 1,-1 1-1,0-1 1,1 1-1,-1-1 1,0 0-1,1 0 1,-1-1-1,0 1 0,5-3 1,1-2 178,-1-1 0,10-7 0,-6 3-336,-11 9 150,13-9 220,-14 10-186,1 0 0,0 1 0,-1-1 0,0 0 0,1 0 0,-1 0 0,0 1 0,1-1 0,-1 0 0,0 0 0,0 0 0,0 0 0,1 0 0,-1 0 0,0 0 0,0 0 0,-1-1 0,1 0-180,0 1 130,4 18-1465,-3-13 1412,11 70-268,-4-18 306,3 0 0,19 56 0,-29-108 38,3 9 25,1 0 0,0-1-1,1 0 1,9 16 0,-13-25-13,0 0 1,1 0-1,-1 0 1,1 0-1,-1-1 1,1 0-1,0 1 1,0-1-1,0 0 1,0 0-1,0 0 1,0-1-1,1 1 1,-1-1-1,1 0 1,-1 0-1,1 0 1,-1 0 0,1-1-1,-1 1 1,6-1-1,1-1 82,1 0 0,0-1 0,-1 0 0,12-5-1,10-1 269,-2-3-225,-4 1-9,-14 7-201,-1-1 0,15-8 0,4-2-53,22-7 359,-47 18-265,-1 1 0,1-1 0,-1-1 0,1 1 0,5-7 0,19-15 5,-20 18 18,-1 0 1,15-16 0,-14 10 130,6-6-140,-15 18 3,1 1 0,0-1-1,-1 0 1,1 0-1,-1 0 1,1 0-1,-1 0 1,1 0 0,-1 1-1,1-1 1,-1 0-1,0 0 1,0 0 0,1 0-1,-1 0 1,0 0-1,0 0 1,0 0 0,0 0-1,0-1 1,-1 1-1,1 0 1,0 0-1,0 0 1,-1 1 0,1-1-1,0 0 1,-1 0-1,1 0 1,-1 0 0,1 0-1,-1 0 1,1 0-1,-1 1 1,0-1 0,0 0-1,1 0 1,-1 1-1,0-1 1,0 1 0,0-1-1,0 1 1,1-1-1,-1 1 1,0-1-1,-1 1 1,-21-4 12,0 1 0,1 2 0,-1 0-1,-39 4 1,31 1-147,0 1 0,-56 17-1,76-21 72,10-1 43,-1 0 0,1 1 0,0-1 0,0 0 0,-1 0 0,1 0 0,0 1 1,0-1-1,0 1 0,-1-1 0,1 1 0,0-1 0,0 1 0,0-1 0,0 1 0,-1 1 0,6 6-397,2-3 390,0-1-1,0 1 0,0-1 1,1 0-1,0-1 1,-1 0-1,1 0 0,1 0 1,-1-1-1,8 2 0,15 6 43,-6-3 19,0 0-1,0-2 1,40 4 0,43-7 172,-61-3-153,-36 1 21,-1-1 1,1-1-1,-1 1 0,1-1 0,-1-1 0,0 0 1,0 0-1,10-5 0,9-7 86,29-20-1,-35 21-134,41-27 236,42-26-199,-90 58 5,0 0-1,0-1 1,-2-1 0,1 0-1,22-25 1,-26 25-123,-8 10 72,-1 0 0,0 0 0,0 0 0,0 0 0,0-1 0,0 1 0,0 0 0,0 0 0,-1-1 0,1 1 0,0-1 0,-1 1 0,1-1 0,-1 1 0,1-1 0,-1 1 0,0-1 0,0 0 1,1 1-1,-1-1 0,-1-1 0,-4-25 185,5 26-221,-1 0 0,1 0-1,-1 0 1,1 1 0,-1-1 0,0 0-1,0 1 1,-1-3 0,1 3 14,0-1 1,0 1-1,1-1 1,-1 0 0,0 1-1,1-1 1,-1 0-1,0-2 1,-31-2-220,28 6 175,1-1-1,0 1 1,0 0 0,0 0 0,-5 0-1,-1 1-166,-10 1 181,14 0 33,-3 0-39,0 0 0,1 1 0,-1 0 1,-9 6-1,-1 0-11,9-5 88,7-2-18,0-1 0,0 0 0,0 0 0,0-1 0,-1 1 0,1 0 0,0-1 0,0 1 0,-1-1 0,-2 0 0,-4 1-194,27 2-533,39-6 885,0-2 0,85-20 0,-118 20-172,-12 2-34,0 0-1,-1 1 0,1 1 0,19 0 1,-29 1-24,2 0-259,-3 0 304,0 0 0,0 0 0,0 1 0,0-1 0,0 0 0,-1 1 0,1-1 0,2 2 0,10 20 3,-12-21-63,0 1 16,16 38 170,-14-33-140,0-1 0,0 1 0,-1 0 0,2 12 0,4 14-27,-2-12 50,-5-17 0,1 1 0,-1-1 0,0 0 0,1 1 0,0-1 0,0 0 0,5 7 0,3 3 16,-4-6 11,0-1-1,13 14 1,-16-19-30,0 1 0,0-1 0,0 0 0,1 0 0,-1 0 0,1 0 0,-1-1 0,8 3 0,-9-3 40,1 0 11,0 0 0,0 1 0,0-1 0,0 1 0,0 0 0,-1 0 0,4 3 0,-5-4-112,1 0 27,22 10-80,-22-11 159,0 0-10,12 0-28,57-2 234,-63 1-218,0-1-1,-1 1 0,1-1 0,-1-1 0,1 1 0,-1-1 0,8-4 0,47-22 153,-41 20-170,22-13 0,-29 15 89,-11 6-72,1-1 0,-1 1-1,0-1 1,0 0-1,4-3 1,1-2-36,1 1 0,0 0 0,0 0 1,18-7-1,13-8-65,-27 14 183,7-6-319,-18 10 183,8 2 0,-3 1 36,29 0-124,-17 0-90,-18 0 229,7 4-43,-6-3 16,0 0 0,0 1 0,0 0 0,-1-1 0,1 1 0,0 0 0,-1 0 0,0 0 0,1 0 1,-1 0-1,0 0 0,1 3 0,8 29-256,-2-7 265,-1 1 51,-6-23-54,0 0 1,1 0-1,-1-1 1,1 1-1,3 5 145,1-6 57,-3-4-137,0-1 0,0 1-1,0-1 1,-1 0 0,1 1 0,0-1 0,0 0-1,-1-1 1,1 1 0,-1 0 0,1-1 0,-1 0-1,1 1 1,2-4 0,5-5-56,17-22 0,4-2-93,-22 25 44,-7 7 24,0-1 1,0 1-1,1 0 1,-1 0-1,1 0 1,0 0 0,-1 1-1,6-3 1,16-10 24,-4 3-35,5-6 92,-20 13-26,0 1-1,0-1 1,0 1 0,9-4 0,33-18 135,-29 12-176,-16 12 2,0-1-1,0 1 1,0-1 0,0 1-1,0-1 1,0 1 0,1 0-1,-1 0 1,0 0-1,1 0 1,2 0 0,-5 1 3,1 0 1,0 0 0,-1 0 0,1 0-1,-1-1 1,1 1 0,-1 0 0,1 0-1,-1 0 1,1-1 0,-1 1 0,1 0-1,-1-1 1,1 1 0,-1 0 0,1-1-1,-1 1 1,1-1 0,-1 1 0,1-1-1,0 0 4,0-1-1,0 1 0,0 0 0,0 0 0,0 0 1,0 1-1,1-1 0,-1 0 0,0 0 1,0 1-1,3-2 0,15-10 126,-14 10-101,-4 1-51,1 1 1,-1-1-1,0 1 1,1 0-1,-1-1 1,1 1-1,-1 0 1,1 0-1,-1 0 1,1 0-1,-1 0 1,1 0-1,1 0 1,-2 0 10,45-2-275,-30-2 590,-15 4-280,0 0-1,0 0 0,1-1 0,-1 1 0,0-1 0,0 1 0,0-1 0,0 1 1,0-1-1,0 1 0,0-1 0,0 0 0,0 0 0,0 1 0,0-2 0,3-3 7,12-8 158,-15 13-186,-1 0 0,0-1 0,1 1 0,-1 0 1,0-1-1,1 1 0,-1 0 0,0-1 1,0 1-1,1-1 0,-1 1 0,0 0 0,0-1 1,0 1-1,0-1 0,1 1 0,-1 0 0,0-1 1,0 1-1,0-1 0,0 1 0,0-1 0,0 1 1,0-2 164,-6-10 6,0 5-42,5 6-150,1 1 0,-1-1 1,0 0-1,1 0 1,-1 0-1,0 0 0,0 1 1,1-1-1,-1 0 0,0 1 1,0-1-1,0 0 1,-2 0-1,3 1 27,0 0-1,-1 0 1,1 0-1,-1 0 1,1 0 0,-1 0-1,1 0 1,-1 0 0,1-1-1,0 1 1,-1 0-1,1 0 1,-1 0 0,1-1-1,0 1 1,-1 0 0,1 0-1,0-1 1,-1 1-1,0-1 1,1 1-10,0-1 0,0 1 0,-1 0 1,1-1-1,0 1 0,-1 0 0,1-1 0,-1 1 0,1 0 1,0 0-1,-1 0 0,1-1 0,-1 1 0,1 0 0,-1 0 1,1 0-1,-1 0 0,1 0 0,0 0 0,-2 0 0,1 0-44,-1-5-262,24 13-749,-16-4 1051,1 0-1,-1-1 0,1 0 1,0-1-1,0 1 0,0-1 0,0-1 1,0 1-1,11 0 0,0 2 45,-16-3-25,1 0 0,-1-1 0,1 1-1,-1 0 1,1-1 0,3 1 0,0 0-10,13 1 228,-18-2-236,0 0 1,-1 0-1,1 0 1,0 1 0,0-1-1,-1 0 1,1 0-1,0 1 1,0-1-1,-1 0 1,1 1 0,0-1-1,0 1 1,10 4 122,-10-5-103,1 0-1,-1 0 0,1 0 1,-1 0-1,0 0 0,1 0 1,-1 1-1,1-1 1,-1 0-1,2 2 0,8 0 124,5 1-205,-15-3 80,0 0-54,6 1 11,2 1 25,-8-2 14,14 8-135,11 1 101,-25-8-31,1 0 74,5 1 16,-5-1-44,0 0 0,-1 0 0,1 0 1,0 0-1,-1 0 0,1 1 0,-1-1 1,1 1-1,-1-1 0,0 1 0,1 0 0,0 2 1,6 6-23,-4-6 18,-1 0 0,1 0-1,-1 0 1,0 1 0,3 5 0,-4-6 12,1 0 0,-1 0 1,1 0-1,0 0 1,0-1-1,5 5 0,16 19 108,-12-12-213,-2-3 83,9 10 180,14 8-194,4 5-75,-16-18 153,-12-9-10,0-1 1,1 1-1,0-2 1,0 1-1,0-2 0,1 1 1,0-1-1,19 6 1,3-6 126,0-1-1,0-1 1,55-3 0,-34 0-65,-50 0-117,-1 1 0,0 0 1,0-1-1,0 1 0,0 1 0,0-1 0,4 3 0,-1-2-3,-4 0 25,1 0 4,11-1 39,9 5 77,-20-6-113,-2 1 142,10 5-171,-11-6 30,3 0 1,0 1 1,-1-1-1,1 1 1,-1-1-1,1 1 1,-1 0-1,1 0 1,2 2-1,12 0 151,-5 0-195,0 0 0,0 0 0,1-1 0,-1 0 0,0-1 0,1-1 0,18-1 0,-1 0 264,-5 0-199,1-1-1,26-7 1,-34 6 15,-1-1-1,0 0 1,0-2-1,21-9 1,-15 7 29,-19 7-40,0 0-1,-1-1 1,1 1-1,0-1 0,6-4 1,-3 1 1,-5 4 0,0 0 1,0-1-1,0 1 1,0-1-1,0 0 1,0 0-1,0 0 1,0 0-1,-1 0 1,1 0-1,-1 0 1,2-4-1,8-11 67,-10 16-90,1-1-1,-1 0 1,0 1-1,0-1 1,0 0-1,0 1 1,0-1-1,-1 0 1,1 0-1,0 0 1,-1 0-1,1-3 1,0 1-5,0 0 0,0 1 0,0-1 0,0 0 1,1 0-1,-1 0 0,3-3 0,-2 4 2,3-15-108,-5 16 102,1 0 0,-1 0 0,1-1-1,-1 1 1,1 0 0,0 1 0,0-1 0,-1 0-1,1 0 1,2-2 0,-2 2 3,0 1 1,-1-1-1,1 1 0,0-1 0,-1 1 1,1-1-1,-1 0 0,1 1 1,-1-1-1,0 0 0,0 1 1,0-1-1,0 0 0,0 0 0,-1-2 1,1-5-322,24-11 262,-23 19 34,1-1 1,-1 1 0,1 0 0,0 0 0,-1 0 0,1 0-1,0 0 1,0 0 0,0 1 0,-1-1 0,1 1-1,0-1 1,0 1 0,0 0 0,0 0 0,0 0-1,2 0 1,17-3-87,-17 2 63,10-7 94,-13 7-117,10 6-164,-9-3 216,-1 1 0,1-1 0,0 1 0,-1-1 0,1 1 0,-1-1 0,2 5 0,5 9-30,-7-13 56,0-1 1,0 1 0,0-1 0,0 1-1,-1-1 1,0 1 0,1 3 0,-1-4-6,0 0 0,1 0 1,-1 0-1,0 0 0,1 0 1,0 0-1,-1 0 0,1 0 1,0 0-1,2 3 0,-1-2 4,0 0 0,-1 0 0,1-1 0,-1 1 0,1 0 0,0 4 0,4 7 120,-5-13-239,0 1 100,0 0 0,0 0 0,0 0 0,0 0 0,0 0 0,0 1-1,-1-1 1,1 0 0,-1 0 0,0 3 0,0-4 19,0 0 0,0 0 1,0 0-1,0 0 0,1 0 0,-1 0 1,0 0-1,0 0 0,0 0 0,1 0 1,-1 0-1,1 0 0,-1 0 0,1 0 1,-1 0-1,1 0 0,-1 0 0,1-1 1,0 1-1,-1 0 0,1 0 0,0-1 1,0 1-1,0 0 0,0-1 0,-1 1 1,3 0-1,6 6-135,10 16 117,-18-22 14,0 1-1,0-1 1,1 0-1,-1 0 1,0 0-1,1 0 1,-1 0-1,1 0 1,2 1-1,-2-1 0,14 7-15,-1 0 0,2-2 1,-1 0-1,1-1 0,-1-1 1,23 4-1,35 9 11,-52-9 201,-8-3-239,0-1 1,1 0-1,-1 0 0,28 2 0,-40-6 41,-1 0-1,0 0 1,1 0-1,-1 1 1,0-1-1,0 1 1,1-1-1,-1 1 1,0-1-1,0 1 1,0 0-1,1 0 1,-1-1-1,1 3 1,13 5 44,12 5-209,-21-10 191,1 0-1,-1 0 0,12 3 1,-8-4 32,0 0 0,0-1 0,1-1 0,14 0 0,-7 0-93,2-4 157,1-2-27,-7 1-134,-11 4 23,0 0 1,0 0-1,0 0 1,0 0-1,0 1 1,0-1-1,0 1 1,1 0-1,-1 0 1,4 0-1,19 3 250,-24-3-278,14-4 475,-4 14-1358,-11-8 930,1 0 0,-1 0 0,1 0 0,-1-1 0,1 1 0,0-1 0,0 1 0,0-1 0,0 0 0,0 1 0,0-1 0,0 0 1,1-1-1,-1 1 0,0 0 0,0 0 0,1-1 0,-1 0 0,0 1 0,1-1 0,3 0 0,-3 0 72,1 0 0,-1 0-1,1-1 1,-1 1 0,7-2 0,-10 1-72,1 1 1,-1 0-1,1 0 1,-1 0-1,1-1 1,-1 1-1,1 0 1,-1-1 0,1 1-1,-1-1 1,1 1-1,-1 0 1,0-1-1,1 1 1,-1-1-1,0 1 1,1-1 0,-1 1-1,0-1 1,0 1-1,0-1 1,1 1-1,-1-1 1,0 1-1,0-1 1,0-3 302,-9 4-719,6 0 394,-1 0 0,1 0 0,0 0 0,0 0 0,-1 0 0,1 1 0,0-1 0,0 1 0,-5 2 0,7-3 22,1 0 0,-1 1 0,0-1-1,1 0 1,-1 1 0,1-1 0,-1 0 0,0 0 0,1 0 0,-1 0 0,0 0-1,1 0 1,-1 0 0,0 0 0,1 0 0,-1 0 0,0 0 0,0-1 0,-5 1-46,-50 20 127,49-17-55,0 0-1,0-1 0,-1 0 1,1 0-1,-1-1 0,1 1 1,-1-2-1,0 1 0,1-1 1,-1 0-1,-14-3 0,-1 0 1,5 1 46,0-1-1,-24-7 0,7-1 40,-70-25-56,88 29-24,1-1-1,1 0 1,0-1-1,-20-15 1,14 4 31,0 0 0,1-2 0,1 0 0,-30-48 1,34 48-85,2-1 1,1 0 0,-10-28-1,19 45-4,0 0 0,0 1 0,-1 0 0,-5-7-1,-6-9 28,14 13-69,1 8 68,0 0 0,0-1 1,0 1-1,0-1 0,0 1 0,0 0 0,0-1 1,0 1-1,0 0 0,-1-1 0,1 1 0,0 0 1,0-1-1,0 1 0,0 0 0,0-1 0,-1 1 1,1 0-1,0-1 0,0 1 0,0 0 1,-1 0-1,1-1 0,-2 0-37,1-1 0,0 1 0,0-1 0,0 0 0,0 1 0,0-1 0,1 0 0,-1 1 0,0-1 0,0-2 0,1 4 81,0-1-48,-1 1-1,1 0 0,0 0 1,0 0-1,0 0 0,-1 0 0,1 0 1,0-1-1,0 1 0,0 0 1,0 0-1,0 0 0,-1 0 1,1-1-1,0 1 0,0 0 0,0 0 1,0 0-1,0-1 0,0 1 1,0 0-1,0 0 0,0-1 1,-1 1-1,1 0 0,0 0 0,0 0 1,0-1-1,0 1 0,0 0 1,1 0-1,-1-1 0,0 1 1,0 0-1,0-1 0,0 1-13,0 0 1,0-1-1,0 1 0,0 0 1,0 0-1,0-1 0,0 1 1,0 0-1,0-1 0,0 1 1,0 0-1,0-1 0,0 1 0,0 0 1,0-1-1,0 1 0,0 0 1,0-1-1,0 1 0,-1 0 1,1 0-1,0-1 0,0 1 0,0 0 1,0 0-1,-1-1 0,1 1 1,0 0-1,0 0 0,-1 0 1,1-1-1,0 1 0,-1 0 1,1 0-1,0 0 0,0 0 0,-1 0 1,1-1-1,0 1 0,-1 0 1,-1 1-30,0-1 1,1 1-1,-1-1 1,0 1-1,1-1 1,-1 1-1,0 0 1,1 0-1,-1 0 1,1 0-1,-1 0 1,1 0-1,0 1 1,-3 1-1,-19 26-36,15-19 161,2-3-59,-1-1 1,0 1-1,0-1 1,-16 9-1,-42 19 420,63-33-436,0-1 0,0 1 0,0 0-1,0-1 1,0 1 0,0-1 0,0 0 0,0 0 0,-3 0-1,2 0-19,1 0 0,-1 0 0,0 1 0,1-1-1,-1 1 1,1-1 0,-4 2 0,-66 24 46,13-6-82,45-14-3,1-2 26,0 2 1,-13 7 0,-9 7-69,-22 13 97,46-25 81,-19 13-105,1 1 0,-45 44 0,65-58 70,-1 1 0,0-2 0,-13 9 0,8-5-154,-13 8 82,-47 33 62,63-45-40,-1-1 0,0 0 0,0 0 0,-20 5 0,-95 29-107,-9 3 82,-42 11 326,1 0-226,-82 25-160,191-50 79,2 3-1,-82 52 0,-77 36 207,19-42-369,62-26 26,71-24 376,-142 34 0,164-52-149,1-2 1,-90 3-1,-35-3 3,88-1-188,2-1-26,-63 2 0,-80-3 480,203-5-341,-115-5 116,127 4-121,1-2-1,-1 1 1,1-2-1,0 0 0,0 0 1,0-1-1,0-1 1,-12-7-1,18 8 25,-1-1 1,1 0-1,0 0 1,1-1-1,-1 0 1,1 0-1,1-1 1,-7-10-1,-1-4-137,-17-43-1,-12-59 60,14 24 117,14 37-293,11 52 186,1 0 1,0 0-1,1 0 0,0-1 0,1-15 1,0 20 71,0 6-33,0 0 0,0 0 0,0 0 0,-1-1 0,1 1 0,0 0 0,-1 0 0,1 0 0,-1 0 0,1 0 0,-2-2-1,1 2-7,1 0 0,-1 0 0,1 0 0,-1 0 0,1 0-1,-1 0 1,1 0 0,0 0 0,-1 0 0,1-1-1,0-1 1,-1 2-18,1 0 0,-1 0 0,1 0 0,-1 0 0,0 0 0,1-1 0,-1 1 0,0 0 0,0 1-1,0-1 1,0 0 0,0 0 0,0 0 0,0 0 0,0 1 0,0-1 0,0 1 0,-2-2 0,-7-4 59,9 5-41,-1-1 37,-1-1-1,0 1 1,0 0 0,-1 0 0,1 0 0,-5-2 0,-16-12 285,19 14-377,2 0 28,0 1 0,0 0 0,0-1 0,-1 1 0,1 0 0,-1 0 0,1 1 0,-7-1 0,8-2-181,2 2 223,-1 1 1,1-1 0,-1 0 0,1 1 0,-1-1 0,1 1-1,-1-1 1,1 1 0,-1-1 0,0 1 0,1-1 0,-1 1-1,0 0 1,1-1 0,-1 1 0,0 0 0,1-1 0,-1 1-1,0 0 1,0 0 0,1 0 0,-1 0 0,0 0-1,-1 0 1,2 0 1,-1 0-1,1-1 0,-1 1 1,1 0-1,0 0 0,-1 0 1,1 0-1,-1-1 0,1 1 1,0 0-1,-1 0 0,1 0 1,0-1-1,0 1 0,-1 0 1,1-1-1,0 1 0,-1 0 1,1-1-1,0 1 1,0 0-1,0-1 0,-1 1 1,1 0-1,0-1 0,0 1 1,0-1-1,0 1 0,0 0 1,0-2-1,0 2-7,0 0-1,0-1 1,0 1 0,0 0 0,-1-1-1,1 1 1,0 0 0,0-1-1,0 1 1,0 0 0,0-1 0,0 1-1,-1 0 1,1-1 0,0 1 0,0 0-1,-1 0 1,1-1 0,0 1-1,0 0 1,-1 0 0,1 0 0,0-1-1,-1 1 1,1 0 0,0 0-1,0 0 1,-1 0 0,0-1 0,1 1-19,-1 0 1,1 0 0,-1 0 0,1 0 0,-1 0-1,1 0 1,-1-1 0,1 1 0,-1 0-1,1 0 1,-1-1 0,1 1 0,0 0 0,-1-1-1,1 1 1,-1 0 0,1-1 0,0 1-1,-1-1 1,1 1 0,0-1 0,0 1 0,-1-1-1,-12 23-1730,12-14 1703,1-1 11,-5 38-148,2 60 0,0-51 359,-3-1 0,-13 59 1,19-108-176,-5 22 135,-2-1-1,0 0 0,-12 28 1,16-44-188,0 1 1,1 0-1,0-1 1,-1 21-1,-3 11-140,-8 47 184,-5 128 0,5-40 8,9-7 3272,10-623-3071,33-31-1184,-29 394-902,-14 149 1292,3-37 461,-1 35-1,3-50 139,1 0-1,0 0 0,-1 0 0,2 0 0,-1 0 0,1-1 0,0 1 0,0 0 0,0-1 1,5 7-1,-6-10-1,1 0 0,0 0 1,-1 0-1,1 0 1,0-1-1,0 1 0,0-1 1,0 1-1,0-1 1,0 0-1,0 0 0,1 0 1,-1 0-1,0 0 0,4 0 1,4 1 35,-1-1 1,17 1-1,-17-2 1,6 1-3,-1-2 0,0 0 0,1-1 0,-1 0-1,0-1 1,0-1 0,0 0 0,22-10 0,5-6 40,54-37-1,3-1 27,128-43 19,8 18 26,-165 60-139,5 0 22,1 3 0,1 4 0,0 3 0,129-6 0,94-10-61,26 0 49,-201 26-35,165-7 154,-138 6-224,159 17 1,-165 7 152,-94-12-23,-34-6 88,-14-2-147,0 0 0,0 1-1,1-1 1,-1 1 0,0 0 0,0 0 0,6 2-1,25 15-85,1-2-1,1-1 0,42 11 1,-1-9 396,147 14 1,-10-28-106,-48-4-194,-131 4-58,-1 1 1,1 2-1,62 18 0,-88-21 41,1 1-1,-1 0 0,0 1 0,0 0 0,0 0 1,0 1-1,-1 0 0,0 0 0,14 15 1,-14-11 25,0 0 1,0 0-1,-1 1 0,0 0 1,-1 1-1,0-1 1,5 19-1,14 62 51,-14-43-46,-7-28 281,-1 0 0,0 0 1,-2 41-1,9-67 262,-7 3-511,1-1 0,0 0 0,-1 0 0,0 0 0,0 0 0,0 0 1,0-1-1,0 0 0,3-4 0,18-40-5,35-105-69,-38 97 28,10-20-269,-26 64 190,1 2-1,0-1 1,1 1 0,13-16-1,-18 24 52,-1 0-1,1 1 1,0-1-1,0 0 0,0 1 1,0 0-1,0 0 1,0-1-1,0 1 1,1 0-1,-1 1 0,0-1 1,0 0-1,1 1 1,-1-1-1,1 1 1,-1 0-1,0-1 0,1 1 1,-1 0-1,1 1 1,-1-1-1,0 0 1,1 1-1,2 0 0,-2 1-1,0-1 0,1 0 0,-1 1-1,0 0 1,0 0 0,-1 0-1,1 0 1,0 0 0,-1 0 0,1 1-1,-1 0 1,0-1 0,0 1-1,0 0 1,0 0 0,0 0 0,1 5-1,3 6 30,-1 1-1,-1 1 1,0-1-1,2 32 1,-3 65-19,-3-84 72,7 23 965,-7-51-995,0 0 0,1 0 0,-1 0 0,0 0 0,0 0 1,1 1-1,-1-1 0,0 0 0,0 0 0,1 0 0,-1 0 1,0 0-1,0 0 0,1 0 0,-1 0 0,3-2 222,-3 2-222,10-5 221,1-7-142,0-1 0,-1 0 0,-1-1 0,8-14 0,-10 18-77,23-41 33,37-55 184,-52 82-372,-12 18-42,1 0 0,-1 1-1,1-1 1,0 1-1,0 0 1,10-9 0,-8 23-327,-4-5 472,-1 0 1,0 0-1,0 0 0,0 0 0,0 0 0,-1 0 1,1 7-1,-4 33-110,3-36 92,-5 31 85,-14 58 0,17-86 55,-2 0-1,1-1 0,-1 1 0,-1-1 0,-7 12 1,10-18-58,0-1 0,0 1 0,-1-1 0,0 0 0,1 0 1,-1 0-1,0-1 0,0 1 0,-1-1 0,1 1 1,-1-1-1,1 0 0,-1 0 0,1-1 0,-1 1 1,0-1-1,-8 2 0,-8 3-24,16-5 24,0 0 0,0 0 0,-1 0 0,1 0-1,-5 0 1,-43 8 116,-8-6-209,54-3 66,1 1 0,-1 0 0,0 0 1,-9 4-1,-13 1 90,13-3-138,0 1-1,1 0 1,0 1-1,-17 9 1,-6 1-61,-23 10-90,-5 3 59,-57 18 37,109-47 952,17-2-720,0 0-96,77-51-49,-70 45-8,0 0 0,-1 0 1,-1-1-1,1-1 0,8-12 0,15-18-207,-18 26 237,-13 14-22,-1-1 0,1 1 0,0-1 1,-1 0-1,1 1 0,0-1 1,-1 0-1,0 0 0,2-4 1,23-48 21,32-52 0,-52 96-50,1 0 0,0 0 1,1 1-1,0 0 0,0 0 0,1 1 0,1 0 0,-1 0 0,1 1 0,0 1 1,15-8-1,1 2-30,68-30 43,-50 26 132,109-35 51,-132 44-178,22-9 1,-8 2 81,-28 12-22,-3 1-94,-1 0 0,0 0 0,0 0 0,0 0 0,-1-1 0,4-1 0,-1 5-264,-3 0 261,0-1-1,0 1 0,-1 0 1,1 0-1,-1 0 0,1 0 0,-1 0 1,0 0-1,2 4 0,0-1-51,-3-5 108,2 3-2,-1 0 0,1 0 1,-1 0-1,1 0 0,-1 0 0,0 0 0,0 0 0,1 5 1,-2-5-6,0-1 1,0 0-1,1 0 1,0 0-1,-1 0 1,1 0-1,0 0 1,0 0-1,1 2 1,0-2-1,-1 0 1,-1 0 0,1-1-1,0 1 1,0 0 0,-1 0 0,1 0-1,-1 0 1,1 3 0,0 4 6,-1 0 0,2 0 0,4 17 0,-2-8 21,1 20 59,0-6-267,-1-6 203,-2-16-46,0 1 0,-2-1-1,0 20 1,1 13-153,0-16 202,-2 41 0,-3 94-30,3-146 112,1-10-59,0 0-1,-1 1 1,0-1 0,-1 7-1,-11 52 77,11-49-175,2-14 66,-4 14 1388,4-26-1081,1 1 0,4-17 0,2-12-149,2-37-179,-4 45 74,0-44 0,6-78-164,-8 40-1844,-6 210 1338,2-82 630,-3 23 1,1-24-48,0 24-1,-5 52-16,6-73-16,2-15 67,-1 0-1,1 0 1,0 0-1,0 0 1,0 0-1,0 0 1,2 5-1,-1-1-14,0-1 0,-1 1 0,0 0 0,0 0 0,-1 0 0,-1 10 0,-1 19 123,-6 31-106,4-8-31,2-39 51,1 21 0,-2 249-121,5-269 108,1-1 1,1 0 0,1 0 0,8 25-1,-7-25-10,-1 6 52,1 5 61,-3-25-102,-1 0-1,0-1 0,0 1 1,0 9-1,3 14-147,-3-24 200,0 1 1,-1 0-1,0 10 1,2 11-177,-1-9 125,0 0-1,-2 30 0,0-9 46,6 23-152,0 1 9,2 6 1799,-14-76-1384,-7-6-267,8 8-89,-1 1 0,-10-12 1,13 12 10,0 1-1,0-1 1,0 1 0,0-1-1,-1 1 1,1 1 0,-1-1 0,0 1-1,-5-3 1,-14-1-64,-1 1 1,-39-4-1,-53 4 166,20 2-69,47 1-102,-1 3-1,1 3 1,-93 17 0,82-13 120,-1-3 0,-94-4 0,74-2-50,-65 4 141,127-2-187,-21 4 0,17-1-17,-40 8 11,33-5-89,24-5 145,-1 0 1,1 0 0,-1-1-1,-13 1 1,-47 4 194,-4 0-187,-12-2 4,-82 14-1,141-14 50,-124 7-101,130-9 69,0-2 0,0 0 0,0-1 0,0-1 0,0-1 0,-32-9 0,0 0-78,-1 3 0,0 2 0,-100-1 0,118 8 10,-175 4 148,155 1-409,-27 1 296,-382-6-361,309 5 342,-71-1 47,-179-1-26,198 6 5,18-18 181,-245-24-362,425 33 152,1-1 0,-1 0 1,-14-4-1,15 3 70,-1 0-1,1 0 1,-16 0 0,-36-3-148,49 4 162,1 0 0,0 0 0,-10-3 0,-15-2-72,5 1 81,21 3-57,1 0-1,0 1 1,-11 0-1,-61-5-219,37 6 210,-103 5-15,118-4 17,-8 2-84,-53 13 37,69-15-31,17-1 85,-1 0 0,0 0-1,1 0 1,-1 1 0,0-1 0,1 1 0,-3 0 0,4-1 17,0 0-1,0 0 1,0 0-1,1 0 1,-1 0-1,0 0 1,0 0-1,1-1 0,-1 1 1,0 0-1,0 0 1,1-1-1,-1 1 1,0-1-1,1 1 1,-1 0-1,1-1 1,-1 1-1,0-1 1,1 1-1,-1-1 0,1 0 1,-1 1-1,1-1 1,0 0-1,-1 1 1,1-1-1,-1 0 1,1 1-1,0-1 1,0 0-1,-1-1 1,0-7-255,1 8 210,0 0-1,-1 0 1,1 1 0,0-1 0,0 0 0,0 0 0,0 0 0,0 0 0,0 0-1,0 0 1,0 0 0,1 0 0,-1 0 0,0 0 0,1 0 0,0-1 0,9-31 54,12-14 73,-17 35-216,0-1-1,2 1 0,9-17 0,-13 25 181,-1-1 0,0 0-1,3-10 1,1 0 195,-4 1-34,-2 13-230,0 1-1,0-1 1,0 0 0,0 1-1,0-1 1,0 0 0,0 1-1,0-1 1,1 1-1,-1-1 1,0 0 0,0 1-1,1-1 1,-1 0 0,0 1-1,1-1 1,0-1 19,-1 0 0,1 0 0,-1 1 0,0-1 0,0 0 0,0 0 0,0 0 1,0 1-1,0-1 0,0-3 0,-1-2-122,1-114 561,-5 79-499,3 31-14,0 1-1,1-13 0,-3-26 56,-1 4-154,5 44 122,0 1 0,0-1 1,-1 1-1,1-1 1,0 1-1,0-1 1,0 1-1,0-1 0,0 1 1,0-1-1,0 1 1,0 0-1,0-1 1,0 1-1,1-1 0,-1 1 1,0-1-1,0 1 1,0-1-1,1 1 1,-1 0-1,0-1 0,0 1 1,1-1-1,-1 1 1,2-2-190,-1 2 189,-1 0 0,1-1 1,-1 1-1,1 0 1,-1 0-1,0 0 1,1 0-1,-1 0 0,1 0 1,-1-1-1,1 1 1,-1 0-1,1 1 1,-1-1-1,1 0 0,-1 0 1,1 0-1,-1 0 1,1 0-1,5 0-49,81-2 284,-1-4-1,160-31 1,-119 7-124,117-22 23,52 8-114,6 17-24,-230 24-34,206-12 322,-194 5-23,126-31 0,-70 10-143,175-20-90,-292 48 18,148-30 15,-31 4 97,320-25 199,-164 18-287,71 15-150,-310 20 74,51-3 262,111-12 187,-64 5-267,-45 4-85,-45 5 66,-37 2-84,38-6 1,-56 4-42,1 1 0,-1 0 0,1 1 0,-1 0 0,0 0 0,12 3 0,16-2-352,-36-1 288,4 4 10,0 0-7,1 1-1,-2-1 0,1 1 1,0 0-1,-1 0 1,0 1-1,7 9 0,-1 0 91,17 18-42,-1 1 1,-2 2-1,-2 1 0,33 67 0,-51-92-28,8 18 78,-1 1 0,-1 0 0,12 59 0,-22-45 245,-21-6 2092,9-37-2322,0-1 0,0 0 0,0 0 1,-13-2-1,-24 1-105,-100 16 266,-292 23-383,99-7 164,92-11 50,-154 12 61,136-12-177,-128 8 155,-204 8 56,435-9-853,154-26 543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8:43.497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7 1403 320,'-5'2'3854,"5"-2"-3824,0 0 1,5 61-186,-5 258 1174,4-283-1009,-2-29 433,-2-8-429,0 1 0,0 0 0,0 0 0,0 0-1,0 0 1,0 0 0,0 0 0,0 0 0,0 0 0,0 0 0,0 0 0,0 0 0,0 0 0,0-1-1,0 1 1,0 0 0,0 0 0,0 0 0,0 0 0,1-1 208,-1 1-208,0 0 0,0 0 0,0 0 0,0 0 0,0 0 0,0 0 0,0 0-1,0 0 1,0 0 0,0 0 0,0 0 0,1 0 0,-1 0 0,0 0 0,0 0 0,0 0-1,0 0 1,0 0 0,0 0 0,0 0 0,0 0 0,0 0 0,0 0 0,0 0 0,1 0 0,-1 0-1,0 0 1,0 0 0,0 0 0,10-128 605,-9 110-549,1-1-1,9-37 1,-1 5-61,-9 44-7,0 1 0,0 0 0,1 0 0,0 0-1,1 1 1,-1-1 0,1 0 0,4-5 0,3-3-119,19-20-1,-12 15 54,-14 14 16,-3 4 34,1 0 1,0 0 0,-1 0-1,1 0 1,0 0 0,0 0-1,0 0 1,0 0 0,0 0-1,0 0 1,0 0 0,0 0-1,0 1 1,0-1 0,2 0-1,-3 60-551,0-25 582,1 6 84,-2 0 0,-1 0 0,-15 75 0,13-98-137,-1 1 0,0-1 0,-13 25 0,12-27 178,-3 4-12,8-19-108,1 1 0,-1 0 0,0-1 0,1 1 1,-1 0-1,0-1 0,0 1 0,0-1 0,1 1 0,-1-1 1,0 0-1,0 1 0,0-1 0,0 0 0,0 1 0,0-1 1,0 0-1,0 0 0,-2 0 0,-15 0 90,17 0-99,0-1-1,0 1 0,1 0 1,-1-1-1,0 1 0,0-1 1,1 1-1,-1-1 1,0 1-1,1-1 0,-1 1 1,1-1-1,-1 0 1,1 1-1,-1-1 0,1 0 1,-1 1-1,1-1 1,0 0-1,-1 0 0,1-1 1,-9-22 112,8 19-91,-3-14 53,1 0 0,0-1 1,2 1-1,0-28 0,0-12-150,-1 22-106,-1-15 120,2 39 61,0-1 1,3-20-1,-1 22 60,-1 0 0,0-1 0,-3-21 0,3 32-83,0 1 0,0 0 0,0 0 0,0-1 0,0 1 0,0 0 0,0-1 0,1 1 0,-1 0 0,0 0 0,1 0 0,-1-1 0,1 1-1,-1 0 1,1 0 0,-1 0 0,1 0 0,1-1 0,5-11-136,-6 12 111,0-2-17,0 0 1,0 0-1,1 0 0,0 0 0,-1 1 0,4-5 0,-4 7-32,9-1 133,144-41-43,-124 34-163,0-1 0,41-19 0,31-26 552,-85 47-374,-10 4-36,0 0 0,-1 0 0,1-1 1,-1 1-1,1-1 0,6-7 1,-9 8 11,52-52-179,-49 46 165,-6 7 10,1 1 1,-1 0-1,0-1 0,0 1 0,1 0 0,-1-1 0,1 1 1,-1 0-1,1 0 0,-1 0 0,2 0 0,1-2 10,0 1 1,-1 0-1,0-1 1,0 0-1,0 0 0,0 0 1,0 0-1,3-5 0,-3 2-53,3-4-202,45-30 29,-32 26 160,-18 13-5,-1 1 66,2-1-28,5-2 28,44-13-56,-14 7 326,29-11-289,-52 13 54,1 1 0,0 1 0,25-6 0,15-6-240,-12 8 139,-35 7 104,-1 0 1,1-1-1,-1 0 0,12-6 0,6-4 40,-20 11-65,0-1 1,0 0-1,0-1 0,-1 1 1,7-6-1,10-9-67,-2 3 145,-18 14-89,0 0 1,-1 1 0,1-1 0,0 0 0,0 0 0,0 1 0,0-1 0,0 0 0,0 1-1,0-1 1,0 1 0,0-1 0,0 1 0,0 0 0,0-1 0,0 1 0,2 0-1,-3 0 48,10-7 40,-7 3-77,-3 3 38,1 1-55,0 0-1,0 0 0,0 0 1,0 0-1,0 0 0,0-1 1,0 1-1,0 0 0,-1 0 1,1-1-1,0 1 0,0-1 1,0 1-1,0 0 0,0-2 1,1 1 1,-1 0 0,1 0 0,-1 0 0,1 1 0,0-1 0,-1 0 0,1 1 0,0-1 0,0 1 0,0-1 1,-1 1-1,1 0 0,0 0 0,4 0 0,-5 0 12,1 0 0,0 0 1,-1 0-1,1 0 0,-1 0 1,1-1-1,0 1 0,-1-1 0,1 1 1,-1-1-1,1 1 0,-1-1 1,1 0-1,1-1 0,-2 1-97,14 1 161,-13 0-65,-1 0 0,0 0 0,1 0 0,-1 0 0,0-1 0,1 1 0,-1 0 0,0-1 0,1 1 0,-1-1 0,0 1 0,0-1 0,0 0 0,0 0 0,1 1 0,0-2 0,-2 1-1,1 1-1,-1-1 1,1 1 0,-1-1-1,1 1 1,-1-1 0,1 1-1,-1 0 1,1-1-1,-1 1 1,1 0 0,0-1-1,-1 1 1,1 0 0,0 0-1,-1 0 1,1 0 0,1-1-1,3 0 3,-4 0-18,0 0 1,-1 1 0,1-1-1,0 0 1,0 1-1,0-1 1,1 1 0,-1-1-1,0 1 1,0 0-1,0 0 1,2-1 0,6-1-39,46-18 205,25-1-427,-9 4 261,-33 9 59,-9 0-26,-1-2-1,1-1 0,-1-1 1,30-17-1,-22 12-111,-25 13 184,-1 0 0,13-9 0,24-16-259,-25 13 116,8-5 76,-26 19-68,-3 2 45,0-1 1,0 1-1,0 0 0,-1-1 1,1 1-1,0-1 1,0 1-1,-1-1 0,1 1 1,0-1-1,-1 1 0,1-1 1,-1 0-1,1 1 1,-1-1-1,1 0 0,0-1 1,0 1 9,0-1 0,0 0 0,0 1 0,1 0 1,-1-1-1,1 1 0,-1 0 0,1 0 0,-1 0 1,3-1-1,12-11-10,7-12 60,-17 17-81,-1 0 0,1 1 0,1 0 0,-1 0 0,9-6 1,37-27 36,-51 39-9,42-21-96,-34 17 86,0 0 0,0 1 0,1 0 0,0 0 0,17-3-1,-3-3 111,-22 9-120,1-1 0,0 1 0,0-1 0,0 1 0,0 0 1,0 1-1,0-1 0,0 0 0,4 1 0,3-1 19,0-1-1,0 1 1,0-2 0,18-5 0,5-2-70,39-11 33,-16 4-12,-33 10 40,28-11 0,-33 11-49,20-4 0,-23 6 3,1 0 1,18-9 0,-7-1 86,-21 10-19,1 1 0,0 1 0,0-1 0,0 1 0,0 0 0,9-2-1,-8 3-54,0 0 0,-1-1 0,1 0-1,12-7 1,-15 7 5,1 0-1,-1 0 0,1 1 1,0 0-1,0 0 1,0 0-1,0 1 0,0 0 1,7-1-1,27 0-1047,0-2-1,68-15 1,-93 15 311,21-8 0,-26 8 590,22-8-583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8:45.046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47 0 4320,'0'5'1600,"5"-5"-1248,-5 13-96,0-1 0,0 8-192,-5 6-96,5 7 0,-3-4 96,-2-1-32,-1 1 64,3 1-64,-2-1-288,-4-8 128,4-1-1792,0 1 1056,0 0-1312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8:45.581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4 4 5408,'0'-3'1984,"-3"6"-1536,6-3 32,2 17-480,1 4 0,-6 3 0,3 14 0,2 4 0,0 11 0,4 9-448,-4 5 256,-5-4-2944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3:46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233 793 2240,'0'-1'102,"1"0"0,-1 0 0,0 0 0,1 1 1,-1-1-1,0 0 0,0 0 0,0 0 0,0 0 0,0 0 0,0 0 0,0 1 1,0-1-1,0-1 0,0 1 167,0 0-1,-1 0 1,1 0 0,0 0-1,0 0 1,1 0 0,-1 0-1,0 0 1,0 0 0,0 0 0,1 0-1,-1 0 1,0 0 0,1-1-1,-1 2-132,1 0 0,-1 0-1,0-1 1,0 1 0,0 0-1,0 0 1,0-1-1,0 1 1,1 0 0,-1 0-1,0-1 1,0 1 0,0 0-1,0 0 1,0-1 0,0 1-1,0 0 1,0 0-1,0-1 1,0 1 0,0 0-1,0 0 1,0-1 0,-1 1-1,1 0 1,0 0 0,0-1-1,0 1 1,0 0-1,0 0 1,-1-1 0,-8-2 1052,7 3-1189,0 0 1,0 0 0,-1 0-1,1 0 1,0 1 0,0-1-1,0 1 1,-4 1 0,-2 3 83,0 0 0,0 1 0,0 0 0,-9 10 0,0-1 72,3-1-100,1 1 0,0 0 0,1 1-1,1 0 1,0 1 0,1 0 0,1 1-1,0 0 1,2 0 0,0 1 0,1 0-1,1 0 1,1 0 0,-3 26 0,7-40-18,0 0 1,0-1-1,0 1 1,1 0-1,-1 0 1,1-1-1,0 1 1,1 0-1,-1-1 1,1 1-1,0-1 1,0 0-1,0 0 1,1 0 0,0 0-1,-1 0 1,1 0-1,1-1 1,4 5-1,-4-4 21,0-1 0,1 1 0,0-1-1,0 0 1,0 0 0,0-1 0,0 0 0,0 0-1,1 0 1,-1 0 0,1-1 0,-1 0 0,1 0-1,0-1 1,-1 1 0,7-2 0,6 0 67,0-1 1,0-2 0,0 1-1,-1-2 1,1 0 0,20-10-1,-14 3-21,0-1 0,0-1 0,32-25 0,2-11 41,101-112 1,-146 148-122,18-21 91,53-80 0,-68 89-77,-1-1 1,-1 0-1,-1-1 0,10-35 1,33-169-156,-18 65-92,-27 127 101,14-66-594,-25 96 354,-2 8-85,2 3 407,-1-1 0,0 1 1,0 0-1,1 0 0,-1 0 1,1 0-1,-1-1 1,1 1-1,-1 0 0,1 0 1,0 0-1,-1 1 0,-12 40-16,-12 72 0,12-50-119,4-21 86,-42 165 49,-22 74 538,59-212-394,9-38 167,-10 32-1,14-59-132,-1 0-1,1 1 1,0-1-1,0 7 1,8-21 786,122-204-826,-127 210-191,0 1 0,-1-1 0,1 1 0,0 0 0,1 0 0,-1 0 0,0 0 0,1 0 0,-1 0 0,3-1 0,-4 3 59,-1 0-1,1-1 1,-1 1 0,0 0-1,1 0 1,-1 0 0,0 0-1,1 0 1,-1 1 0,1-1-1,-1 0 1,0 0 0,1 0-1,-1 0 1,0 0 0,1 0-1,-1 1 1,0-1 0,1 0-1,-1 0 1,0 0 0,0 1-1,1-1 1,-1 0 0,0 0-1,0 1 1,1-1 0,-1 0-1,0 1 1,0-1 0,0 0-1,1 1 1,-1 0 0,5 11-126,0 7 166,-1 2 0,3 27 0,5 28 10,-10-66-31,1-1 0,0 1 0,1-1 0,0 1 0,5 8-1,-6-14 28,-1 0 0,1-1 0,-1 1-1,1-1 1,1 0 0,-1 0-1,0 0 1,1-1 0,-1 1 0,1-1-1,0 1 1,0-1 0,-1-1-1,8 3 1,0-1 44,-1-1 0,1 0-1,-1-1 1,1 0 0,0-1 0,0 0-1,-1 0 1,1-2 0,12-2 0,4-2 46,0-1 0,36-15-1,-35 10-53,0-2-1,50-33 1,44-45 383,-38 18 99,-79 69-457,1 0 0,-1 0 0,4-7 0,-7 10-76,-1 0 1,1 0-1,-1 0 0,0 0 1,0-1-1,0 1 1,0 0-1,0-1 1,0 1-1,-1 0 1,1-6-1,-1 8-33,0-1 1,0 1-1,0-1 0,0 1 0,0-1 1,0 1-1,0-1 0,0 1 1,0-1-1,-1 1 0,1-1 0,0 1 1,0-1-1,0 1 0,-1-1 1,1 1-1,0 0 0,-1-1 0,1 1 1,0-1-1,-1 1 0,1 0 0,0-1 1,-1 1-1,1 0 0,-1 0 1,0-1-1,0 1-11,0-1-1,0 1 1,-1 0 0,1 0-1,0 0 1,0 0 0,0 0-1,-1 0 1,1 0 0,0 0 0,-2 1-1,-3 1-78,1 0 0,-1 0 0,-9 5 0,0 1 32,1 0 0,0 1 0,0 0 0,1 1 0,0 1 0,1 0 0,0 1 0,1 0 0,-16 22 0,15-16 87,1 0 0,1 0 0,-8 21 0,15-31 1,0 0-1,1 0 1,0 0 0,0 0-1,1 0 1,0 1 0,0-1-1,1 0 1,0 0-1,2 16 1,-1-21-1,0 1 0,0 0 0,1-1-1,-1 1 1,1-1 0,0 1 0,0-1 0,0 0 0,0 1 0,1-1-1,4 4 1,-6-6 23,0 0-1,0 1 0,1-1 1,-1 0-1,1 0 0,-1 0 1,0-1-1,1 1 0,0 0 1,-1 0-1,1-1 0,-1 1 1,1-1-1,0 0 0,-1 1 1,1-1-1,0 0 1,0 0-1,-1 0 0,1 0 1,0 0-1,-1 0 0,1-1 1,0 1-1,-1-1 0,1 1 1,0-1-1,2-1 0,2-3 33,0 1 0,-1-2 0,1 1 0,-1-1-1,0 0 1,0 0 0,-1 0 0,5-9-1,0 0 23,9-15 66,-1-1-1,-2-1 1,12-35-1,12-25 43,-34 73-499,-4 13-218,-2 10-313,-2 7 690,0-2 83,1-1 1,1 0 0,-1 0 0,1 1 0,1-1 0,0 11 0,2 17 92,-1-15-40,0 0 1,6 22-1,-6-37 78,1-1 1,-1 1-1,1-1 0,0 0 0,1 1 0,-1-1 0,1 0 1,0 0-1,0-1 0,1 1 0,0-1 0,5 6 0,-7-8-30,0-1 0,0 0-1,0 0 1,1 0-1,-1 0 1,0 0-1,0 0 1,0-1-1,1 1 1,-1-1-1,0 1 1,1-1 0,-1 0-1,0 0 1,1 0-1,-1 0 1,0 0-1,1-1 1,-1 1-1,5-2 1,2-1 84,0-1 0,0 0 0,15-9 0,9-8 155,37-32-1,4-3-290,-45 33 14,-21 16-124,1 0 0,0 1 0,10-6 0,-19 11 112,1 1 1,-1 0-1,1-1 1,-1 1-1,1 0 1,-1 0 0,1-1-1,0 1 1,-1 0-1,1 0 1,-1 0-1,1 0 1,0 0-1,-1 0 1,1 0 0,0 0-1,-1 0 1,1 0-1,-1 0 1,1 0-1,0 0 1,-1 1-1,1-1 1,-1 0 0,1 0-1,-1 1 1,1-1-1,0 0 1,-1 1-1,1-1 1,-1 0-1,0 1 1,1-1 0,-1 1-1,1-1 1,-1 1-1,0-1 1,1 1-1,-1-1 1,0 1-1,1 0 1,-1-1 0,0 1-1,0-1 1,0 1-1,0-1 1,1 1-1,-1 0 1,0 0-1,0 5 1,1 0-1,-1 0 0,0 0 0,-1 6 0,1-11 14,-5 43 17,-19 71-1,-2 13 357,26-127-350,0 0 0,0 1 1,-1-1-1,1 0 0,0 1 1,0-1-1,1 0 0,-1 0 0,0 1 1,0-1-1,1 0 0,-1 0 1,0 1-1,2 1 0,-2-3-7,1 1 0,-1-1 0,1 1 0,-1-1 0,0 0 0,1 1 0,-1-1 0,1 0 0,-1 1 0,1-1 0,-1 0 0,1 0 0,-1 0 0,1 1 0,0-1-1,-1 0 1,1 0 0,-1 0 0,1 0 0,-1 0 0,1 0 0,0 0 0,0 0 0,2-1 27,1 0-1,-1-1 1,1 1-1,-1-1 1,0 1-1,0-1 1,0 0-1,0 0 1,4-4-1,4-4 12,0-1-1,0 0 1,17-25 0,22-44-38,-32 50-18,-1 2-93,-4 6-33,0 1-1,1 0 1,1 1 0,21-22 0,-34 40 67,0 1 1,0-1-1,0 1 0,1-1 0,-1 1 0,0 0 0,4-1 0,-6 1 51,1 1-1,-1 0 1,1 0 0,-1 0-1,1 0 1,-1-1-1,1 1 1,-1 0 0,1 0-1,-1 0 1,1 0 0,-1 0-1,1 0 1,-1 0-1,1 1 1,-1-1 0,0 0-1,1 0 1,-1 0 0,1 0-1,-1 1 1,1-1-1,-1 0 1,1 0 0,-1 1-1,0-1 1,1 0-1,-1 1 1,0-1 0,1 0-1,-1 1 1,0-1 0,1 1-1,-1-1 1,0 0-1,0 1 1,1-1 0,-1 1-1,0-1 1,0 1 0,0-1-1,0 1 1,0 0-1,4 49-137,-2-19 110,-2 13 96,0-28-49,0 0-1,4 19 1,-4-31 16,1 1 0,1-1 0,-1 1 0,0-1 0,1 0 0,0 0 1,0 1-1,0-1 0,1-1 0,-1 1 0,1 0 0,4 4 0,-5-7-6,0 1 0,0-1 0,0 1-1,1-1 1,-1 0 0,1 0-1,-1 0 1,0 0 0,1 0 0,0-1-1,-1 1 1,1-1 0,-1 1-1,1-1 1,0 0 0,-1 0 0,1 0-1,0-1 1,-1 1 0,1-1 0,3-1-1,8-1 49,-1-2-1,23-11 1,-29 13-60,54-28 85,76-51 0,50-52-9,-184 132-90,20-15 43,0-1 0,27-29 0,-50 46-60,0 1 0,1 0-1,-1-1 1,0 1 0,1 0 0,-1-1-1,0 1 1,1 0 0,-1-1-1,0 1 1,0-1 0,1 1 0,-1-1-1,0 1 1,0-1 0,0 1 0,0-1-1,0 1 1,0-1 0,0 0 0,-7-1-315,-14 7 67,11-1 186,0 0 0,0 1 0,1 0 0,-1 0 0,1 1-1,1 1 1,-1-1 0,1 1 0,-11 12 0,7-4 16,0 0 0,0 0 0,1 1 0,-11 24 0,17-31 87,1 0 0,0 0 0,1 1 0,0-1 0,0 1 0,1 0 0,0 0 0,1 0 0,0 0 0,1 14 0,0-23 8,0 0-1,0 1 1,0-1 0,0 0-1,0 0 1,0 0 0,1 1 0,-1-1-1,1 0 1,-1 0 0,1 0-1,-1 0 1,1 0 0,-1 0-1,1 0 1,0 0 0,0 0-1,0 0 1,-1 0 0,1 0-1,0-1 1,0 1 0,0 0-1,0-1 1,0 1 0,0 0-1,1-1 1,-1 0 0,0 1-1,0-1 1,0 1 0,0-1-1,1 0 1,-1 0 0,0 0-1,0 0 1,0 0 0,1 0-1,-1 0 1,0 0 0,0 0 0,0-1-1,1 1 1,-1 0 0,0-1-1,0 1 1,1-1 0,4-2 65,-1 1 1,0-1-1,0 0 1,-1 0 0,1 0-1,0 0 1,-1-1-1,7-8 1,-1-1 29,-1 0 0,-1-1 1,0-1-1,-1 1 0,9-27 0,-11 29 23,8-16 61,-9 21-236,0 0-1,-1 1 1,0-1 0,1-8 0,3-3-286,-6 16 142,0-1 1,0 0-1,0 1 1,0-1-1,0 0 1,0-5-1,8 18-821,-7-6 935,-1 0 0,1 0 1,-1 0-1,0 0 0,-1 1 0,1-1 1,-1 0-1,0 0 0,0 0 1,-1 8-1,1 8-11,-11 317-162,7-269 285,-10 94 439,11-135-266,3-21-120,-1 0 0,1 0 0,-1 1 1,-1-1-1,1 0 0,-1 0 0,0 0 0,0-1 0,-1 1 1,0 0-1,-6 9 0,8-14-51,-1 1 0,1-1 0,-1 0-1,1 0 1,-1 0 0,1 0 0,-1 0 0,0-1 0,1 1-1,-1 0 1,0-1 0,1 1 0,-1-1 0,0 0 0,0 1-1,0-1 1,0 0 0,1 0 0,-1 0 0,0 0 0,0-1 0,0 1-1,1 0 1,-5-2 0,-2-1 107,-1 0-1,1-1 1,-14-8 0,-1-2-83,2-1-1,0 0 1,1-1 0,1-1 0,0-1 0,2-1 0,0-1-1,-16-23 1,25 29-147,0 0 0,1-1 0,1 1 0,1-1 0,0-1 0,0 1 0,2-1-1,-2-15 1,5 28 22,0 0 0,0 0-1,0 0 1,1 0 0,-1 0 0,1 0-1,0 0 1,0 0 0,0 0-1,0 0 1,0 1 0,1-1-1,-1 0 1,1 1 0,0-1-1,0 1 1,0 0 0,0-1 0,0 1-1,0 0 1,0 0 0,1 0-1,2-1 1,8-5-63,0 0-1,0 1 1,19-7-1,-25 11 77,52-22-114,70-32 220,-100 43 8,0-2 0,33-25 1,93-56 37,-26 19 642,-119 71-689,0 0 0,10-11 0,-17 16-75,-1-1-1,1 1 1,-1-1-1,0 0 0,0 0 1,0 0-1,0 0 1,0 0-1,-1-1 0,1 1 1,1-7-1,-3 9-12,0 0-1,0 0 1,0 0 0,0 0-1,0 0 1,-1 0-1,1 0 1,0 0-1,0 0 1,-1 0 0,1 0-1,0-1 1,-1 1-1,1 1 1,-1-1-1,0 0 1,1 0 0,-1 0-1,0 0 1,1 0-1,-1 0 1,0 1-1,0-1 1,0 0 0,0 1-1,0-1 1,0 1-1,1-1 1,-1 1-1,-1-1 1,1 1 0,0 0-1,0-1 1,0 1-1,-1 0 1,-2-1-69,0 0 1,0 1 0,0-1-1,1 1 1,-1 0 0,0 0-1,0 0 1,0 1-1,-4 0 1,-2 2 0,1 0 1,0 1-1,-1 0 0,2 1 0,-1-1 1,0 2-1,1-1 0,0 1 1,0 0-1,1 1 0,-11 10 0,14-11 130,0-1 0,0 1 0,0 0 0,0 0 0,1 0 0,0 0 0,1 0 0,-1 1 0,1 0 0,0-1 0,1 1 0,-1 0 0,2 0 0,-1 0 0,1 0 0,0-1 0,1 11 0,0-8-4,0-1 0,1 0 0,1 0 0,-1 1 0,1-2 0,1 1 0,-1 0 1,1-1-1,1 1 0,-1-1 0,1 0 0,1-1 0,-1 1 0,1-1 0,0 0 0,8 6 0,-4-5 16,-1-1 0,2 0-1,-1 0 1,0-1 0,1 0 0,0-1 0,0-1 0,0 1 0,1-2 0,-1 1 0,15 0 0,-14-2-102,1-1 0,-1 0 1,0-1-1,0-1 0,0 1 0,0-2 0,-1 0 0,1 0 1,21-10-1,-23 8-525,0 0 1,-1-1-1,0 0 0,0 0 1,-1-1-1,15-15 1,-21 20 521,5-5-1248,-1 0 0,0-1 0,0 1 0,8-15 0,-12 17 836,0 1 1,-1 0 0,1-1-1,-1 1 1,-1-1-1,1 0 1,0 1 0,-1-1-1,0 0 1,0 1-1,-1-1 1,-1-8 0,-18-69-2302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8:46.247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94 3 4992,'-3'-3'1824,"-8"3"256,11 7-1696,0 10-256,-5 4-160,2 12 0,-2 1-128,-4 8 96,-1 2-800,1 7 448,-1 14-3680,-4 32 2272,0-11 544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8:46.802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5 0 4480,'-5'0'3840,"10"9"-3552,-1 3 640,-4 3-512,0 11-128,0 4-192,0-1-576,0 12 256,-4 1-1600,-1 3 1024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8:47.518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5 4 2976,'-5'-3'3264,"10"6"-2272,4 6-544,1 3 288,-6 5-416,1 1-96,-5 2-128,5-4-576,-5 5 256,0-4-2240,0-2 1376,4-1-1664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8:47.994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285 0 3904,'-3'0'1760,"-2"4"-1536,0 1 608,-4 7-512,-5 4-128,-5 10-128,-8 12-288,-11 15 128,0 18-160,5 12 128,0-1-992,0-2 640,6-6-2272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8:48.688"/>
    </inkml:context>
    <inkml:brush xml:id="br0">
      <inkml:brushProperty name="width" value="0.2" units="cm"/>
      <inkml:brushProperty name="height" value="0.4" units="cm"/>
      <inkml:brushProperty name="color" value="#FF8517"/>
      <inkml:brushProperty name="tip" value="rectangle"/>
      <inkml:brushProperty name="rasterOp" value="maskPen"/>
    </inkml:brush>
  </inkml:definitions>
  <inkml:trace contextRef="#ctx0" brushRef="#br0">11 1 1248,'-6'5'448,"1"-1"-352,10 4-32,-5 1 480,6 8-320,-1 7 1184,-5 14-800,3 7 320,2 22-576,1 40-256,-3 18-96,2-8-1056,0-5 576,4 16-2016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9:24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399 488 1664,'1'-1'138,"1"1"0,0-1 0,0 1 0,0-1 0,-1 0 1,1 0-1,0 0 0,-1 0 0,1 0 0,0 0 0,-1 0 0,1 0 0,-1 0 0,0-1 1,2-1-1,1-1 873,-4-17 797,0 19-1697,0-3 138,0 1 0,0-1 0,-1 0-1,-1-8 1,1 12-192,1-1 1,-1 0-1,0 0 0,0 1 0,0-1 1,0 0-1,0 1 0,0-1 0,-1 1 0,1-1 1,-1 1-1,1 0 0,0 0 0,-4-2 0,1-1 134,0 1-1,0-1 0,0 0 0,0 0 0,0-1 0,-4-6 1,-6-9 408,8 13-571,4 5 4,1 0 1,-1 0 0,0 0 0,1 1-1,-1-1 1,0 0 0,0 1 0,0 0-1,0-1 1,0 1 0,0 0 0,-3-1-1,-4-2-13,0 1 0,1 0 0,-17-3 0,21 6 12,0 0-1,-1-1 0,1 2 1,0-1-1,-1 0 1,1 1-1,0 0 1,0 0-1,0 0 1,-6 3-1,1 0-37,1 0 0,-1 1 0,1 0 0,1 0-1,-1 1 1,1 0 0,-10 10 0,-39 54-32,32-38 140,13-19 14,1 2 0,0-1-1,2 1 1,0 0 0,-12 30-1,19-39-101,0 0-1,0 0 0,0 0 0,1 0 1,0 0-1,0 0 0,0 0 0,1 0 1,0 0-1,0 0 0,1 0 0,-1 0 1,1 0-1,3 6 0,0-2 43,-1-1-1,1 0 0,1 0 1,-1-1-1,2 1 0,-1-1 1,13 12-1,-14-16 74,-1 0 0,1-1 0,0 1 0,0-1 0,1 0 0,-1-1 0,1 1 0,0-1 0,7 2 0,-10-4-78,-1 0 0,0 0 1,0 0-1,0-1 0,0 1 0,0-1 1,0 1-1,0-1 0,0 0 0,0 0 1,0 0-1,0 0 0,0 0 0,0 0 1,-1 0-1,1 0 0,0-1 0,-1 1 1,3-4-1,3-2 107,0-1 1,9-15-1,-8 8-113,-1-1 0,0 1 0,0-1 0,-2 0 0,0-1 0,-1 1 0,4-35 0,-4-24-38,-1 50-162,-1 1 1,-2-30 0,0 29-1470,9 55 1225,0 10 411,-2 0-1,-2 0 1,-2 1 0,-2 66-1,-3-67-3,2-22 22,-5 25-1,-22 145 144,0 1-67,-16-3 285,36-161-233,3-11-13,0-1 1,-1 1 0,-12 24 0,17-37-99,0-1 0,0 1 1,-1-1-1,1 1 0,0 0 0,-1-1 1,1 0-1,0 1 0,-1-1 0,1 1 1,-1-1-1,1 1 0,-1-1 0,1 0 0,-1 1 1,1-1-1,-1 0 0,1 1 0,-1-1 1,1 0-1,-1 0 0,1 0 0,-1 0 1,0 1-1,1-1 0,-1 0 0,1 0 1,-2 0-1,1-1-1,0 1-1,1-1 1,-1 1 0,0-1 0,0 1-1,0-1 1,1 0 0,-1 1 0,0-1-1,0 0 1,1 0 0,-1 1 0,1-1-1,-1 0 1,0-1 0,-1-2 24,0 0 1,1 0-1,-1 0 1,1 0 0,0-1-1,0 1 1,-1-8-1,2 4-23,0-2-80,0 0 1,1 0-1,0 0 0,3-15 0,23-100-92,1-6-9,-23 113 103,2-3-67,-1 0 0,12-20 0,-15 34 49,0 1 0,1 1 1,-1-1-1,2 0 1,-1 1-1,1 0 1,-1 0-1,1 0 1,1 0-1,9-6 0,9-2 47,0 1-1,1 1 0,1 2 0,27-8 1,34-12 128,-61 19-267,-1 0 463,42-21 0,-60 26-262,0 1 1,0-1-1,0 0 0,-1-1 1,1 1-1,-1-1 0,-1-1 1,1 1-1,8-14 0,-3 1-73,-1-1 0,12-28 0,-20 41-130,1-1 0,0 0 0,0 1 0,1 0 0,0-1 0,5-6 0,-8 13 107,0 1 0,-1-1 0,1 0 0,0 1 0,-1-1 0,1 1 0,0 0 0,-1-1 0,1 1 0,0 0 0,0-1 0,0 1 0,-1 0 0,1 0-1,0-1 1,0 1 0,0 0 0,0 0 0,0 0 0,-1 0 0,1 0 0,0 0 0,0 1 0,0-1 0,0 0 0,-1 0 0,1 1 0,0-1 0,0 0 0,0 1 0,-1-1 0,1 1 0,0-1 0,0 1 0,5 3 16,-1 1 1,0-1-1,7 9 0,-2-4-232,0 0 136,-8-8 116,0 1 1,0-1-1,0 1 1,0 0-1,0 0 1,0 0-1,0 0 1,-1 0 0,1 0-1,-1 1 1,2 2-1,19 35 1606,-22-53-911,0 2-687,-1 1-1,0-1 1,0 1 0,-1-1 0,-1 1 0,1 0-1,-2-1 1,0 1 0,0 1 0,-6-12-1,-1-3-87,9 19-12,0 1 0,0-1 0,0 0 0,-1 0 0,-3-4-1,5 8 69,1 1-1,-1-1 1,1 1-1,-1-1 0,1 1 1,-1 0-1,0-1 1,1 1-1,-1 0 0,0-1 1,1 1-1,-1 0 1,0 0-1,1 0 0,-1 0 1,0 0-1,1 0 1,-1 0-1,0 0 0,1 0 1,-1 0-1,0 0 0,1 0 1,-1 0-1,0 0 1,1 1-1,-1-1 0,0 0 1,1 0-1,-1 1 1,1-1-1,-1 1 0,0-1 1,1 0-1,-1 1 1,0 0-1,-1 1-37,-1 1 1,0-1-1,1 1 1,-1 0-1,-2 4 1,-38 75-647,31-58 619,-9 25 0,4-10 3,13-30 84,0 1 1,1-1-1,-3 14 1,5-19 17,0 0 1,1-1-1,-1 1 1,1 0-1,0 0 1,0 0-1,1-1 1,-1 1 0,1 0-1,0 0 1,0-1-1,2 6 1,1-2 71,0 1 1,0-1-1,1 0 0,0 0 1,0 0-1,0-1 0,11 9 1,-15-13-39,1-1 1,0 1-1,-1-1 0,1 0 1,0 0-1,0 1 1,0-1-1,0-1 0,0 1 1,1 0-1,-1 0 1,0-1-1,0 1 0,0-1 1,1 0-1,-1 1 1,0-1-1,0 0 0,1 0 1,-1-1-1,0 1 1,0 0-1,1-1 0,-1 1 1,0-1-1,0 0 1,0 0-1,0 0 0,0 0 1,0 0-1,0 0 1,0-1-1,3-2 0,33-36 451,-26 26-413,-9 10-113,0-1 1,0 0-1,0 0 0,0 0 0,2-8 0,4-7 69,-4 10 78,0 0 1,-1-1-1,-1 1 0,1-1 1,2-20-1,-3 7-29,-1-39 0,2 42-517,-2 15-253,-3 12-485,-2 11 962,1-1 1,1 1 0,0 0 0,2 0 0,4 32 0,0 25 451,-5-67-209,1 0 0,0 0 0,1 0 0,-1 0 0,1 0 0,1-1 0,2 8 0,9 27-63,-13-35 76,1 0-1,0 0 1,0 0 0,0 0 0,1-1 0,0 1-1,0-1 1,0 1 0,7 8 0,-8-12-3,0 0 0,0-1 0,0 1 0,0 0 1,0-1-1,0 1 0,0-1 0,1 0 0,-1 1 0,0-1 1,1 0-1,-1 0 0,1-1 0,-1 1 0,1 0 0,-1-1 0,1 0 1,0 0-1,-1 1 0,1-2 0,-1 1 0,1 0 0,0 0 1,-1-1-1,5-1 0,5-2 90,1-1 1,-1 0 0,-1-1-1,1 0 1,-1-1 0,0 0-1,-1-1 1,1 0 0,-1-1-1,-1 0 1,14-17 0,-5 5 1,-3 4-94,0-1 0,-1 0 0,-1-1 0,15-29 0,-7 8-142,-13 25 73,0-1 0,7-20 0,-14 32-42,0 1 0,1 0 0,-1 0 0,1 0 0,-1 0 0,4-4 0,-2 2-722,-1 5-756,3 5 1685,14 8-180,-13-9 19,0 0 0,0 1 0,0-1 0,-1 1 1,0 0-1,7 9 0,1 4 44,-8-11-59,0 0 0,0 0 0,0 1 0,-1-1 0,0 1 0,-1 0-1,0 0 1,0 0 0,2 10 0,1 8 238,-5-22-188,1 0 0,-1 0 0,-1 0 0,1 0 1,0 0-1,-1 0 0,0 1 0,0 6 0,-3 28-11,3-30 52,0-1 0,-3 15 0,-2 5 19,4-18 3,-1 1 0,0-1 1,-1 0-1,-6 15 0,8-24-49,1-1 0,0 1 0,-1-1-1,1 1 1,0-1 0,-1 0 0,1 1-1,-1-1 1,1 0 0,-1 1 0,1-1 0,-1 0-1,1 1 1,-1-1 0,1 0 0,-1 0 0,1 1-1,-1-1 1,1 0 0,-1 0 0,0 0-1,1 0 1,-1 0 0,1 0 0,-1 0 0,0 0-1,1 0 1,-1 0 0,1 0 0,-1-1 0,1 1-1,-1 0 1,0 0 0,1 0 0,-1-1 0,1 1-1,-1 0 1,1-1 0,-1 0 0,-20-15 382,19 15-360,-54-61 184,43 45-256,11 14 0,0 0 0,0 1 0,0-1 0,0 1 0,-1-1 0,-3-2 0,4 3 31,2 1-27,0 1-1,0-1 1,-1 1 0,1-1 0,0 1 0,0 0-1,-1-1 1,1 1 0,-1 0 0,1-1 0,0 1-1,-1 0 1,1-1 0,-1 1 0,1 0 0,0 0-1,-1 0 1,1-1 0,-2 1 0,2 0-15,1 1-1381,68 24 1445,-59-22 8,0 1-1,0-1 1,0-1-1,0 1 1,0-2-1,0 1 1,0-2-1,1 1 0,-1-1 1,0-1-1,1 0 1,-1 0-1,0-1 1,0-1-1,0 1 1,0-2-1,15-6 0,19-8 182,67-17 0,-70 24-121,-1-2 1,50-23-1,-88 35-95,1-1-1,0 1 0,-1-1 1,1 0-1,-1 0 0,0 0 1,1 0-1,-1 0 0,0-1 1,0 1-1,-1-1 0,1 1 1,0-1-1,-1 0 0,1 1 1,-1-1-1,0 0 0,0 0 1,1-6-1,-1 5 12,1-9-149,-2 12-85,-3 1 87,0 1 0,0 0 0,0 0 0,1 0 0,-1 0-1,0 0 1,1 1 0,-1-1 0,1 1 0,-1 0 0,1 0 0,-3 2 0,-8 6-96,1-3 156,1 1 0,0 0 1,0 1-1,-14 16 0,22-22 67,0 0 0,0 0 0,1 1 0,-1-1 0,1 1 0,0-1 0,0 1 0,1 0 0,-1 0 0,1 0 0,0 0 0,0 0 0,0 0 0,0 0 0,1 0 0,-1 0 0,1 0 0,0 0 0,1 6-1,1-5 34,0-1 0,0 1 0,0-1 0,0 0 0,1 1 0,0-1 0,0 0 0,0-1 0,0 1 0,1 0 0,-1-1 0,1 0 0,0 0 0,0 0 0,0 0 0,0-1 0,1 1 0,6 2 0,-6-3 40,-1-1 1,1 1-1,0-1 0,0 0 1,0 0-1,1-1 1,-1 0-1,0 0 1,0 0-1,0 0 0,0-1 1,0 1-1,0-1 1,0-1-1,0 1 1,0-1-1,0 0 0,-1 0 1,1 0-1,-1-1 1,6-3-1,-5 2-41,0 0 0,-1-1 0,1 0 1,-1 0-1,0 0 0,0-1 0,-1 1 0,0-1 0,0 0 0,0 0 0,0 0 0,-1 0 1,0 0-1,-1-1 0,1 1 0,-1-1 0,0 1 0,-1-1 0,0 1 0,0-1 0,0 1 1,-1-1-1,-1-7 0,1 10-25,1 0-31,-1-1 0,0 1-1,-1-1 1,1 1 0,-1 0 0,0-1-1,0 1 1,0 0 0,-3-4 0,-1 2-67,0 1 1,0 0-1,0 0 1,-1 0-1,1 1 1,-1 0-1,0 0 1,-12-4-1,14 7-19,0-1 0,0 1 0,0 0 0,0 0 0,0 0 0,-1 1 0,1 0 0,-6 0 0,3 0-286,8 0 305,0 9-97,2-7 181,-1 0-1,0 0 1,1 0 0,-1 0-1,1 0 1,0 0 0,0 0-1,-1 0 1,1-1 0,0 1-1,1-1 1,-1 1 0,4 1-1,38 14 34,-20-8 136,-13-5-85,1-1-1,0 0 1,0 0-1,0-2 0,0 1 1,1-1-1,20-2 1,-19 1 145,-6-1-147,1 0-1,-1 0 0,1-1 1,-1 0-1,0 0 1,0-1-1,0 0 1,9-5-1,2-2-12,-1-1 1,21-16-1,8-10-5,-2-2 0,-2-2 0,-2-1 0,-1-2 0,-2-2 0,-3-2 0,58-101 0,-87 137-76,0 0-1,0-1 0,-1 0 1,-1 0-1,0 0 0,-1 0 1,0-1-1,-1 1 0,1-22 1,-3 34 7,0-1 0,0 1 1,0 0-1,0-1 0,0 1 1,-1-1-1,1 1 0,0 0 0,-1 0 1,1-1-1,-1 1 0,1 0 1,-1 0-1,0-1 0,0 1 0,1 0 1,-1 0-1,0 0 0,0 0 1,0 0-1,-2-2 0,-1 0-153,4 2 105,-1 1 0,1-1 1,-1 1-1,1-1 0,-1 1 0,0-1 1,1 1-1,-1 0 0,0-1 0,1 1 1,-1 0-1,0 0 0,1-1 0,-1 1 1,0 0-1,1 0 0,-1 0 0,0 0 1,0 0-1,1 0 0,-1 0 1,0 0-1,0 0 0,1 0 0,-2 1 1,-17 10-401,12-6 381,-7 6 30,1 1 1,0 0-1,0 0 0,1 2 1,1-1-1,0 1 1,1 1-1,1 0 0,-12 26 1,-2 11-42,-24 90 1,44-134 80,-48 183 168,46-165-114,1 1 1,1-1-1,1 48 1,2-70-33,0 1 0,1-1 1,-1 0-1,1 0 0,0 0 0,0 0 0,0 0 0,1 0 0,0 0 0,-1 0 1,1 0-1,5 6 0,1-1 98,0 0 1,0-1-1,11 9 0,-7-6 98,-8-8-156,-1 0 1,1-1-1,-1 0 0,1 0 1,0 0-1,0 0 0,0-1 1,0 1-1,0-1 1,0 0-1,0 0 0,1-1 1,-1 1-1,0-1 0,0 0 1,1 0-1,-1 0 1,0 0-1,6-2 0,8-2 135,0-1 0,0-1 0,20-10 0,-19 8-224,22-8 188,-1-3 0,70-44-1,-101 57-117,-1-1 0,0-1 1,0 0-1,9-12 0,9-9-115,-16 22-110,-9 7 161,0 0 0,0-1 0,0 1 0,-1 0 0,1-1 0,0 1 0,0-1 0,0 0 0,-1 1 0,1-1 0,0 0 0,-1 1 0,1-1 1,-1 0-1,1 0 0,0-1 0,-1 2 8,0 0 0,1 0 1,-1-1-1,0 1 0,0 0 1,0 0-1,0-1 0,1 1 1,-1 0-1,0 0 0,0 0 1,0 0-1,1-1 0,-1 1 1,0 0-1,0 0 0,1 0 0,-1 0 1,0 0-1,0 0 0,1-1 1,-1 1-1,0 0 0,0 0 1,1 0-1,-1 0 0,0 0 1,1 0-1,-1 0 0,0 0 1,0 0-1,1 0 0,-1 1 1,0-1-1,0 0 0,1 0 1,-1 0-1,0 0 0,0 0 1,1 0-1,-1 0 0,0 1 0,0-1 1,0 0-1,1 0 0,-1 0 1,0 1-1,0-1 0,1 1 1,9 11-413,-6-5 403,-1-1-1,0 1 1,0 0 0,0 0-1,-1 0 1,0 0 0,-1 0-1,1 1 1,-2-1 0,1 0-1,-1 1 1,0-1 0,0 1-1,-1-1 1,-2 12 0,2-17 61,1 0 0,0 0 0,-1 1 0,1-1 0,0 0 1,1 5-1,-1 0 87,0-6-38,0 0-39,0 0-1,0 1 1,0-1 0,1 0 0,-1 0-1,0 1 1,1-1 0,-1 0 0,1 0-1,-1 1 1,1-1 0,0 0 0,1 1-1,0 0 6,0 0 1,1 0-1,0 0 0,-1-1 0,1 1 0,0-1 0,0 0 0,0 0 0,0 0 0,0 0 0,0 0 0,0-1 0,0 1 0,0-1 0,6 0 0,-5 0 13,1-1 0,0 1 0,0-1 0,-1 0 0,1 0 1,-1 0-1,1-1 0,-1 0 0,1 0 0,4-2 0,12-8 38,-15 10-50,-1-1-1,0 0 1,1 0 0,7-7 0,66-53 550,-66 53-674,-10 8 81,0 0 0,-1-1 0,1 1 0,0-1 0,2-3 0,-4 5-63,-1 0 1,1 0-1,0 0 0,0 0 1,0 0-1,0 0 0,0 0 1,0 1-1,0-1 1,1 0-1,-1 1 0,0-1 1,0 1-1,0-1 1,1 1-1,-1-1 0,0 1 1,1 0-1,-1 0 1,0 0-1,1 0 0,-1 0 1,0 0-1,1 0 1,-1 0-1,0 0 0,1 1 1,-1-1-1,0 0 0,0 1 1,1-1-1,-1 1 1,0-1-1,0 1 0,0 0 1,2 1-1,5 3 16,-1 1-1,0 0 0,-1 0 0,8 9 1,-12-13-24,3 4 18,1 0-1,-2 1 0,1-1 0,-1 1 0,0 0 0,0 0 0,-1 0 0,0 1 0,0-1 0,3 15 0,-3-5 128,0 0 1,0 32-1,2-15 1794,4-56-811,-4 11-1000,2-3 17,0-1 0,1 1 0,16-23 0,1 2 10,-21 28-169,0-1 1,1 1 0,0 1-1,1-1 1,11-10 0,23-12-1019,-40 29 1081,1 0-1,-1 0 1,1 0 0,-1 0 0,1 0-1,-1 0 1,1 0 0,-1 0-1,1 0 1,-1 0 0,1 1-1,-1-1 1,1 0 0,-1 0-1,1 0 1,-1 1 0,1-1-1,-1 0 1,0 1 0,1-1 0,-1 0-1,1 1 1,-1 0 0,9 7-98,-5-1 80,0-1 0,1 1 0,-2 0-1,1 0 1,-1 1 0,0-1 0,-1 1-1,0 0 1,2 10 0,20 56 436,-21-61-457,-2-11 71,0 0 0,0 0 1,-1 1-1,1-1 0,-1 0 0,1 5 0,-2-6-14,0 4-2,8 6-38,15 18 493,-20-28-396,0 1-1,1 0 1,-1-1 0,1 0-1,0 0 1,-1 1 0,6 0-1,6-1-32,0-1-1,-1-1 0,1 0 0,-1-1 0,1 0 0,13-4 0,-1 0-46,23-5 268,0-2 1,-1-3-1,67-30 0,-100 39-159,-1 1-22,-1-1 0,25-15 0,-34 19-42,1-1 1,-1 0 0,1 0 0,-1 0-1,0 0 1,-1-1 0,7-8 0,-9 11-31,0 0 1,-1 0-1,1-1 1,0 1-1,0 0 1,-1 0-1,1-1 1,-1 1 0,0 0-1,0 0 1,0-1-1,0 1 1,0 0-1,0-1 1,-1 1-1,1 0 1,-1 0 0,0-1-1,1 1 1,-1 0-1,0 0 1,-2-3-1,2 4-42,0-1 0,0 0-1,0 0 1,0 1-1,0-1 1,-1 1-1,1-1 1,-1 1 0,1 0-1,-1-1 1,0 1-1,0 0 1,1 0 0,-1 0-1,0 0 1,0 0-1,0 1 1,0-1 0,0 1-1,0-1 1,0 1-1,0 0 1,-2-1-1,-1 2-41,-1-1-1,1 1 1,0 0-1,0 0 1,0 0-1,0 1 1,0-1-1,-6 4 1,-19 6 249,21-8-169,1 0 1,0 0 0,-11 6 0,4-1 5,12-7 7,1-1 0,-1 2 0,1-1 1,0 0-1,0 0 0,0 1 1,0-1-1,-3 3 0,-28 17 47,18-11 48,14-10-103,-1 1 0,1-1 0,-1 1 1,1 0-1,0 0 0,-1-1 0,1 1 0,0 0 1,0 0-1,0 1 0,-1-1 0,1 0 0,1 0 1,-1 0-1,0 1 0,0-1 0,-1 2 0,-1 7 101,1 0-1,-3 17 1,5-24-59,0 1 0,0-1 0,0 0 1,0 0-1,0 1 0,0-1 0,1 0 0,0 0 1,0 0-1,0 0 0,0 0 0,0 0 1,3 4-1,14 25 17,-15-26-2,0 0-1,1 1 1,-1-1-1,2-1 1,-1 1-1,0-1 1,1 1 0,0-1-1,0 0 1,10 6-1,-1-2-12,1 0-1,0-1 1,0-1-1,1 0 1,-1-1-1,31 6 1,-26-7 97,0-2 0,1-1 0,-1 0 0,1-2 0,-1 0 1,26-4-1,-35 1-75,0-1 0,0 0 0,-1-1 0,0 0 0,0 0 0,12-9 0,0 0-88,-12 8 4,-6 4 35,1 0-1,-1-1 1,-1 1-1,1-1 0,3-3 1,3 0-88,-9 5 5,0 1 0,0-1-1,-1 1 1,1-1-1,0 1 1,0-1 0,0 0-1,0 1 1,0-1-1,-1 0 1,1 0 0,0 1-1,0-1 1,-1 0-1,1 0 1,-1 0 0,1 0-1,0-1 1,-1 2-15,0-1 0,0 1 1,0 0-1,-1 0 1,1 0-1,0-1 0,0 1 1,0 0-1,0 0 1,0 0-1,0-1 0,0 1 1,0 0-1,-1 0 1,1 0-1,0-1 0,0 1 1,0 0-1,0 0 1,0 0-1,-1 0 0,1 0 1,0 0-1,0-1 0,0 1 1,-1 0-1,1 0 1,0 0-1,0 0 0,-1 0 1,1 0-1,0 0 1,-12 0-2344,-16 7-1098,23-5 2897,-30 6-4642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9:2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3232,'0'-21'12997,"10"29"-11648,-8-6-1299,-1-1-1,1 1 0,0-1 1,0 0-1,0 0 0,0 1 1,0-1-1,0-1 1,0 1-1,1 0 0,-1 0 1,0-1-1,0 0 1,1 1-1,-1-1 0,0 0 1,0 0-1,1 0 1,-1 0-1,0 0 0,0-1 1,1 1-1,-1-1 1,0 0-1,0 1 0,3-2 1,2-1 56,-1-1 0,1 1 0,-1-1 0,0-1 0,0 1-1,0-1 1,6-6 0,5-14 401,-17 24-70,-2 1-336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9:39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29 2912,'-2'-6'9843,"-6"12"-9468,5-6-294,0 0-1,0 1 1,0-1-1,-1 1 1,1 0-1,0 0 1,0 0-1,0 0 1,0 1-1,-3 1 1,-14 6 175,-16 4 154,29-9-517,-1 0 0,-13 4 0,-11 6-132,-17 13 93,-53 32 180,96-55-35,0 0-1,1 0 1,0 0-1,0 1 1,0 0 0,0 0-1,1 0 1,0 1-1,0 0 1,0-1-1,1 1 1,0 0-1,0 1 1,0-1-1,1 1 1,0-1 0,0 1-1,1 0 1,-1-1-1,2 1 1,-1 12-1,1-14 39,1 0-1,0 0 1,0 0-1,1 0 1,-1 0-1,1 0 1,0-1-1,1 1 1,-1-1-1,1 1 1,0-1 0,0 0-1,0 0 1,0 0-1,1 0 1,-1-1-1,1 1 1,0-1-1,7 4 1,-4-2 82,0-1 0,0 1 0,0-2 0,1 1 0,-1-1 0,1 0 1,0-1-1,0 1 0,0-2 0,0 1 0,11 0 0,-14-2-19,1 0-1,0 0 1,0 0-1,-1-1 0,1 0 1,0 0-1,-1 0 1,1-1-1,-1 0 1,1 0-1,-1 0 1,0-1-1,0 0 0,0 0 1,0 0-1,7-7 1,-5 2 18,0 0 1,-1-1-1,0 1 0,0-2 1,-1 1-1,0 0 1,-1-1-1,0 0 0,0 0 1,-1 0-1,-1-1 1,0 1-1,0-1 0,1-18 1,-10-44-2,2 36-103,3 33-45,1 0 0,0 0 0,1-1 0,-1 1 0,1-1-1,0 1 1,0 0 0,0-1 0,0 1 0,1 0 0,0-1 0,0 1 0,2-7 0,0 4-253,-1 0 1,1 1 0,-2-2-1,1 1 1,-1 0 0,0 0-1,0-12 1,4 129-149,0-39 379,-4-63 132,0 0 0,0-1-1,3 12 1,2 10 75,14 90 198,-16-100-362,0-4 93,-1 0-1,0 0 1,0 24-1,-2-35-62,-1 0 0,1 0 0,0-1 0,0 1 0,0-1 0,0 1 0,1-1 0,2 5 0,4 11 35,-7-14 47,1 0 0,0 1-1,1-1 1,-1 0 0,1 0 0,4 5 0,-6-9-61,0 0 0,0 1 0,1-1 0,-1 0 0,0 0 0,1 0-1,-1 0 1,1 0 0,-1 0 0,1 0 0,-1 0 0,1-1 0,0 1 0,-1-1 0,1 1 0,0-1 0,-1 1 0,1-1 0,0 0 0,-1 0 0,1 0 0,0 0 0,3-1 0,-1 0-3,0 0 1,0-1 0,0 0-1,0 0 1,-1 0 0,1 0-1,-1 0 1,1-1 0,-1 0-1,0 1 1,0-1 0,0-1-1,0 1 1,-1 0 0,1-1-1,2-4 1,6-12 163,17-39-1,-18 36-120,59-121 538,-62 128-555,-1 3-40,11-20 0,-2 10 209,-10 14-304,0 1 1,11-14-1,54-67-126,-69 87 90,0 0 0,1 0 1,-1-1-1,0 1 0,0-1 1,-1 1-1,1-1 0,0 1 1,0-5-1,-11 20-906,0 10 518,3-10 294,-6 22 1,9-23 197,0 0 0,1 1 0,1 0 0,0 0 0,1 0 1,0 0-1,1-1 0,0 1 0,1 0 0,1 0 0,0 0 0,4 13 0,3 7 4,-2-7 148,18 42 0,-23-65-108,-1 0 1,1 0-1,0 0 0,-1 0 1,1 0-1,1 0 0,-1-1 1,0 1-1,1-1 0,-1 0 1,1 0-1,-1 0 0,1 0 1,0 0-1,0 0 0,0-1 1,0 0-1,0 1 0,1-1 1,-1 0-1,0 0 0,0-1 1,1 1-1,-1-1 0,1 0 1,-1 0-1,0 0 0,1 0 1,-1 0-1,0-1 0,5 0 1,6-3 30,1 0 0,-1-1 1,0 0-1,0-1 0,0 0 0,-1-2 1,0 1-1,17-14 0,-27 18-71,0 1-1,0-1 0,0 1 1,-1-1-1,1 0 0,2-4 1,9-10 114,3-1-4,-1-2 0,-1 1-1,-1-2 1,14-26 0,-26 43-111,0 1 0,0-1 0,0 0 0,1 1 0,-1 0 0,1-1 0,0 1 0,5-4 0,-6 5-11,1-1-1,-1 1 0,0-1 1,0 1-1,0-1 1,-1 0-1,4-4 0,-4 3 5,1 0 0,1 1 0,-1-1 0,5-5 0,-3 5-68,0 0 0,-1 0-1,0 0 1,0-1-1,0 0 1,4-8-1,-1 17-142,0 0-1,0 1 0,9 8 1,-7-4 190,-2 0-1,1 1 1,-2 0 0,9 16 0,-7-12 201,11 15-230,-14-22 65,1-1 1,5 14-1,-9-17 20,1-1 1,-1 1-1,0 0 1,1-1-1,0 0 1,0 1-1,-1-1 1,1 0-1,1 0 1,-1 0-1,0 0 1,0 0-1,1 0 1,-1-1-1,1 1 1,-1-1-1,1 0 1,4 2-1,0-1 69,1 0-1,0-1 0,0 0 1,0 0-1,13-1 1,-12-1-203,0 0 1,15-3-1,4-1-1177,-10 1 384,-15 3 362,0 0-1,0 1 1,0-1-1,0 1 1,0-1-1,0 1 0,0 0 1,0 0-1,0 0 1,0 0-1,0 1 1,0-1-1,0 1 0,0 0 1,0 0-1,5 2 1,1 4-1495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9:4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60 4320,'0'-2'490,"0"0"0,1-1 0,-1 1 0,0 0 0,1 0 1,0 0-1,0-3 0,0 4-81,0 0 0,-1 0 0,1 0 1,-1-1-1,0 1 0,1 0 0,-1-1 0,0 1 1,0 0-1,0 0 0,0-1 0,0 1 0,0 0 1,0-1-1,-1 1 0,1 0 0,0 0 0,-1-2 1,0 2-310,1 0 0,0 1 1,-1-1-1,1 0 1,-1 1-1,1-1 1,-1 0-1,0 1 1,1-1-1,-1 1 1,1-1-1,-1 1 1,0-1-1,0 1 1,1-1-1,-1 1 1,0 0-1,0-1 1,1 1-1,-1 0 1,0 0-1,0 0 1,0 0-1,0-1 1,1 1-1,-1 0 1,0 0-1,-1 1 1,1-1-82,0 0 1,0 0 0,0 0 0,1 0-1,-1 0 1,0 0 0,0-1 0,0 1 0,1 0-1,-1 0 1,0-1 0,0 1 0,1 0-1,-2-2 1,1 2-45,1 0 1,0 0-1,-1 0 0,1 0 0,0 0 1,0 0-1,-1 0 0,1 0 0,0 0 0,0 0 1,-1 0-1,1 0 0,0 1 0,0-1 1,-1 0-1,1 0 0,0 0 0,0 0 1,-1 0-1,1 0 0,0 1 0,0-1 1,-1 0-1,1 0 0,0 0 0,0 1 1,0-1-1,0 0 0,-1 0 0,1 0 0,0 1 1,0-1-1,-11 16-412,-10 21 466,19-34 39,-18 37 262,16-38-348,0-3-1702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9:46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1 113 576,'4'5'8266,"-2"-2"-8591,1 1 406,0 0-1,0 1 0,0-1 1,-1 1-1,0-1 1,0 1-1,0 0 1,-1-1-1,1 1 0,-1 0 1,0 8-1,6 15 299,15 76 218,-10-68-309,-2 0 0,-2 1 0,-1 0 0,3 60 0,-10-84-212,0-1 0,1 1-1,1-1 1,4 18 0,-5-24-28,0 0 1,0 0-1,-1 0 1,1 0-1,-2 0 0,0 8 1,0 7-121,1 38-362,0-34 957,0-20 526,0-8 757,-3-82-1553,1 52-274,1 0 1,1 0-1,6-36 0,-1 33 1,-2 12 27,7-27 1,18-95 13,-27 132-8,-1-25 0,0 28-10,-1 1 1,2-1-1,0 0 0,2-12 1,-2 20-7,-1-1 0,0 1 0,0 0 1,0-1-1,-1-4 0,1 6-5,0 0-1,-1 0 1,1 0 0,0 0 0,0 0-1,0 0 1,0 0 0,1 0-1,-1 0 1,0 0 0,1 0 0,0 0-1,-1 0 1,1 0 0,2-2 0,12-19-374,-11 16 322,1 0 0,0 1-1,0 0 1,11-11 0,-5 4 9,-10 11 23,0 1-1,0-1 1,0 1 0,0-1-1,1 1 1,-1 0 0,1-1-1,-1 1 1,1 0 0,2-2-1,1 1 7,-1 0-1,1 1 1,0-1 0,0 1-1,0 0 1,0 0-1,0 0 1,8 1 0,-11 0 10,1 0 1,-1 0-1,1 1 1,-1-1-1,0 1 1,1-1-1,-1 1 1,0 0-1,0 0 1,0 0-1,0 0 1,0 0-1,0 1 1,0-1-1,0 1 1,0-1-1,0 1 1,-1 0 0,1-1-1,2 4 1,1 4-5,-1 1 1,1-1 0,-1 1 0,-1 0 0,4 15 0,2 6 95,-4-14 54,-1 0-1,1 19 1,0-2 196,-4-23-197,0 0 0,-1 16 0,-1-7 268,-4 2-81,5-21-285,0-1 0,0 1 0,0 0 0,0-1 0,0 1 0,0 0 0,0-1 0,0 1 0,-1 0 0,1 0 0,0-1 0,0 1 0,-1-1 0,1 1 0,0 0 0,-1-1 0,1 1 0,-1-1 0,1 1 0,-1 0 0,1-1 0,-1 0 0,1 1 0,-1-1 0,1 1 0,-1-1 0,0 0 0,1 1 0,-1-1 0,0 0 0,1 1 0,-1-1 0,0 0 0,1 0 1,-1 0-1,-1 0 0,-1 1-14,-5 4 23,8-4-44,-1-1 0,1 1 0,0-1 0,-1 0 0,1 1 0,-1-1 0,1 0 0,-1 1 0,1-1-1,-1 0 1,0 0 0,1 1 0,-1-1 0,1 0 0,-1 0 0,1 0 0,-1 0 0,0 0 0,1 0 0,-1 0 0,1 0 0,-1 0 0,0 0 0,1 0 0,-1 0 0,1 0 0,-2-1-1,-3 0 135,0 1 0,0-1-1,0 1 1,-6 1-1,-22-2 21,7-1 271,-5-1-413,-29-6-316,46 7-1887,14 2 2020,0 0 0,-1 0 0,1 0 0,0 0-1,-1 0 1,1 0 0,0 0 0,0 0 0,0 0 0,-1 0 0,1 1 0,0-1 0,0 0-1,-1 0 1,1 1-684,-1-1 684,1 1 0,0-1 0,0 0-1,0 0 1,0 1 0,0-1 0,0 0 0,0 0 0,-1 1 0,1-1 0,0 0 0,0 0 0,0 1-1,0-1 1,0 0 0,0 0 0,1 1 0,-3 13-4549,-6 4 1958,-5 3 1247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3:51.4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92 1472,'-15'-20'1195,"13"19"-415,0-1 1,-1 1 0,1 0-1,-1 0 1,1 0-1,-1 0 1,-4 0 0,6 1-695,0 0 1,0 0 0,0 1-1,0-1 1,0 1-1,0-1 1,0 1 0,0-1-1,0 1 1,0-1-1,0 1 1,0 0 0,0-1-1,1 1 1,-1 0-1,-1 1 1,-13 19-366,6-9 270,-16 21 85,-31 57 1,-13 42 298,42-77-285,17-35-101,1 1-1,1 0 0,1 0 1,-7 32-1,12-43 0,0 1 1,1-1-1,0 0 1,1 1-1,0-1 1,1 1-1,0-1 0,0 0 1,1 1-1,1-1 1,6 17-1,-9-25 34,1-1 0,0 1-1,0-1 1,-1 1 0,1-1 0,0 1 0,0-1-1,0 1 1,1-1 0,-1 0 0,0 0 0,0 1-1,1-1 1,-1 0 0,1 0 0,-1 0-1,1-1 1,-1 1 0,1 0 0,-1-1 0,1 1-1,0-1 1,-1 1 0,1-1 0,0 0 0,0 1-1,-1-1 1,1 0 0,0 0 0,0 0 0,-1-1-1,1 1 1,0 0 0,-1-1 0,4 0 0,3-2 83,1-1 1,-1 0 0,0-1 0,0 0 0,10-7 0,-14 8-75,13-8 51,33-23 599,83-75 1,-132 110-815,-7 22-881,6-13 977,0 0 0,1 1-1,0-1 1,1 0 0,-1 0-1,2 0 1,-1 0 0,1 0-1,1 0 1,-1-1 0,2 0-1,-1 1 1,1-1 0,10 12-1,-9-13 77,0-1 0,1 0 0,0 0 0,0 0-1,1-1 1,0 0 0,0-1 0,0 0 0,0 0-1,0 0 1,1-1 0,16 3 0,-19-4 35,0-1 0,1-1 0,-1 1 0,1-1-1,-1 0 1,1-1 0,-1 0 0,1 0 0,-1 0 0,0-1 0,1 1 0,-1-2 0,0 1 0,0-1 0,-1 0 0,1 0 0,0 0 0,7-7 0,1-3 159,0 0 0,-2 0 0,1-1 0,-2-1 0,0 0 0,12-22 0,-10 12 135,-1 1 0,-2-1 0,13-46 0,-19 49-239,0 0 0,-2-1 0,-1 1 0,-2-32 0,0 12-27,-4-83-358,-4 9-245,9 99-1765,0 5-2033,0 7 1867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9:47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128 148 2560,'-1'-2'119,"1"0"0,0 0-1,-1-1 1,1 1 0,0 0 0,0 0 0,0 0 0,0 0 0,1 0-1,-1 0 1,2-4 0,0-14 700,-2 16-366,-1-1-1,0 1 0,0-1 0,0 1 1,-1-1-1,1 1 0,-1 0 1,0 0-1,-1 0 0,1 0 1,-1 0-1,1 0 0,-1 1 1,0-1-1,-5-4 0,7 8-201,-13-5 832,11 5-986,1-1-4,0 1 0,0 0 0,0 0 0,-1 1 0,1-1 0,0 0 0,0 1 0,0-1 0,0 1 0,-3 1 0,-7 0 506,11-2-587,1 0 0,-1 0 0,1 0 0,-1 0 0,1 0 0,-1 0 0,0 0 0,1 0 0,-1 0 0,1 0 0,-1 0 0,1 1 0,-1-1 0,1 0 0,-1 0 0,1 1 0,-1-1 0,1 0 0,-1 1 0,1-1 0,-1 0 0,1 1 0,-1-1 0,1 1 0,0-1 0,-1 0 0,1 1 0,0-1 0,-1 2 1,-4 10-239,2-8 182,1 1 0,0 0-1,0 0 1,1 0 0,0 0 0,-1 0-1,2 0 1,-2 9 0,-1 65-68,2-64 127,1-11-6,0 0 0,-1 0 0,1 0 0,1 0 0,-1 0 0,1 0 0,-1 0 0,1 0 1,0 0-1,0 0 0,1 0 0,1 4 0,-2-7-9,1 3 45,0-1 0,0 1 0,1-1 0,-1 0 1,1 0-1,-1 0 0,1 0 0,0 0 0,0-1 1,0 1-1,0-1 0,1 0 0,-1 0 0,1 0 0,-1 0 1,8 2-1,2-1-7,0-1 0,0 0 1,0 0-1,1-1 0,25-2 0,-9 0 85,-6 0-11,0 0 0,0-2 0,34-8 0,-51 9-32,0 0 0,0 0 0,-1-1 1,1 0-1,-1 0 0,8-6 0,-11 7-37,0 0-1,0-1 1,0 1-1,0-1 1,-1 0 0,1 0-1,-1 0 1,0 0-1,0 0 1,0-1-1,0 1 1,-1-1 0,2-4-1,-2 4 31,0 0 1,-1 0-1,1 0 0,-1 0 0,0 0 1,0 0-1,-1 0 0,1 0 0,-1 1 0,0-1 1,0 0-1,0 0 0,-2-3 0,-3-8 21,-17-25-1,16 28-169,4 6 102,0 1-1,0-1 1,-1 1-1,0-1 1,-1 1-1,1 1 0,-1-1 1,0 1-1,0-1 1,0 1-1,0 1 1,-1-1-1,0 1 1,0 0-1,0 0 1,0 0-1,-11-2 1,-12-1-213,8 2 213,0 0 0,-33-1 0,49 4-103,0 1 0,-1 1 0,1-1-1,0 1 1,0 0 0,0 0 0,-1 0-1,1 1 1,0 0 0,1 0 0,-1 0 0,0 1-1,1-1 1,-1 1 0,-5 5 0,8-6-134,0-1 1,0 2-1,1-1 1,-1 0-1,0 0 1,1 0-1,-1 1 1,1-1-1,0 1 1,0-1-1,0 1 1,0-1-1,0 1 1,1 0-1,-1-1 1,1 1-1,-1 0 1,1 0-1,0-1 1,0 1-1,1 0 1,-1 0-1,0-1 1,1 1-1,0 0 1,0-1-1,-1 1 1,1-1-1,1 1 1,-1-1-1,0 1 1,1-1-1,1 3 1,0-1-210,0-1-1,-1 1 1,1-1 0,0 0-1,1 0 1,-1 0 0,1 0-1,-1-1 1,1 1 0,0-1-1,0 0 1,0 0 0,0 0 0,0-1-1,0 0 1,0 1 0,0-1-1,1-1 1,-1 1 0,5 0-1,-2-2 88,-1 0 0,1-1-1,11-3 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9:4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3712,'0'-1'144,"0"-1"-1,1 1 1,-1 0-1,0 0 1,1-1 0,-1 1-1,1 0 1,-1 0 0,1 0-1,-1 0 1,1 0 0,0 0-1,-1 0 1,7-8 6837,-6 8-6539,298 1 716,-223 6-493,-2 0-4584,-61-1-2683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9:49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3552,'18'-23'2730,"-16"0"1534,-3 16 107,20 7-4686,59 1 737,123 18-1,-182-17-220,37 0 1,-38-2 67,-17 0-370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39:5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12 316 3136,'-2'0'-162,"-7"3"2070,9-2-1830,0-1 0,0 0 0,0 0 0,0 0 1,0 1-1,0-1 0,0 0 0,0 0 0,0 1 0,0-1 0,-1 0 0,1 0 0,0 0 0,0 1 0,0-1 1,1 0-1,-1 0 0,0 1 0,0-1 0,0 0 0,0 0 0,0 1 0,0-1 0,0 0 0,0 0 1,0 0-1,0 1 0,1-1 0,-1 0 0,0 0 0,0 1 0,1 0 610,1 0 197,0 0-703,0 0 0,1 0-1,-1 0 1,1 0-1,-1-1 1,1 1 0,0-1-1,-1 1 1,1-1-1,0 0 1,-1 0 0,1 0-1,0 0 1,-1-1 0,1 1-1,-1-1 1,1 1-1,4-3 1,-1-1-21,-1 1 0,1-1 0,-1 0 0,0 0 0,0-1 0,-1 0 0,1 1 0,-1-1 0,0-1 0,-1 1-1,1-1 1,-1 1 0,5-12 0,1-8 118,-1 1 0,6-30 0,-9 37-46,-1-4-160,-1 1 1,-1-1 0,-1-37 0,-2 45-215,1 12-13,0 3-369,1 5 416,0 0 0,0 1 0,4 9 0,2 14 140,30 261 133,-29-145 79,-6-60-288,2 23 302,4 68 512,-7-122 1916,-4-57-2640,0 0-1,0 0 0,0 0 0,1-1 0,-1 1 1,-3-3-1,-4-2 52,2 3-127,-1 0 1,0 0 0,0 0-1,0 1 1,-18-1 0,-47 2-374,39 2 200,34-1 128,47-10-846,2-1 1152,48 3-401,-44 5 274,-29 1-36,-1 1 0,45 4 1,-60-2-66,0 1 1,0 0 0,-1 0-1,1 0 1,-1 1 0,0 0-1,9 6 1,18 7 416,-33-16-330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0:05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398 717 1152,'0'0'363,"-4"-8"2469,8-7 442,-4 14-3077,-9-2 795,-15-3-501,3 8-172,0 1 0,0 1 0,0 0 0,0 2 1,-32 13-1,42-15-295,-1 0 0,1 1 0,1 1 0,-1 0 0,1 0 1,0 1-1,0 0 0,0 1 0,1 0 0,1 1 0,-1 0 1,1 0-1,1 1 0,0-1 0,0 2 0,-6 13 0,6-9-34,0 0-1,1 0 0,1 0 1,0 1-1,1 0 0,1 0 1,0 1-1,0 24 0,3-33 34,0 0-1,1 0 0,2 15 1,-2-20-19,0 0-1,0 0 1,0 0 0,1 0 0,-1-1 0,1 1-1,-1 0 1,1 0 0,0-1 0,0 1-1,0-1 1,5 4 0,2 2 90,-7-6-79,-1-1 1,1 1-1,-1-1 0,1 1 0,0-1 0,0 0 1,0 0-1,0 0 0,0 0 0,0 0 1,0 0-1,0 0 0,0-1 0,0 1 0,0-1 1,1 0-1,3 1 0,3-1 95,0 0 0,0 0 0,0 0 0,0-1 0,0-1 0,0 0 0,0 0 0,0 0 0,-1-1 1,14-7-1,-14 6-48,1-1 0,-1-1 0,0 1 0,-1-1 0,1-1 0,-1 0 0,0 0 0,-1 0 0,0 0 1,0-1-1,0 0 0,-1-1 0,6-13 0,-2-1 64,0 0 0,5-26-1,-12 38-89,0-1 0,0 1 0,-1-1 0,-1 0 0,0 1 0,-2-19 0,-8-16 338,2 13-620,5 23-255,2 10-133,0 5 447,1 29 4,2-1 1,1-1-1,2 1 1,18 63 0,-19-82 192,2 7 25,1-1 0,0-1-1,12 22 1,-16-36-6,0 0 0,0 0 0,0 0 0,1-1-1,0 1 1,0-1 0,0 0 0,0 0 0,1 0 0,-1-1 0,1 0-1,0 1 1,0-2 0,1 1 0,-1-1 0,7 3 0,-9-5 13,1 1 0,-1 0 1,1-1-1,-1 0 1,1 0-1,-1 0 0,1 0 1,-1-1-1,0 1 1,1-1-1,-1 0 0,1 0 1,-1 0-1,0-1 1,0 1-1,0-1 0,0 1 1,0-1-1,0 0 1,0 0-1,0-1 0,3-3 1,2-2 52,-1 0 0,0 0 1,-1-1-1,0 0 0,0 0 1,5-11-1,-4 1-29,0-1-1,0 0 1,5-35 0,-1 4-46,96-488 369,-98 480-519,-3 29 139,0-35 0,-2 22 72,-2 29-83,-1-1-1,0 0 1,-1 1-1,-1-1 1,0 0 0,-4-15-1,2 2-837,3 26 206,0 7 207,0 4 366,-1-4 49,1 0 0,-1 0 0,0-1 0,-2 7 0,-2 16-67,1 2 73,0 25-137,-2 19 33,1 3 284,-3 98-169,3-68-165,5-97 176,0-1 1,0 1-1,2 11 0,1 11-6,-3-10-149,-1 6 148,4 27 0,-1-45 23,-1-1 0,1 1-1,0-1 1,1 1 0,0-1-1,0 0 1,6 9 0,-4-8 39,0-1 0,1 0 0,11 12 0,-14-17-13,0 0-1,0-1 1,0 1 0,0 0-1,1-1 1,-1 0 0,1 0-1,0 0 1,-1 0 0,1-1-1,6 3 1,-6-4 28,-1 0 1,1 0-1,0-1 1,0 1-1,-1-1 1,1 1-1,0-1 1,-1-1-1,1 1 1,-1 0-1,1-1 1,-1 0-1,0 1 1,0-1-1,5-4 1,-1 1-26,0 0-1,-1-1 1,0 0 0,0 0 0,8-11 0,113-136 312,-122 148-409,0 0 0,1 1-1,-1 0 1,1 0 0,8-4-1,7-5-374,-20 12 364,0 1-1,1-1 1,-1 1-1,1 0 0,-1-1 1,1 1-1,-1 0 1,1 0-1,-1 0 1,2 0-1,0 0 1,-2 0-140,18 7 128,-14-4 63,0-1 0,-1 1-1,1 0 1,-1 0 0,0 1-1,0-1 1,0 1 0,0 0-1,-1 0 1,0 0 0,0 1-1,0-1 1,0 1 0,2 5-1,3 7 35,-2 1 0,8 31 0,-11-40-20,5 32 121,2 1 207,-7-35-298,-2-6 1163,0-7-1030,0 0-1,0-1 1,0 1 0,4-9-1,0-7-49,4-12-281,16-41-1,-16 51 308,4 2-797,-9 16 411,-3 4-22,-1 0 91,0 3 144,0 0 0,1 1 0,-1-1 0,1 0 0,-1 0 0,1 0 0,0 0 0,-1 0 0,1 0 0,1 1 0,6 10 49,-5-5-39,0 1 1,0 0 0,-1-1-1,0 1 1,0 1 0,0 10-1,-1-7 25,0 1-1,1-1 1,4 14-1,-3-13 8,-1-1-1,0 1 1,0 14-1,3 30 114,-2-50 449,-3-7-554,0 0-1,0 0 1,0 0 0,0 0 0,0 0 0,0 0 0,0 0-1,0 0 1,0 0 0,0 0 0,0 0 0,0-1-1,0 1 1,0 0 0,0 0 0,0 0 0,0 0 0,0 0-1,0 0 1,0 0 0,0 0 0,0 0 0,0 0-1,0 0 1,0 0 0,1 0 0,-1 0 0,0 0 0,0-1-1,0 1 1,0 0 0,0 0 0,0 0 0,0 0-1,0 0 1,0 0 0,0 0 0,0 0 0,0 0-1,0 0 1,1 0 0,-1 0 0,0 0 0,0 0 0,0 0-1,0 0 1,0 0 0,0 0 0,0 0 0,0 0-1,0 0 1,0 0 0,0 0 0,1 0 0,-1-13 186,5-23-1,-1 6-205,6-10-235,-2 10 138,-4 17 40,0-1 1,1 1-1,0 0 0,1 1 1,8-14-1,18-11-304,-14 21-293,-18 15 480,7 1-234,-3 0 381,0 0 0,0 0 0,0 1 1,0-1-1,0 1 0,0 0 0,0 0 0,0 0 1,5 3-1,-2-2 13,-1 1 0,1 1 0,-1-1 0,1 1 0,-1 0 0,-1 1 0,1-1 0,-1 1 0,1 0 0,-1 1 0,-1-1 0,5 7 0,39 62 213,49 79 80,-90-144-230,-1 0 0,2-1 0,-1 0 0,1 0 0,0 0 0,10 6-1,-15-12-21,0 0-1,0 0 0,0-1 1,0 1-1,1-1 0,-1 0 1,0 0-1,1 0 0,-1 0 1,0 0-1,1-1 0,-1 0 1,1 1-1,-1-1 0,1-1 1,-1 1-1,1 0 0,-1-1 1,0 0-1,1 0 0,-1 0 1,0 0-1,5-2 0,-1-1-1,-1 0 0,0 0-1,0-1 1,0 0-1,0 0 1,0 0-1,-1 0 1,8-11-1,1-5-1505,15-29-1,0 0-3223,-14 24 163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0:0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83 154 1568,'-33'-5'1227,"-17"2"7940,52 3-8244,54-3 1365,60-10 0,-31 2-1883,205-30-505,-94-3-4504,-83 11-2286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0:26.09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21 222 1312,'-21'-15'6894,"26"15"-6784,0 0 0,0 0 0,0 0 1,5-2-1,-9 2-109,5-2 109,0 0 0,0 1 0,0 0 0,0 0 0,9-1 0,-5 2 8,1-1-1,14-3 0,-15 1-97,0 2-1,18-2 1,23-5 225,-30 8-71,23-3-1,-34 2-130,-8 1-22,31-1 385,-31 1-371,0 0 0,0-1 0,0 1 0,0-1 0,-1 1 1,1-1-1,0 0 0,-1 0 0,3-1 0,-1 1-44,0 0 0,0 1 0,-1-1-1,1 1 1,0-1 0,0 1 0,5 0 0,-8 0 8,11 0 69,-1 0-1,0-1 1,17-3 0,-14 1 178,14-6-11,-26 9-75,-1 0-160,1 0 1,-1 0 0,0 0 0,0 0 0,1 1-1,-1-1 1,0 0 0,0 0 0,1 0 0,-1 0 0,0 0-1,1 0 1,-1 0 0,0 0 0,0 0 0,1 0-1,-1 0 1,0-1 0,0 1 0,1 0 0,-1 0-1,0 0 1,0 0 0,1 0 0,-1 0 0,0-1-1,1 1 1,-2 0-4,1 0 0,0-1-1,0 1 1,0 0 0,-1 0-1,1 0 1,0-1-1,0 1 1,0 0 0,-1 0-1,1 0 1,0 0 0,0 0-1,-1-1 1,1 1 0,0 0-1,0 0 1,-1 0 0,1 0-1,0 0 1,0 0-1,-1 0 1,1 0 0,0 0-1,-1 0 1,1 0 0,0 0-1,-1 0 1,-12 0-114,0-1 1,-17-4-1,17 2 131,1 1-1,-19 0 1,-24-5 66,52 6-70,-1 1 1,0-1 0,0 0-1,0 0 1,-6-2-1,-9-3-95,-2 2 87,12 2-77,0 0 0,-17 0-1,-29 2 172,54 0-117,-3 0-43,54-11 11,21-6 604,-15 4-265,88-20 317,-107 27-475,1 1 0,74 1 0,-33-2 53,-55 6-81,-5 0-103,1 0 0,29 5 0,3 7 93,-5 1-175,-21-5 224,-25-8-133,0 1 1,0-1 0,0 0-1,1 1 1,-1-1 0,0 0-1,1 0 1,-1 0 0,0 0-1,0 0 1,2 0 0,-2 0-8,1 0 1,-1 0-1,0 0 1,0 0-1,1 0 1,-1 0-1,0 1 1,0-1-1,0 0 1,3 2-1,-1-1 12,-1 0 0,1 0-1,0 0 1,0-1 0,0 1-1,-1-1 1,1 1 0,5-1-1,31-1 62,-17 0-10,33 0-14,-26-1-35,0 2-1,50 6 0,74 30-132,-59-13 75,-24-11 146,0-4 198,-58-7-286,-10-1-35,1 0 0,-1 0 1,0 0-1,0 1 0,0-1 1,0 1-1,4 1 1,1 0 30,1 0 1,0-1-1,0 0 1,0 0 0,0-1-1,0 0 1,0 0-1,8-1 1,12-1 53,-12 3 52,-1-2 1,19-3 0,-20 2-126,1 1 0,27 1-1,-25 1 61,26-3 0,-23 1-68,0 0 1,28 4 0,5-1-102,-35-1 129,-1 1 0,21 5 1,-22-4-90,-2 0 202,-8-1-86,-1-1 0,1 0 1,9 0-1,-2 0-52,0 1 0,-1 0 0,1 1-1,15 6 1,-13-4-63,71 22 72,-66-18 12,19 11-1,-25-13 9,0-1 1,1 0 0,0-1-1,22 5 1,-16-5-115,4 2 144,0-1 0,0-2 0,44 3 0,43-3-129,-41 1 320,32-5-305,-78-2 12,-20 1 56,1 1 0,-1-1 0,0 1 0,1 0 0,-1 1 0,0-1 0,7 2 0,-10-1 7,0-1 1,0 0-1,0 0 1,0 0-1,0 0 1,-1-1 0,1 1-1,0 0 1,2-1-1,12-2-119,-11 3 81,-2 0 49,0 0 0,0 0 0,0 0 0,0 0 0,-1 0 0,1 1 1,0 0-1,0-1 0,3 2 0,14 3-240,-16-3 207,17 7-119,38 13 1,-43-16 93,-14-4 62,0-1 0,0-1 0,0 1 1,1 0-1,-1 0 0,0-1 0,0 0 0,1 1 1,3-1-1,-1 0 232,-5-2-146,-11-4-178,-16-3-123,13 5 281,0-1 1,1-1-1,-14-7 1,-8-4-268,26 13 140,-3-2-2,0 2 0,0-1 0,-13-2 0,-25-5 52,28 6-8,-29-5-1,-51-7-117,24 3 96,-26-1-345,-180-6 1,-11 31 402,76-3 69,146-3-212,-60 8 149,-201 2-331,96 0 208,92 8 251,-335-9 405,397-12-486,48 1-55,19 0-18,-27-2 1,26-1-54,0 1 0,0 1 0,-27 3 0,36-1-11,0 0 0,1 1 1,-1 0-1,1 0 1,0 1-1,-1 0 1,2 1-1,-1 0 1,1 0-1,-9 8 1,-113 101 149,127-112-89,1-2-8,1 1 0,-1-1 0,1 0 0,-1 1 0,1-1 0,-1 0 0,1 1-1,0-1 1,-1 1 0,1-1 0,-1 1 0,1-1 0,0 1 0,0-1 0,-1 1 0,1-1 0,0 1 0,0-1 0,0 1 0,0 0 0,-1 0 0,2 1-3,0 0 1,0 0 0,0 0 0,0 0 0,0 0 0,0 0 0,0 0-1,3 2 1,-2-2 28,0 0 0,0 0-1,1-1 1,-1 1 0,0-1-1,6 3 1,0 0 45,1 1-52,1-1-1,0 0 1,0 0 0,0-1-1,0-1 1,1 0 0,-1 0-1,15 0 1,14 4 249,-18-3-183,0-1 0,0-1 0,22-1-1,64-10 128,-26 1-90,18 2-232,200-10 96,-265 17 5,105-4 44,-102 2-41,47 2 0,-29 1 26,18-2-41,-9 0-119,74 8 1,26 5 255,-70-9-20,-30-1-98,7 1-115,-65-2 150,156 11-99,84-8 897,-244-4-928,-7 0-271,-260 8-300,105 1 434,1-1 104,-461-16-110,444 2 612,110 3-324,21 1-204,-153-4-468,210 6-224,0 2 700,14 3-1,3 0 22,38 6-53,-30-4 267,0-2 1,40 1-1,142-18 523,-105 4-549,116-12 111,-178 14-143,77-12 29,-40 4 0,63-5-170,161 0-1,-264 21 150,95 13-1,-106-9-15,69 1 0,144-7 330,-154-5-221,-86 4-133,64-11 55,-63 10-9,-9 1-38,0 0 1,-1 1-1,1 0 0,-1 0 0,1-1 0,0 1 1,3 1-1,-5-1-17,0 1 0,0-1 0,0 0-1,0 0 1,0 0 0,0 0 0,0 0 0,0 0 0,0 0 0,0 0 0,0 0 0,0-1 0,0 1-1,0 0 1,1-1 0,2-1-53,0 1-1,0 0 1,0 0-1,0 0 0,0 1 1,0-1-1,0 1 1,0 0-1,4 0 1,-9 1 37,-1-1 1,1 0 0,0 1 0,-1-1 0,1 1 0,0-1-1,0 1 1,-1-1 0,1 1 0,0 0 0,0 0 0,-2 1 0,-8 6-46,3-6 90,0 1-1,1-1 1,-12 1-1,-10 3-128,-145 27-120,15-4-316,115-19 485,0 2 1,-66 29-1,102-37 31,1 0 0,-1 0 0,1 1 1,0 0-1,-7 7 0,6-7-232,4-1-164,8 8 265,-1-6 125,0-1 1,0 1-1,1-1 1,0 0 0,0 0-1,0-1 1,1 1-1,-1-1 1,1 0-1,0 0 1,1 0 0,9 4-1,-7-4 118,0-1 1,1 0-1,-1 0 0,1-1 1,-1 0-1,1 0 0,0-1 0,15 0 1,23-3 61,0-2 0,0-2 0,-1-2 1,57-18-1,-60 13-23,0-2 0,45-22 0,-62 24-35,0-2 1,-1 0-1,-1-2 0,32-28 1,-54 44-92,0-1 0,0 0 1,0 0-1,0 1 0,-1-1 1,1 0-1,0-1 1,-1 1-1,0 0 0,0 0 1,0-1-1,0 1 0,0 0 1,0-1-1,0 1 1,0-6-1,3-4-165,1-1 167,0-4-1,1 5-66,-1 3-5,-5 9 72,1 0 1,-1-1-1,0 1 0,0 0 0,0 0 1,0 0-1,0 0 0,0 0 0,0 0 0,0 0 1,0 0-1,0-1 0,0 1 0,0 0 1,0 0-1,0 0 0,0 0 0,0 0 0,0 0 1,0 0-1,0 0 0,0-1 0,0 1 0,0 0 1,0 0-1,0 0 0,0 0 0,0 0 1,0 0-1,0 0 0,0 0 0,0-1 0,0 1 1,-1 0-1,1 0 0,0 0 0,0 0 1,0 0-1,0 0 0,0 0 0,0 0 0,0 0 1,0 0-1,0 0 0,0 0 0,-1 0 1,1 0-1,0 0 0,0 0 0,0 0 0,0-1 1,0 1-1,0 0 0,-1 0 0,1 0-27,-3-12-1606,-2 10 1698,0 1 0,1-1 0,-1 1 0,0 0 0,0 1 0,0-1 0,-6 1 0,-120 8-131,60-3-14,-45 7 29,-186 41 1,-108 57 73,205-46 114,-141 38 359,70-53-12,234-46-77,-80-3 0,115 0-394,0-1 1,0 0-1,1-1 0,-1 0 1,0 0-1,1 0 0,0-1 1,-1 0-1,1 0 0,0 0 1,0-1-1,1 0 1,-8-7-1,-3-4-278,1-1 1,-24-33 0,-5-6-236,36 47 175,0 0 0,-1 1-1,-11-7 1,10 7-60,0 0 1,-9-10-1,17 15 397,-9-10 38,-1 1-1,-18-13 1,1 11-2109,20 9 986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0:28.22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16 361 1824,'-1'-3'123,"0"-1"-1,0 1 1,0-1 0,1 1-1,0-1 1,-1 0 0,2-4-1,-1 5 68,0 0 0,0 0 0,0 0 0,-1 0 0,1 0-1,-1 0 1,1 0 0,-1 0 0,-2-4 0,2 3-32,-1-1-1,1 1 1,0-1 0,1 0-1,-1 0 1,1 1 0,0-1 0,0 0-1,1 0 1,-1 0 0,1 1-1,0-1 1,2-4 0,-1 6-149,0 1 1,0 0 0,0-1 0,0 1-1,0 0 1,0 0 0,1 1-1,-1-1 1,5-2 0,27-13 172,-23 12-109,17-6 51,0 2-1,1 0 1,0 2 0,40-4 0,-6 0 99,72-11 369,-108 18-369,-4 0 148,27-8 1,-8 2 234,-32 8-481,1-1 0,0 1 1,0-2-1,11-5 0,-3 1-101,0 0 0,0 1 0,1 2 1,0-1-1,0 2 0,27-2 0,125 1 159,-120 6-167,9-2-60,102 5-163,-69 0 202,-11 4 79,132-8-42,-126 9-181,-82-9 98,0 1 1,-1 0-1,1 1 0,7 1 0,-13-2 44,25 1-352,-5-1 328,30 4 5,-27-2 133,-18-3-109,-1 0-1,0 1 0,1-1 0,-1 1 0,6 2 0,-2-1-69,0 0-1,0-1 1,0 0-1,0 0 0,0-1 1,0-1-1,0 1 1,13-4-1,0 1-815,-10 2-841,0-1 0,0-1-1,17-6 1,-11 1 513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0:30.44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0 331 1984,'71'-24'873,"-48"15"-855,108-40 2371,84-34-1413,-157 64-540,107-20 0,61 5 113,-200 31-504,264-32 185,-194 28-241,-33 2 70,-17 1 37,128-8 309,-48 7 38,-79 4-46,-25 0-118,44 3-1,-51-1-397,13 3 105,-20-2 55,-1-1 0,1 0 0,11 0 0,4 1 78,-3-1-148,-14-1 6,0 0 0,-1 1 0,1-1 0,7 3 0,-5-1 51,0-1 0,0 1 0,0-2 0,13 1 0,19 1 56,-25 0-187,27 0-1,9 1-73,-38-1 177,12 2 0,-18-2 2,-1-1 1,1 0 0,10 1-1,6 0-18,-13-1-43,1 0 0,-1 0 0,13-2 0,-13 0 97,1 1 0,21 3 0,-22-2-9,-1 0 1,19-1-1,-18-1-16,-1 1 0,18 2 1,-20-2-14,-6-1 0,0 1 0,1 0 0,-1 0 0,1 0 0,-1 0 0,1 0 0,-1 0 0,1 0 0,-1 0 0,0 0 0,1 1 0,-1-1 0,3 2 0,7 1 4,1 0 13,-1 0 1,0 0-1,1-2 0,14 2 0,46 0-235,-31-3 249,118 5-158,-57-3 138,5 0-252,-86-1 268,21-1 0,-16-1-145,16 6-148,-22-4 149,-10-1 118,0 0 0,0 0 0,-1-1 0,17-3 0,-20 3-6,0 0 0,-1 0 1,1 1-1,11 0 0,-11 1 11,-1-1 0,1 0 0,0-1-1,10-1 1,-5 0 32,0 0 0,0 1 1,17 0-1,5 0-10,22 0-202,-39 1 222,-1 0-1,29-4 0,-13 0-57,1 2-1,57 2 0,-30 1 86,-21-1 87,-12-1-189,1 1-1,40 6 1,-53-4 35,1-1 0,29-2 0,-27 1-65,29 1-1,-13 4 124,-13-1-51,34 0 0,-37-3 56,23 4-1,-13-1-93,-3-1 65,22 1 1,-19-2-32,30 4 1,-19-1-8,59 4 278,-27-1-63,33 0-352,-5-8-1126,-60 0-1050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0:31.97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1 917 2304,'37'-12'2800,"-28"10"-2399,1 0 0,-1 1 0,13 0 0,13-1 213,210-48 2732,-142 27-2670,186-56 364,-112 18-630,-132 46-282,592-185 955,150 18-1056,-47 15-3131,-509 109 965,-16-3-2490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3:52.2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6 5632,'-2'-5'2109,"4"9"-1434,7 5-1235,-5-4 528,0 1 0,0 0 0,-1 0 1,0 0-1,0 1 0,-1-1 0,0 1 1,0 0-1,0-1 0,1 11 0,-1 10 228,0 39 0,-14 214 656,-16 9 179,13-151-354,14-124-602,-44 337 2240,40-324-1521,4-22-297,2-11 281,3-13-651,0 0-1,1 1 1,9-21 0,26-55-255,-37 88 133,22-41-113,1 1-1,36-46 1,-17 25-335,-41 60 333,0 1 0,1 0 0,-1 0 0,1 0 0,0 0 0,1 1 0,9-8 0,-14 12 104,0 1 0,0 0 0,0-1 0,0 1 0,0 0 1,0 0-1,0 0 0,0 0 0,1 0 0,-1 0 0,0 0 0,0 0 0,0 0 0,0 0 0,0 0 1,0 1-1,0-1 0,0 0 0,0 1 0,0-1 0,0 1 0,0-1 0,0 1 0,0 0 0,0-1 1,-1 1-1,1 0 0,0 0 0,0 0 0,-1-1 0,2 3 0,3 3 3,-1 0 0,1 1-1,3 7 1,-7-12-30,7 16 173,-1 1-1,0 0 1,-1 0-1,-2 0 0,5 32 1,-1-9 21,22 149 532,-15-108-554,-13-72 246,-1 1 1,0 13 0,-1-23-317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0:32.89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30 2912,'18'-29'9189,"-17"29"-9116,15 4-115,-4-1 331,127 5 393,-19-2-313,240 37 447,-192-20-774,544 60 486,196 9 939,-880-90-1455,903 109 136,-81 63-3748,-601-107 1147,2-7-3051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0:54.994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121 116 2560,'-1'-10'528,"0"1"-1,1-1 1,1-12 0,0-2 539,13-17 3989,-10 44-5509,1 1 469,-1-1 0,0 1-1,0 0 1,3 4 0,3 2-74,-3-1 93,1-1 0,0 0 0,1-1 0,0 0 0,0-1 0,0 1 0,1-2 0,19 9 0,-22-11 42,0-1 0,0 0 0,1 0 0,-1-1 0,1 0 0,14 0 0,60 8 168,-73-9-203,1 1 0,-1 1-1,0-1 1,18 7 0,-11-4 0,-10-3-40,0 0 0,0 0 0,0-1 0,-1 0 0,11-1 0,-9 0 19,0 1 0,0-1 0,12 3 0,-5 1-57,-12 0 41,18 5 15,-12-1 141,-8-7-162,0 0 0,0 1 0,1-1 0,-1 1-1,0-1 1,1 0 0,-1 1 0,0-1 0,1 0-1,-1 0 1,1 1 0,-1-1 0,0 0 0,1 0-1,-1 1 1,1-1 0,-1 0 0,1 0 0,7 2-26,-1 2 22,23 18 19,-26-19-5,0 0 0,0 0 0,1 0-1,8 4 1,-6-4 28,0 0 0,1 0-1,0-1 1,-1 0 0,1 0-1,0-1 1,14 1 0,-14-2-77,0 1 1,0 1 0,0-1 0,0 1-1,11 5 1,16 4-77,90 14 233,-105-21-174,31 11 0,-33-9 38,-2 0 4,1 2 1,-1 0 0,0 1 0,17 13 0,-6-4-33,-12-9 137,-12-6-70,1 0 1,-1-1 0,1 1 0,0-1 0,0 0 0,0-1-1,7 3 1,0-1-33,-7-2 61,1 0 0,-1 0 1,1-1-1,-1 1 0,10-1 581,-12 0-628,-1 0-1,1 0 1,0 0 0,-1 0-1,1-1 1,-1 1-1,1 0 1,0-1 0,2-1-1,-2 1 0,1-1 0,-1 0 0,1 0 1,-1 0-1,0-1 0,0 1 0,0 0 0,0-1 0,1-2 0,7-8 340,0 3-459,-2 3-36,-2 0 251,-4 5-81,0 0-1,0-1 1,-1 1-1,1 0 0,-1-1 1,1 1-1,-1-1 1,0 1-1,0-1 1,1-3-1,0 2 164,1-4-11,-3 5-167,-1 0 1,1 1-1,-1 0 1,0-1-1,0 1 1,0-1-1,0 1 1,0 0-1,0 0 1,-1-1-1,1 1 1,-1 0-1,0 0 1,1 1-1,-1-1 1,0 0-1,0 0 1,0 1 0,0 0-1,-5-3 1,1 1-598,21 14-179,40 14 604,-53-24 235,5-1-46,0 1 0,-1 0 0,11 3 0,-10-2 9,-1-1 1,1 0-1,10 1 1,-4-2 65,92-4 11,-17 0-45,24 0-38,-96 4-27,27 1 0,-5 1-25,27-2 47,-64 0-19,0 0 0,0 0-1,0 1 1,0-1 0,0 0-1,0 1 1,0-1 0,0 0-1,0 1 1,0-1 0,0 1-1,0-1 1,2 2 0,-3-1-11,1 0 0,0-1 0,0 1 1,0-1-1,0 1 0,0-1 0,0 1 0,0-1 0,0 0 1,0 1-1,0-1 0,0 0 0,2 0 0,23 8 212,21 6-214,-38-11-47,11 2 72,-8-4 28,-11 0-29,0-1 1,0 0 0,0 0 0,0 1 0,0-1 0,0 0-1,0 0 1,1 0 0,-1 0 0,0 0 0,0 0 0,0-1 0,0 1-1,0 0 1,0-1 0,2 0 0,-2 1-13,1-1 1,0 1-1,-1 0 1,1-1-1,-1 1 1,1 0-1,0 0 1,-1 0-1,1 0 1,3 1-1,4 0-21,26 2-114,-11-2 163,-13 0 11,0-1 0,0 0-1,0-1 1,15-3 0,-20 3-53,0 1 0,0-1 0,11 2 0,11 0 36,-27-1 4,4-1-102,0-1 42,-2 2-307,-3 0 323,1 1-1,-1-1 1,1 1-1,0-1 1,-1 1-1,1-1 1,-1 1-1,1-1 1,-1 1-1,0-1 1,1 1-1,-1 0 1,1-1-1,-1 1 1,0-1-1,0 1 1,1 0-1,-1 0 1,0-1-1,0 1 1,0 0-1,3 17 63,-4-7-72,0 0 0,-1 0 0,0 0 0,-1 0 0,-7 17-1,-3 11 50,-29 82 15,9-17-62,-23 96-4,41-124 13,-12 52 64,25-118-28,0 1 0,1-1 1,0 1-1,2 18 1,-1-8 24,0-20-26,0 0 0,0-1 1,0 1-1,0 0 0,0 0 0,0-1 0,0 1 1,0 0-1,0 0 0,1-1 0,-1 1 0,0 0 1,1 0-1,-1-1 0,1 2 0,-1-2 1,0 0 1,0 0-1,1 0 0,-1 0 1,0 0-1,0 0 0,1 0 0,-1 1 1,0-1-1,0 0 0,1 0 1,-1 0-1,0 0 0,0 0 0,1-1 1,-1 1-1,0 0 0,0 0 1,0 0-1,1 0 0,-1 0 0,0 0 1,0 0-1,1 0 0,-1 0 0,0-1 1,0 1-1,0 0 0,0 0 1,1 0-1,1-2 65,0-1-1,0 1 1,-1 0 0,1 0-1,0-1 1,2-4 0,17-34-219,2 0 0,33-44 0,63-68-564,-60 80 575,-34 38 172,-1-2 1,19-39-1,-8 12 9,-30 53 4,0 0-1,0 0 1,3-17-1,6-14-100,-9 30 11,-3 7 17,0 0 0,0 0 0,0 0 0,4-4 1,-4 6 30,-1 1 0,0-1 1,0 1-1,0-1 0,0 0 1,0 1-1,0-1 0,-1 0 1,1 0-1,-1-3 1,0-32 257,-1 16-203,-4 5 10,5 16-108,0 1 1,-1-1 0,1 0 0,0 0 0,-1 0 0,1 0 0,-1 1-1,1-1 1,-1 0 0,1 0 0,-1 1 0,-1-2 0,1 1 27,1 0 1,-1 1-1,1-1 0,-1 0 1,0 0-1,1 1 1,-1-1-1,1 0 1,0 0-1,-1 0 1,1 0-1,0 0 1,-1-1-1,-18-1-1285,13 7 1107,6-4 167,-1 0 0,1 1-1,-1-1 1,1 0 0,-1 1 0,1-1-1,-1 1 1,1-1 0,-1 1 0,1-1-1,-1 1 1,1-1 0,0 1 0,-1-1 0,1 2-1,-13 18-173,11-17 147,-1 0 1,1 0-1,0 0 1,0 0-1,-2 7 1,-16 40-151,-8 25 312,-12 56-43,-50 190 904,84-297-959,1 2-1,1-1 0,0 34 1,4-55-28,-1 60 196,3 1 1,16 96-1,-14-134-197,1 39-1,-4-39 5,8 47 0,-1-12-26,-3-12 44,-4-42-27,-1 0-1,-1 15 0,0-18 28,1 1 0,0-1-1,0 1 1,0-1-1,1 0 1,-1 1 0,1-1-1,0 0 1,4 9-1,-2-5 32,-1 0-1,1 0 0,-1 0 1,-1 0-1,0 0 1,0 1-1,0-1 0,-2 12 1,1-11-105,0-9 65,-1 0 0,1 0 0,0-1 0,0 1 1,-1 0-1,1 0 0,-1 0 0,1-1 0,-1 1 1,1 0-1,-1 0 0,1-1 0,-1 1 0,0 0 1,1-1-1,-1 1 0,0-1 0,1 1 1,-1-1-1,0 1 0,-7 3 1178,0-16-441,-1-20-407,7 23-325,-1 1 0,1-1 0,1 0 1,-2-17-1,12-233-810,10 77 758,-4 102-40,-2 19 53,-7 22 10,1-64 1,-2 66-275,-4 32 244,-1 0-1,1 1 1,0-1 0,1-5 0,0 6 17,-1-1 1,0 0 0,0 0 0,0-6 0,2-42-1558,-22 53 1579,-74 5 550,79-4-504,-43 2 421,33-3-122,-43 7 0,14 5-84,37-7-80,1-2 0,-1 0 0,0 0 0,-17 0 0,-24-2 167,30 0-207,0 0-1,0-2 0,-28-5 1,-15-6-34,32 7-12,1-2 1,-61-19-1,71 17 63,16 5-240,-1 0 1,-21-11 0,24 11 41,1 0 0,-1 1 1,1 0-1,-15-2 0,14 3-84,0-1-1,0 0 1,-11-4-1,17 5-41,-2-1-429,10-6 262,1 4 234,0 1-1,0-1 1,0 1 0,0 0 0,1 1-1,9-5 1,1 0 50,35-19-7,240-136 250,-249 136-36,17-12 643,-60 39-775,1 0-1,-1 0 1,0 0-1,1-1 1,-1 1-1,0 0 1,0 0-1,1-1 1,-1 1-1,0 0 1,1 0-1,-1-1 1,0 1-1,0 0 1,0-1-1,1 1 1,-1 0-1,0-1 1,0 1-1,0 0 1,0-1-1,0 1 1,0 0-1,1-1 1,-1 1-1,0 0 1,0-1-1,0 1 1,0-1-1,0 1 1,0 0-1,-1-1 1,1 1-1,0 0 1,0-1-1,-1 0-5,0 0 1,1 1-1,-1-1 0,0 0 0,0 1 0,0-1 1,0 1-1,0 0 0,0-1 0,0 1 0,0 0 1,-2-1-1,-32-2-145,-5 4 126,0 2 1,1 2 0,0 2 0,0 1 0,1 2-1,0 2 1,0 1 0,2 2 0,-62 35 0,70-35 113,-1-1 1,-1-1 0,-1-1 0,-54 12 0,36-15 4,-88 3 0,-147 0-9,264-11 20,0-2 0,-25-4 0,18 2 46,16 0-140,0 1 1,0-2-1,1 0 1,-1 0-1,1 0 1,0-2 0,-18-11-1,12 8-20,10 4 11,-1 0 1,1 0 0,-1-1-1,-6-7 1,-12-12 33,-77-66-35,86 79-86,1 0 0,-1 2 0,-26-14 0,-57-22 37,75 37-101,18 6 87,-7 0 98,13 2-59,-1 1 1,0 0-1,0 0 0,1 0 0,-1-1 0,0 1 1,0 0-1,1-1 0,-1 1 0,0-1 0,1 1 1,-1-1-1,1 1 0,-1-1 0,0 1 0,0-2 1,1 2 6,-1-1 1,1 1-1,-1-1 1,1 1 0,-1-1-1,1 1 1,-1-1-1,1 1 1,-1 0-1,1-1 1,-1 1 0,1 0-1,-1-1 1,0 1-1,0 0 1,0 0 116,-1-1-164,1 0-1,-1 0 0,0 0 1,0 1-1,1-1 1,-1 0-1,0 1 0,-3-1 1,5 1 42,0 0 1,0 0-1,0 0 1,0 0 0,0 0-1,0 0 1,0-1-1,0 1 1,0 0 0,1 0-1,-1 0 1,0 0-1,0 0 1,0 0 0,0 0-1,0 0 1,0 0-1,0 0 1,0-1 0,0 1-1,0 0 1,0 0-1,0 0 1,0 0 0,0 0-1,0 0 1,0 0-1,0 0 1,0 0 0,0-1-1,0 1 1,0 0-1,0 0 1,0 0 0,0 0-1,0 0 1,0 0-1,0 0 1,-1 0 0,1 0-1,0-1 1,0 1-1,0 0 1,0 0 0,0 0-1,0 0 1,0 0-1,0 0 1,0 0 0,0 0-1,0 0 1,0 0-1,-1 0 1,1 0 0,0 0-1,0 0 1,0 0-1,-5 86-1666,-8 105 1399,2-122 349,-7 62-249,13-91 195,2-22-2,-2 31 0,5 81-64,6-77 108,-3 42-65,-3-62-77,-1 10 23,6 43-1,-3-64 258,-2 32 1,-1-22 174,4-32-330,0 0-1,-1-1 0,1 1 0,0-1 1,0 0-1,-1 0 0,1 0 1,-1 0-1,1-1 0,-1 1 0,0-1 1,1 1-1,-1-1 0,3-3 1,4-4 129,15-18 0,-18 20-125,41-55 242,-22 29-347,1 1-1,43-41 1,-26 37 6,54-34-1,-72 51 42,-20 14-4,1 1 0,0-1-1,0 1 1,12-6 0,8-3-88,-21 10 55,0 1 1,0-1-1,0 1 0,0 0 1,0 0-1,0 0 1,0 1-1,0 0 1,1 0-1,6 0 1,216 4-27,-107 3 293,-25 6-348,-43-4 73,-14-3 52,-1 1 0,0 2 1,0 2-1,48 20 1,-63-23 28,0 0 1,0-2 0,1 0 0,39 2 0,-17-2 291,7 2-127,56-2 0,32 0-243,-110-6 42,-17 0 5,-1 1 0,28 3 0,-12 6-79,-27-8 81,-1 0 0,1 0 0,-1 0 0,1 0-1,-1 0 1,1 1 0,-1-1 0,0 1-1,0-1 1,0 1 0,1-1 0,-2 1-1,1 0 1,0 0 0,0-1 0,0 1 0,-1 0-1,1 0 1,-1 0 0,1 3 0,0 6 8,0 0 1,0 15 0,-3 54-66,-24 145 0,23-213 77,0 1 0,-10 23 0,5-13-2,7-22-16,1 0 0,0 0 0,-1 1 0,1-1 0,-1 0 0,0 0 0,1 0 0,-1 0 0,0 0 0,1 0 0,-1 0 0,0 0 0,0 0 0,0 0 0,0-1 0,0 1 0,0 0 0,0-1 0,0 1 0,0 0 0,0-1 0,-1 1 0,1-1 0,0 0 0,0 1 0,0-1 0,-1 0 0,1 0 0,0 0 0,0 0 0,-1 0 0,1 0 0,0 0 0,0 0 0,-1 0 0,0-1 0,-5-1-17,1-1-1,-1 1 1,1-2 0,-1 1-1,-6-5 1,1 1-34,-16-8-34,-1 1-1,0 2 0,-49-14 1,-95-13-347,95 23 358,31 7 64,-85-4-1,-49 12-34,-84 30-187,106 3 96,97-21 168,-59 11 10,67-6-332,-84 35-1,104-40 331,25-8-24,-1 0-1,1 0 0,0 1 1,-8 5-1,11-5-36,0-1-1,-1-1 1,-10 4-1,-7 3 15,5-2 123,14-5-121,1-1 1,-1 1 0,1 0-1,-1 0 1,1 1 0,-6 3-1,9-5-21,0 0-1,-1 0 1,1 0-1,0 0 1,-1 0-1,1-1 1,-1 1-1,1 0 1,0-1-1,-1 1 1,1-1-1,-1 0 1,0 1-1,-2-1 134,-10 7 77,-4 7-234,15-12 42,0 0-1,0 0 1,0 1-1,0-1 0,1 0 1,-1 1-1,1 0 0,0-1 1,-2 4-1,3-4-8,0-1 0,-1 1 0,1-1 0,0 1 0,0-1 0,-1 0 0,1 0 0,-1 0 0,1 0 0,-3 1 0,2-1 14,0 0 0,1 0 0,-1 0 0,1 1 0,-1-1 1,1 0-1,0 0 0,-1 1 0,0 1 0,1-2-15,1-1 0,0 1 0,-1 0 0,0-1 0,1 1 0,-1-1 0,1 1 0,-1-1 0,0 1 0,1-1 0,-1 1 0,0-1 0,1 0 0,-1 1 0,0-1 0,0 0 0,1 1 0,-1-1 0,0 0 0,0 0 0,0 0 0,1 0 0,-1 0 0,-1 0 0,1 0 52,27-13 62,-10 5-32,2-2-49,0 0-1,1 2 1,-1 0 0,26-6-1,82-16-192,-99 25 217,11-3-98,126-23-122,-66 22 89,-83 8 78,0 2 0,0-1 1,-1 2-1,24 5 1,-23-4 21,24 3 1,-23-5-20,22 6-1,-18-3-22,-1-1-1,31 1 1,11 1 73,-20-1 26,72-3 1,-1 0 9,-29 13-243,-37-10 197,36 1 59,155-1 21,-213-4-94,115 4-99,-77-3 144,-41-1 40,-19 0 63,-3 1-159,0 0 0,-1 0 1,1 0-1,-1 0 1,0 0-1,1 0 0,-1-1 1,-2 1-1,4-1-11,-28 8-23,0-1 1,0-2 0,-1-1 0,-41 1 0,7-1-81,29-1 42,-114 15 82,73-7-3,-89 2 1,85-8 0,-388 11 785,452-17-821,0-1 1,-16-3-1,-14-2 5,-13-1 158,32 4-138,-40-2 0,-70 3-1540,278 27-19,-87-16 1602,-27-5 2,0-1 1,0-1-1,29-4 1,86-13 102,-52 4-127,290-17 103,-314 23-186,25-1 101,13 1 30,-69 2 27,70 3 0,-40 5-208,-10 0 88,74 13 0,-103-12-35,39 10 158,-42-9-74,-19-5-66,0 0 0,0 0-1,0 1 1,8 3-1,-6-3 107,0 1 0,0-1 0,0 0 1,0 0-1,0-1 0,0 0 0,0 0 0,15-1 0,-20 0 27,1-1 13,0-1 0,0 1 0,-1-1-1,1 0 1,4-3 0,10-26-516,1-1 100,-16 28 304,0 0 0,0 0 0,0 1 0,1-1 0,2-2 0,11-15-35,-5 0 46,0 0 0,-1-1 1,-2 0-1,0 0 0,-1-1 1,-2 0-1,5-34 0,9-76-7,-1 18 1,-4 28-9,-4 24-44,-5 38 78,-1 0-1,1-32 0,0-11-148,-3 58 129,0 0 0,4-11 0,-3 11-44,-1 1 1,2-14-1,5-22 14,-7 34-474,0 0 0,2-22 1,-13 201-400,-14 90 990,0 1 21,19-213-111,2 58 0,3-62 111,4-22 787,8-33-278,-7 2-605,-1-1-1,0 0 1,0 0 0,-1-1-1,-1 1 1,2-16 0,25-193-234,-13 70 350,-13 106-45,-2-80-1,-3 66-299,-4 26 200,5 28-29,0 5 34,1-1-1,-1 1 1,0-1-1,0 1 0,0-1 1,0 1-1,0-1 0,0 0 1,0 1-1,0-1 1,0 1-1,0-1 0,0 1 1,0-1-1,0 1 0,0-1 1,0 1-1,-1-1 1,1 1-1,0-1 0,0 1 1,-1-1-1,1 1 1,0-1-1,-1 1 0,1 0 1,0-1-1,-1 1 0,1 0 1,0-1-1,-1 1 1,-1 18-1477,0-1 1307,-6 25 0,0 2 131,-24 154-180,-4 7 467,30-170-176,-31 143 264,23-126-365,5-21 245,4-2 221,4-25-368,1-3-26,-3 25 224,-3-23-252,1 1 1,-1 0-1,1 1 1,0-1 0,1 1-1,-1 0 1,1 0-1,0 0 1,-4 8 0,-11 12-66,-8 3-35,26-27 85,-6 5 193,6-6-153,1 1 1,-1-1-1,1 1 0,-1-1 0,1 1 0,-1 0 1,1-1-1,-1 0 0,1 1 0,-1-1 1,0 1-1,1-1 0,-1 0 0,0 1 1,1-1-1,-1 0 0,-1 0 0,-9-1 185,0 0 0,0-1 0,0-1-1,0 0 1,0 0 0,-11-6 0,5 2-31,-24-5 1,-51-4 93,-104-5 0,127 15-267,18 2 88,11 2 151,-61-13 0,88 13-212,9 2-101,0-1 0,0 0 1,0 0-1,0 0 0,0 0 0,1-1 0,-1 1 1,0-1-1,1 0 0,-7-4 0,-1 0-1203,119-37-13610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0:55.770"/>
    </inkml:context>
    <inkml:brush xml:id="br0">
      <inkml:brushProperty name="width" value="0.3" units="cm"/>
      <inkml:brushProperty name="height" value="0.6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150 32 1248,'-34'-32'7903,"31"42"-8169,2 2 349,0 1-1,1 15 1,0 9 96,-6 32 669,-3 0 0,-30 113 0,22-113-1424,-13 118 0,20-116-3760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1:03.303"/>
    </inkml:context>
    <inkml:brush xml:id="br0">
      <inkml:brushProperty name="width" value="0.1" units="cm"/>
      <inkml:brushProperty name="height" value="0.2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61 10 320,'5'-9'5026,"2"19"-2060,-6-7-3833,0-2 920,4 3 113,3 11 36,-7-13-164,0 6-6,9 34 624,-6-32-606,0 4-15,4 48 34,-7-57-21,-1 0-1,1 0 1,0 0-1,2 5 0,-2-4-22,0-1 1,0 0-1,0 0 0,0 6 0,2 71 604,-3-81-410,-1 19 383,-1-6-564,-3 14 191,4-25-169,0-1-1,1 1 0,-1 0 0,0-1 0,0 1 1,0-1-1,-1 1 0,1-1 0,-3 4 0,3-5 5,-4 14-138,4-13 85,1 1 0,-1 0 1,1-1-1,-1 1 0,0-1 1,0 1-1,-2 4 0,2-6 64,-4 29 10,0-11-175,1 41 132,4-59-36,0 1 1,0-1-1,-1 0 0,1 1 0,-1-1 0,1 1 0,-1-1 0,1 0 1,-2 2-1,-4 11 50,0 6-111,5-16 70,-1 0 0,1 0 1,0 0-1,0 0 1,1 1-1,-1 5 1,-4 35 197,4-28-201,-5 29-1,3-29-4,-1 31 1,1 159 248,3-190-173,-1 0 1,-3 19-1,2-20-81,1 0 0,1-1-1,1 20 1,0 1 13,-6 50 353,5-56-230,-8 49 1,6-60-102,1 1 0,2 32 0,1-10 17,-7 70 74,3-88-36,2 31 1,1-34-133,-1 1-1,-4 21 1,2-26-21,2-1-1,0 21 1,1-20 201,-4 33 0,3-29-118,0-21-7,0-1 1,0 1-1,0 0 1,0 0-1,1 0 1,-1 0-1,0 0 1,0 0-1,0 0 1,0-1 0,0 1-1,1 0 1,-1 0-1,0 0 1,0 0-1,0 0 1,1 0-1,-1 0 1,0 0-1,0 0 1,0 0 0,0 0-1,1 0 1,-1 0-1,0 0 1,0 0-1,0 0 1,1 0-1,-1 0 1,0 0-1,0 0 1,0 0 0,0 1-1,1-1 1,-1 0-1,0 0 1,0 0-1,0 0 1,0 0-1,0 0 1,1 0-1,-1 1 1,0-1-1,0 0 1,0 0 0,0 0-1,0 0 1,0 1-1,0-1 1,0 0-1,0 0 1,0 0-1,0 0 1,1 1-1,-1-1 1,0 0 0,0 0-1,0 1 1,10-17 69,-4-16-250,27-107-466,-25 103 579,30-197-382,-20 109 383,-12 56 93,1-9 231,2 11-320,-3-1 0,-4 0 1,-5-73-1,0 114-110,-8-38 0,6 42 78,2 0 1,-2-35 0,3 30 48,-6-38 1,-15-42-4547,18 59 2635,5-24-1467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1:08.176"/>
    </inkml:context>
    <inkml:brush xml:id="br0">
      <inkml:brushProperty name="width" value="0.2" units="cm"/>
      <inkml:brushProperty name="height" value="0.4" units="cm"/>
      <inkml:brushProperty name="color" value="#00F900"/>
      <inkml:brushProperty name="tip" value="rectangle"/>
      <inkml:brushProperty name="rasterOp" value="maskPen"/>
    </inkml:brush>
  </inkml:definitions>
  <inkml:trace contextRef="#ctx0" brushRef="#br0">1 31 1824,'14'0'1040,"126"0"8928,-131 2-9846,0-1 1,0 1-1,0 0 0,0 1 1,12 5-1,11 3 114,49 7 357,127 13 0,-133-21-424,-40-7 41,0-1 0,39-3-1,72-12 417,-25 1-292,252-1-126,-124 6 267,-50 0-333,11 1 286,-44-7-135,308-17 257,-182 15-91,88 9-74,-234 7-360,98 5 34,288 33 625,-525-38-675,160 11 239,46 6-186,-161-14-995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1:17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1472,'-5'0'9509,"11"9"-8442,1 2-925,-1 1 1,0-1-1,0 1 1,-1 1-1,0-1 1,-1 1-1,-1 0 1,0 0 0,-1 0-1,1 22 1,9 263 755,-7-216-927,0 2 429,-2-55-262,-2-8-93,6 28 1,2 34 2349,0-394-2614,-8 296 222,26-239-209,-24 232 170,12-76 8,-14 37-116,-2 34 128,4 27-154,9 0 120,0 2-1,0-1 1,-1 2 0,1-1 0,0 2 0,-1 0-1,0 0 1,0 1 0,0 0 0,0 1-1,-1 0 1,0 1 0,0 0 0,-1 0 0,0 1-1,0 0 1,-1 1 0,0 0 0,0 0-1,-1 1 1,0 0 0,-1 0 0,7 16 0,6 18 76,-3 0 1,-1 1 0,-2 0-1,-3 1 1,-1 0 0,2 49-1,-6-62 74,-3-28-56,-1 1 1,0-1-1,-1 1 0,1-1 1,-1 1-1,-1 11 1,-30 123 947,31-140-986,-9 34 295,8-31-223,0 0 1,0 0-1,0-1 1,-1 1-1,1 0 1,-1 0-1,1-1 1,-5 5-1,5-6-34,0 0 0,0-1-1,0 1 1,0-1 0,0 1 0,-1-1-1,1 1 1,0-1 0,0 1 0,-1-1-1,1 0 1,0 0 0,-1 0 0,1 0-1,0 0 1,-1 0 0,0 0 0,-26-7 253,19 4-209,-16-5-913,-33-15-1,2 0-5330,46 18 2668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1:2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 1664,'-1'-1'221,"0"0"0,1 1 1,-1-1-1,0 0 0,0 1 0,0-1 1,0 0-1,-1 1 0,1-1 0,0 1 1,0-1-1,0 1 0,0 0 0,0 0 1,-1-1-1,1 1 0,0 0 0,-13 2 11076,14 30-10241,0 7-842,6 56-1,1-1-118,-1-11 242,3-4 131,15 104-451,-16-132 118,-6-33-34,7 32-1,-6-39-66,-1-1 0,0 0 0,-1 1 0,0 0-1,-1 15 1,0-25 1219,-1-14-1061,-7-20-299,3 14-175,-4-26-1,-16-281-1114,21-10 960,4 335 447,0 0 0,1 0 1,-1 0-1,0 1 0,0-1 0,1 0 1,-1 1-1,1-1 0,-1 0 0,1 1 1,-1-1-1,1 0 0,-1 1 0,1-1 1,-1 1-1,1-1 0,0 1 0,-1-1 1,1 1-1,0-1 0,0 1 1,-1 0-1,2-1 0,1 0-11,4-2-44,0 0 1,1 0-1,-1 1 0,1 1 1,-1-1-1,1 1 0,0 0 0,-1 1 1,1 0-1,0 0 0,0 1 0,7 1 1,-11-1 21,0 0-1,0 1 1,0 0 0,0-1-1,0 1 1,-1 0 0,1 1 0,-1-1-1,0 1 1,0 0 0,0-1 0,0 1-1,0 1 1,0-1 0,3 6 0,3 6-26,0 0 1,9 21 0,-13-25-54,14 31 120,-3 1 0,23 88-1,-30-92 162,5 51 0,-12-68 51,3 39-137,-5-53-59,0 0 0,-1 0 1,1-1-1,-2 1 0,-2 11 0,0 0 5,4-17-20,0 0 1,-1 0 0,1 1-1,0-1 1,-1 0-1,0 0 1,1 0-1,-1 0 1,0 0-1,0 0 1,0 0 0,-3 3-1,-12 24 258,6-15-89,-7 8 178,17-21-349,-1 0-1,0 0 1,0 0 0,-1 0-1,1 0 1,0-1 0,0 1-1,0 0 1,0-1 0,-1 1 0,1-1-1,0 1 1,-1-1 0,1 0-1,0 0 1,-3 1 0,-1-1-26,-1 0 0,1-1 0,0 0-1,-1 1 1,1-2 0,0 1 0,-1-1 0,1 1 0,-7-5 0,2 1-1952,0 0 0,-10-8-1,18 12 1302,-2-3-1334,3-1-1782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1:2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12 2240,'-5'-6'17578,"5"13"-17717,5 32-202,0 201 554,-4-188-161,0-10-1,-8 74 1,4-91-30,1 29-1,2-30 83,-5 31 0,1-36 52,3-15-126,0-1 0,0 1 0,0 0 0,0-1 0,1 8 0,0 7 276,0-17 165,0-2-38,0-10-70,-3-38-801,2 29 46,1-25 1,9-476-784,-9 463 787,0 57 281,0 1 99,0 0-1,0 0 0,0 0 1,0 0-1,-1 0 0,1-1 0,0 1 1,0 0-1,0 0 0,0 0 1,0 0-1,0 0 0,-1 0 0,1 0 1,0 0-1,0 0 0,0 0 1,0 0-1,0 0 0,-1 0 0,1 0 1,0 0-1,0 0 0,0 0 1,0 0-1,0 0 0,-1 0 0,1 0 1,0 0-1,0 0 0,0 0 1,0 0-1,0 0 0,0 1 0,0-1 1,-1 0-1,1 0 0,0 0 1,0 0-1,0 0 0,-2 2 17,0-1 0,-1 0 0,1-1 0,0 1 0,-1 0 0,1-1 0,0 1 1,-1-1-1,1 0 0,-1 1 0,1-1 0,-1 0 0,-2-1 0,-3 0-16,1 0 0,-1 0-1,-7-3 1,6 2 2,0 0-1,0 1 1,-15-1-1,17 2 8,0 0 0,-1-1 0,1 0-1,-1-1 1,-8-2 0,0 2 867,14 3 197,12 0-721,55-7 3,-45 6-229,147 6 132,97 9 310,-263-15-539,0 0-147,-1 0 80,1 0 0,-1 0-1,0 0 1,1 0 0,-1 0 0,1 0 0,-1 0 0,1 0 0,-1 0 0,1 0-1,-1 0 1,0 0 0,1 0 0,-1 0 0,1 0 0,-1 1 0,1-1-1,0 1 1,-3 1 20,0 0 0,0-1-1,1 1 1,-1 0-1,0 0 1,-1-1 0,1 1-1,0-1 1,0 0-1,-1 1 1,-3 0 0,-33 11-153,28-10 173,-9 3-382,0-1 0,-1-2-1,-35 4 1,40-7-1193,0 0 0,0-1 0,-17-4 0,-4-1-4632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2:26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241 260 992,'2'1'7609,"1"-3"-8210,-2 2 652,-1-1 1,1 1-1,-1-1 1,0 0-1,1 1 1,-1-1-1,1 1 1,-1-1-1,0 0 1,0 1-1,1-1 1,-1 0 0,0 0-1,0 1 1,0-1-1,0 0 1,0 0-1,0 1 1,0-1-1,0 0 1,0 1-1,0-1 1,0 0-1,0 0 1,-1 1-1,1-1 1,0 0-1,0 1 1,-1-1-1,1 0 1,0 1-1,-1-1 1,1 1-1,-1-1 1,1 0 0,-1 1-1,1-1 1,-1 1-1,1-1 1,-1 1-1,0 0 1,1-1-1,-1 1 1,0 0-1,1-1 1,-1 1-1,0 0 1,1 0-1,-1-1 1,0 1-1,0 0 1,1 0-1,-1 0 1,0 0-1,-1 0 1,-21-5 977,17 5-863,4 0-128,0-1-1,-1 1 0,1 0 0,0 0 1,-1 0-1,1 1 0,0-1 1,0 0-1,-1 1 0,1 0 1,0-1-1,0 1 0,0 0 0,0 0 1,0 0-1,0 0 0,0 1 1,0-1-1,-2 3 0,-21 13 408,22-15-430,-1 0 1,1 0-1,0 0 0,1 0 0,-1 0 1,0 1-1,1-1 0,-1 1 0,-3 5 1,1 0 12,0 0 0,1 1 0,-5 12 0,-6 13 67,11-27-102,0 1 1,1-1-1,-3 11 1,-31 123 379,35-130-356,0-1 0,0 1 0,1 0 0,0 0 0,1 0 0,0 0 0,1-1 0,0 1 0,1 0 0,0 0 0,1-1 0,0 1-1,0-1 1,1 0 0,1 0 0,6 12 0,-9-20 0,-1 0-1,0 0 0,1-1 0,-1 1 1,1-1-1,-1 1 0,1-1 0,0 0 1,0 1-1,-1-1 0,1 0 1,0 0-1,0 0 0,2 0 0,1 1 25,0-1 0,0 0 0,0 0 0,0-1 0,9 1-1,2-2 94,1-1 0,28-6 0,-2-6 53,3 0-257,27-2 166,128-44 0,-177 50-78,0-1 0,-1-1 0,-1 0 0,0-2 0,0-1 0,-2-1 0,0-1 0,-1 0 0,0-1 0,16-22 0,-27 26-38,-6 11 27,-1 1 0,1-1 0,0 1-1,-1-1 1,5-3 0,-5 5-29,-1 1 1,1-1-1,-1 1 0,1-1 1,-1 1-1,0-1 1,1 0-1,-1 1 0,0-1 1,1 1-1,-1-1 1,0 0-1,0 1 0,0-1 1,1 1-1,-1-1 1,0 0-1,0 1 0,0-2 1,0 1 282,-6-12 209,6 11-478,0 0 0,0 0 1,-1 0-1,1-1 1,-1 1-1,1 0 1,-1 0-1,0 0 1,0 0-1,0 0 1,0 0-1,0 0 1,0 1-1,-1-1 1,1 0-1,-1 1 1,1-1-1,-1 1 0,0-1 1,1 1-1,-1 0 1,0-1-1,0 1 1,0 0-1,0 0 1,0 1-1,-3-2 1,2 1-26,0 0 0,-1 0 1,1 1-1,0-1 0,0 1 1,0 0-1,-1 0 0,1 0 0,0 0 1,0 0-1,0 1 0,-1-1 1,1 1-1,0 0 0,0 0 1,0 0-1,0 1 0,-5 2 1,-5 6-49,0 1 1,1 0 0,-19 23-1,-27 43 60,42-55-52,-46 66-226,60-85 302,0 0-1,1 0 1,-1 0-1,0 0 1,1 1 0,0-1-1,0 0 1,0 1-1,0-1 1,0 1 0,1-1-1,-1 1 1,1-1-1,0 1 1,0-1 0,1 1-1,-1-1 1,1 1-1,-1-1 1,1 1 0,0-1-1,1 0 1,-1 1-1,0-1 1,1 0 0,0 0-1,0 0 1,0 0 0,0 0-1,0-1 1,0 1-1,1 0 1,-1-1 0,1 0-1,0 0 1,0 0-1,0 0 1,0 0 0,0 0-1,0-1 1,0 1-1,1-1 1,-1 0 0,6 1-1,5 1 90,0-1 1,0 0-1,0-2 0,0 1 0,1-2 0,-1 0 1,0 0-1,0-1 0,-1-1 0,1-1 0,0 0 0,-1 0 1,23-12-1,-31 13-45,-1 0 0,1 0 1,-1 0-1,0-1 0,0 0 1,0 0-1,-1 0 0,0 0 1,1 0-1,-1-1 0,-1 1 1,1-1-1,-1 0 0,0 0 1,0 0-1,0 0 0,2-10 0,-3 6-14,0 0 0,0 0 0,0 0-1,-1 0 1,-1 0 0,0 0-1,0 0 1,-1 0 0,-4-16-1,0 6 4,-22-56-176,24 68 117,0-1-1,0 1 0,0 0 1,-1 0-1,0 1 0,0 0 1,-10-9-1,14 14-37,-1 0 0,1 1-1,-1-1 1,0 0 0,1 1 0,-1-1 0,0 1-1,0 0 1,1-1 0,-1 1 0,0 0-1,0 0 1,-3 0 0,1 1-84,4-1 123,-1 0 0,1 0 1,0 0-1,0 0 1,-1 0-1,1 1 1,0-1-1,0 0 1,-1 0-1,1 0 0,0 1 1,0-1-1,0 0 1,0 0-1,-1 1 1,1-1-1,0 0 0,0 0 1,0 1-1,0-1 1,0 0-1,0 1 1,0-1-1,0 0 1,0 1-1,0-1 0,0 0 1,0 0-1,0 1 1,0 11-131,0-11 103,0 2 48,0 0 1,1 0 0,0 0-1,-1 0 1,1 0 0,0 0 0,1-1-1,-1 1 1,0 0 0,1-1 0,0 1-1,-1-1 1,1 1 0,0-1 0,0 0-1,0 0 1,1 0 0,-1 0 0,0 0-1,1 0 1,-1-1 0,5 3 0,-4-2 44,1-1 1,-1 1-1,1 0 1,0-1-1,0 0 1,-1 0 0,1 0-1,0 0 1,0-1-1,0 0 1,0 0 0,0 0-1,0 0 1,0 0-1,0-1 1,7-1 0,1-4 60,0-1 1,0 0 0,-1 0 0,1-1 0,-2 0 0,1-1 0,11-14-1,29-22-71,83-59 253,-91 72-57,-42 31-156,-1 1-84,0 0-1,0 0 1,0 0-1,0 0 1,0-1-1,0 1 1,0 0-1,1 0 1,-1 0-1,0 0 1,0-1-1,0 1 1,0 0-1,0 0 1,0 0-1,0 0 1,0 0-1,1 0 1,-1-1-1,0 1 1,0 0-1,0 0 1,0 0-1,0 0 1,1 0-1,-1 0 0,0 0 1,0 0-1,0 0 1,0 0-1,1 0 1,-1 0-1,0 0 1,0 0-1,0 0 1,4 8-33,-1 0-1,0 1 1,0-1 0,-1 1 0,0-1 0,-1 1-1,0 0 1,0 14 0,3 18-37,6 70-49,-7-68 129,2 0 0,10 42 1,-12-74 160,1 1 0,0-1 0,11 19 1,-14-29-125,1-1 0,-1 0 0,0 1 1,0-1-1,0 0 0,1 0 0,-1 0 0,0 1 0,0-1 1,0-1-1,1 1 0,-1 0 0,0 0 0,2-1 0,-2 1 19,1-1 4,1 1-1,0-1 0,0 0 1,-1-1-1,1 1 1,-1 0-1,1-1 0,-1 0 1,0 1-1,0-1 0,1 0 1,-1 0-1,0 0 1,2-3-1,2-4 14,0 0 0,9-15-1,9-28 37,30-92-1,-40 101-15,6-13-445,39-83 0,-53 126 361,2-3-488,-7 16 434,0 0-1,-1 0 1,1 0-1,0 0 1,0 0-1,-1 0 1,1 0 0,0 0-1,0 0 1,-1 0-1,1 0 1,0 1-1,-1-1 1,1 0-1,0 0 1,-1 1-1,1-1 1,0 1-1,-1-1 1,1 1-1,-1-1 1,1 1-1,16 14 52,-8 0-297,-7-13 304,-1 0 0,0 0 1,1 1-1,-1-1 0,1 0 0,-1 0 0,4 2 0,1 2-6,1 1 0,8 10 1,-11-12-6,0 1 0,1-1 0,0-1 0,0 1 1,0 0-1,9 5 0,-6-6 50,1 0-1,-1-1 0,1 0 1,0 0-1,0-1 1,0 0-1,0 0 1,0-1-1,13 0 0,8-2-117,46-7-1,-53 5 129,-1 0 89,1-1 0,-1-1 1,0-1-1,0-1 0,0-1 1,-1-1-1,34-20 0,-49 25-83,0 0 0,-1-1-1,1 1 1,-1-1-1,0-1 1,0 1 0,7-11-1,-10 13-40,0-1 1,-1 1-1,1 0 0,-1-1 0,0 1 0,1-1 0,-2 1 1,1-1-1,0 0 0,-1 1 0,1-1 0,-1 0 0,0 1 1,0-1-1,-1 0 0,-1-7 0,1 6-32,-1-1 0,0 1 0,0 0 0,-1 0 0,1-1 0,-1 1 0,0 1 0,-1-1 0,1 0 0,-1 1 0,0 0 0,-8-7 1,8 8-47,1 0 1,-1 1 0,0 0 0,0 0 0,0 0 0,0 1 0,0-1 0,0 1 0,0 0 0,0 0 0,-1 0 0,1 1 0,0-1 0,-1 1 0,1 0 0,0 1 0,-8 0 0,0 1-76,1 0 1,-1 1 0,1 0-1,-1 1 1,1 0 0,0 1-1,-12 7 1,-4 5 49,9-6 5,-30 26 1,43-33 66,0 1 0,1 0 0,-1 0 0,1 1 0,0-1 0,0 1 0,1 0 0,0 0 0,0 0 0,-2 7 0,1-1-16,2 0 0,-1 1 0,2-1 0,0 1 0,0-1 0,1 0 0,0 1 0,1-1 1,4 19-1,-1-12 52,1-1 0,1 0 1,1 0-1,0-1 0,15 27 0,-15-34 10,-1 0-1,1-1 0,0 0 1,1 0-1,0-1 0,1 0 0,0 0 1,0-1-1,0 0 0,1-1 1,0 0-1,0 0 0,1-1 0,0 0 1,22 6-1,-24-9 23,0 0-1,0-1 1,0 0-1,0 0 1,0-1-1,1 0 1,-1-1-1,0 0 1,0 0-1,0-1 1,0 0-1,0-1 1,0 1-1,0-2 1,-1 1-1,1-2 1,-1 1 0,0-1-1,-1 0 1,11-9-1,4-8 66,0-1 1,-2 0-1,32-50 0,-18 24-81,68-92 582,-94 132-632,-2-1 0,1 0 0,-1 0 0,0 0 0,-1-1 0,0 0 0,-1 0 0,0 0 1,-1 0-1,0-1 0,-1 1 0,0-1 0,0-19 0,-2 30-38,0 1-1,0-1 1,1 1-1,-1-1 1,0 1-1,0 0 1,1-1-1,-1 1 1,0-1 0,1 1-1,-1 0 1,1-1-1,-1 1 1,0 0-1,1-1 1,-1 1-1,1 0 1,-1 0-1,1-1 1,-1 1 0,1 0-1,-1 0 1,1 0-1,-1 0 1,1 0-1,-1 0 1,1-1-1,-1 1 1,1 0-1,-1 0 1,1 1 0,-1-1-1,2 0 1,19 4-265,-17-2 277,-1 0-1,0 0 0,0 0 1,0 1-1,0-1 1,0 1-1,0 0 1,0 0-1,-1 0 1,0 0-1,1 0 0,2 7 1,2 4 60,10 29 0,-15-38-45,28 108-111,-24-82 105,2-1 0,20 52 0,-19-63 103,1 0 0,0-1 0,2 0 0,0-1 0,1 0 0,26 26 0,-30-35 2,-1 0-1,1-1 0,0 0 0,0-1 0,1 0 1,0-1-1,0 0 0,0 0 0,0-1 0,1 0 1,0-1-1,0 0 0,0-1 0,14 2 0,-14-5-27,-1 0-1,1 0 0,-1-1 1,0-1-1,0 0 0,0 0 0,0-1 1,16-9-1,-20 10-23,12-5-150,0-2 0,-1-1 0,0 0 1,0-1-1,24-23 0,-28 21-905,0 0 0,-1 0 0,15-25 0,-25 37 653,0-1 1,0 0-1,-1 1 0,1-1 1,-1 0-1,0 0 0,1 0 0,-1 0 1,-1 0-1,1-1 0,0 1 1,-1 0-1,1 0 0,-1 0 0,0-1 1,0 1-1,-1 0 0,1 0 0,-2-7 1,-10-19-4177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2:29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200 4 3328,'0'-3'1198,"6"6"-540,-6 9 152,-3 24 297,-1 1 0,-1-1 0,-15 49 0,14-60-927,-60 338 2332,58-288-2323,-21 159 305,6-59-19,-2 83-91,17-144-294,4 14 514,4-121-546,-5 33 3013,8-87-2751,9-54 0,-7 68-250,3-23-310,20-73 0,-24 117 165,1 1 1,0 0 0,0 1-1,1-1 1,1 1 0,0 0-1,0 0 1,0 1 0,2 0-1,-1 0 1,1 1 0,17-12-1,-19 15 4,0 0-1,1 1 0,-1 0 0,1 1 1,0 0-1,0 0 0,0 0 0,11-1 1,-13 3 45,0 1 0,0-1 0,0 1 1,0 0-1,-1 1 0,1 0 1,0 0-1,0 0 0,-1 0 0,1 1 1,-1 0-1,10 5 0,-11-5 20,0 1 1,-1-1-1,1 1 0,-1 0 0,0 0 1,0 0-1,0 1 0,0-1 0,0 1 0,-1-1 1,0 1-1,1 0 0,-2 0 0,1 0 1,0 0-1,-1 0 0,2 8 0,1 6 0,-2 0-1,1 37 1,-2-39 17,4 46 117,2 1 0,18 67 0,-23-122-71,0 0 0,1 0-1,0 0 1,0 0 0,1 0-1,0-1 1,0 0 0,0 1-1,1-1 1,8 7 0,-11-11-28,0-1-1,1 0 1,-1 1 0,1-1 0,0-1 0,-1 1-1,1 0 1,0-1 0,0 1 0,0-1 0,0 0 0,1 0-1,-1 0 1,0 0 0,0-1 0,0 1 0,1-1-1,-1 0 1,0 0 0,1 0 0,-1 0 0,0-1-1,1 1 1,-1-1 0,0 0 0,0 0 0,0 0-1,0 0 1,4-3 0,0 0 11,0 0-1,-1-1 0,1 0 1,-1 0-1,0 0 1,0-1-1,-1 0 0,0-1 1,0 1-1,0-1 1,4-8-1,5-12 4,18-48-1,-18 42 8,45-123 67,-57 153-153,-1 0 0,0 0 0,-1 0-1,1-1 1,0 1 0,-1 0-1,0 0 1,0-7 0,0 6-139,0 4 166,0 0 0,0 0-1,0 0 1,0 0 0,0 0 0,0 0-1,0 1 1,0-1 0,0 0 0,0 0-1,0 0 1,0 0 0,0 0 0,-1 0-1,1 0 1,0 0 0,0 0 0,0 0 0,0 0-1,0 0 1,0 0 0,0 0 0,0 0-1,0 0 1,0 0 0,0 0 0,-1 0-1,1 0 1,0 0 0,0 0 0,0 0-1,0 0 1,0 0 0,0 0 0,0 0-1,0 0 1,0 0 0,0 0 0,-1 0-1,1 0 1,0 0 0,0 0 0,0 0-1,0 0 1,0 0 0,0 0 0,0 0-1,0 0 1,0 0 0,0 0 0,0 0 0,0-1-1,0 1 1,0 0 0,0 0 0,-1 0-1,-4 10-338,-3 14 31,1-4 183,-7 30-1,8-19 83,2 0-1,1 0 1,1 0 0,4 53-1,-1-77 65,0 0 0,1 0 0,-1 0 0,1 0 0,6 13-1,-8-19 11,1 0 0,-1 1 0,1-1 0,0 0 0,-1 0-1,1 1 1,0-1 0,0 0 0,0 0 0,0 0 0,0 0 0,0 0-1,0 0 1,0 0 0,0-1 0,1 1 0,-1 0 0,0-1 0,0 1-1,1-1 1,-1 1 0,0-1 0,1 1 0,-1-1 0,0 0 0,1 0-1,-1 0 1,1 0 0,-1 0 0,0 0 0,1 0 0,-1 0 0,1 0-1,-1-1 1,0 1 0,1-1 0,1 0 0,0-1 29,0 0 0,-1 0 0,1 0 0,0 0 0,-1-1 0,0 1 0,0-1 0,0 1 0,0-1 0,0 0 0,0 0 0,0 0 0,-1 0 0,0 0 0,0 0 0,0 0 0,2-6 1,0-5 111,-1 0 0,2-26 0,-4 12-126,0-1 0,-2 1 1,-1 0-1,-9-36 0,9 54-162,-1 0 0,0 1-1,0-1 1,-1 1 0,-8-14-1,13 23 103,-1-1 0,0 0 0,1 1 0,-1-1 0,0 0 0,1 1 0,-1-1 0,0 1-1,0-1 1,1 1 0,-1-1 0,0 1 0,0 0 0,0-1 0,0 1 0,0 0 0,1 0-1,-1-1 1,0 1 0,-2 0 0,2 0-84,21-3-661,99-49 1286,-43 18-332,-53 25-186,0-1-1,-1-1 0,0-1 1,-1-1-1,-1-1 0,0-1 1,30-29-1,-31 23-22,-1-2 0,-1 0-1,-1-1 1,-1 0 0,-1-1 0,18-49-1,42-168-168,-60 186 184,-7 30 44,-1 0-1,-2 0 0,-1-1 0,0-30 0,-3 42-59,0-25-159,0 37 134,-1 1 0,1 0 0,0 0 0,-1 0-1,0 0 1,1 0 0,-1 0 0,0 0 0,0 0 0,0 0 0,0 0 0,-1 0 0,1 0 0,-2-2-1,2 4 26,0-1 0,1 1-1,-1 0 1,0-1 0,1 1-1,-1 0 1,0 0 0,0-1-1,1 1 1,-1 0 0,0 0-1,1 0 1,-1 0 0,0 0-1,0 0 1,1 0 0,-1 0-1,0 0 1,0 1 0,1-1-1,-1 0 1,0 0 0,1 1-1,-1-1 1,0 0 0,1 1-1,-1-1 1,0 0 0,1 1-1,-1-1 1,1 1 0,-1-1-1,1 1 1,-1 0 0,-20 25-389,16-18 339,-20 26 46,2 1 1,-33 64 0,-18 85 328,-48 151 274,115-315-556,0 1 0,2 0-1,1 0 1,0 0 0,1 0-1,2 0 1,0 1 0,1-1 0,4 27-1,29 113-21,-19-102 86,-13-52-14,1-1 1,0 1-1,0 0 0,1-1 1,0 0-1,0 0 0,0 0 1,1 0-1,0 0 0,0-1 1,1 1-1,-1-1 0,1 0 1,0-1-1,10 8 0,-10-10-47,-1-1 0,1 1 0,-1-1 0,1 0-1,-1 0 1,1-1 0,0 1 0,0-1 0,-1 0-1,6-1 1,0 1 85,-1-1-14,0 0 0,0 0 0,0-1 0,0 0 0,14-5-1,38-20-297,-56 25 257,0-1 0,0 0 0,-1-1-1,0 1 1,1-1 0,-1 0 0,0 0 0,-1 0-1,1-1 1,4-8 0,1-3 177,13-34 0,-14 31-153,18-61 201,-15 42-319,-9 28-43,0 0 0,-1 1 1,0-1-1,-1 0 0,1 0 0,-2 0 1,0 0-1,-4-20 0,5 30 61,0-1 0,-1 0 0,1 0 0,0 0 0,-1 0-1,1 1 1,-1-1 0,1 0 0,-1 0 0,1 1 0,-1-1 0,1 1 0,-1-1 0,0 0 0,1 1 0,-1-1-1,0 1 1,0-1 0,1 1 0,-1 0 0,0-1 0,0 1 0,0 0 0,0-1 0,1 1 0,-1 0-1,0 0 1,0 0 0,-1 0 0,0 0-49,0 0 0,0 0 0,0 0 0,0 0 0,0 1 0,0-1 0,0 1-1,0-1 1,0 1 0,1 0 0,-4 1 0,-4 4 32,0 1-1,0-1 1,0 2-1,1-1 1,0 1 0,1 0-1,0 1 1,0 0-1,0 0 1,1 0 0,1 1-1,-1 0 1,2 0-1,-1 0 1,2 1 0,-4 12-1,3-6 55,0 0 0,1 1 0,1-1 0,1 1 0,1 25 0,1-34 47,0 0 0,0-1 0,1 1 0,0-1 0,0 1 0,1-1 0,0 0 1,1 0-1,-1 0 0,2-1 0,-1 1 0,11 13 0,-9-15 68,0 0 0,0-1 1,0 1-1,1-1 0,0-1 1,0 1-1,0-1 0,0 0 1,1-1-1,14 6 0,-10-6-47,1 0-1,0-1 0,0 0 0,0-1 1,25-2-1,-10 0-67,0-2 1,-1-2-1,1 0 1,43-15-1,-53 13-750,0-1 0,30-17 1,-36 18-440,-1-1 1,0-1-1,0 0 0,14-15 1,-23 22 861,0 1-1,0-1 1,-1 0 0,1 0 0,-1 0-1,1 0 1,-1 0 0,0-1 0,0 1 0,0 0-1,0-1 1,0 1 0,0 0 0,-1-1-1,1 1 1,-1-1 0,0 1 0,1-1-1,-1 1 1,0-1 0,-1 1 0,1-1-1,0 1 1,-1-1 0,-1-4 0,-14-33-1905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3:53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123 207 6656,'1'1'2824,"4"3"-3115,-3-3 354,-1 0-1,0-1 1,1 1-1,-1 0 1,1-1 0,-1 1-1,1-1 1,0 1-1,-1-1 1,1 1-1,-1-1 1,1 0 0,0 0-1,-1 0 1,1 0-1,0 0 1,-1 0-1,1-1 1,-1 1 0,1 0-1,-1-1 1,1 0-1,0 1 1,-1-1-1,0 0 1,3-1 0,-1 0 114,0-1 1,0 0 0,0 0-1,-1 0 1,1-1 0,-1 1 0,1-1-1,-1 1 1,2-7 0,0 3-104,-1-1 0,0 0 0,-1 1 0,0-1 0,0 0 0,0-1 0,-1 1 0,-1 0 0,1 0 0,-2-11 0,1 16-76,0-1 0,-1 1 0,0-1-1,0 1 1,0 0 0,0-1 0,0 1 0,-1 0 0,1 0 0,-1 0 0,0 0 0,0 0-1,0 0 1,0 1 0,-1-1 0,1 1 0,-1-1 0,1 1 0,-1 0 0,0 0 0,0 0-1,0 0 1,0 1 0,0-1 0,-1 1 0,-5-2 0,6 2-65,0 0 0,0 1 0,0-1-1,0 1 1,-1-1 0,1 1 0,0 0 0,0 0 0,-1 1 0,1-1 0,0 1-1,0-1 1,0 1 0,0 0 0,0 0 0,-5 3 0,4-1 25,0-1 0,0 1 0,0 0 1,0 1-1,1-1 0,-1 1 0,1 0 0,0 0 0,-5 8 1,0 4 46,1 0 1,0 0 0,1 1 0,-8 34-1,7-15 217,-4 59-1,11-85-164,0-1 1,0 1-1,1-1 0,0 0 1,1 1-1,0-1 0,0 0 1,1 0-1,0 0 1,1-1-1,0 1 0,10 15 1,-8-15 55,1 0 1,0 0-1,1-1 1,0 0-1,0 0 1,1-1-1,-1 0 1,2-1-1,-1 0 1,16 7 0,101 37 1096,-120-48-1074,1 0-1,-1-1 1,1 0 0,-1-1-1,1 1 1,0-1 0,-1-1-1,1 1 1,-1-1 0,1 0-1,9-3 1,-11 3-34,0-1 1,0 0-1,0 0 0,0-1 1,0 1-1,0-1 0,-1 0 1,0-1-1,1 1 0,-1-1 0,0 1 1,0-1-1,-1-1 0,4-4 1,0-3-44,-1 0 0,-1-1 0,1 1 0,3-18 0,0 1-24,1-7-98,-8 26-73,0 1 0,1-1 1,0 1-1,1-1 0,0 1 1,6-9-1,-10 18 122,0 0 0,0-1 1,0 1-1,1 0 0,-1 0 0,0-1 0,0 1 1,1 0-1,-1 0 0,0 0 0,1-1 0,-1 1 1,0 0-1,0 0 0,1 0 0,-1 0 0,0 0 0,1 0 1,-1 0-1,0 0 0,1 0 0,-1 0 0,0 0 1,1 0-1,-1 0 0,0 0 0,1 0 0,-1 0 1,0 0-1,1 0 0,-1 0 0,0 0 0,1 1 1,-1-1-1,0 0 0,0 0 0,1 0 0,-1 1 0,0-1 1,1 0-1,-1 0 0,0 0 0,0 1 0,1-1 1,8 14-139,-4 2 125,0 1 0,-1-1 1,2 21-1,-4-19 100,2-1 0,8 30 0,-9-37-7,-3-8-14,1 0-1,0 0 1,-1 0-1,1 0 1,0 0-1,0 0 1,1 2-1,-1-4-19,-1 1 0,1-1 0,-1 1 0,1-1 0,-1 1-1,1-1 1,-1 0 0,1 1 0,-1-1 0,1 0 0,0 0 0,-1 1 0,1-1-1,0 0 1,-1 0 0,1 0 0,0 0 0,-1 0 0,1 0 0,0 0-1,-1 0 1,1 0 0,0 0 0,-1 0 0,1 0 0,0 0 0,-1-1 0,2 1-1,2-2 55,0 0 0,0 0 0,1-1-1,-2 1 1,1-1 0,0 0-1,0 0 1,-1 0 0,5-6 0,28-37 38,-18 20-303,33-38 0,-40 51 102,12-12-254,-22 24 296,0 1 1,0-1-1,0 0 1,1 0 0,-1 1-1,0-1 1,0 0 0,1 1-1,-1 0 1,0-1-1,1 1 1,-1 0 0,0-1-1,1 1 1,-1 0 0,0 0-1,1 0 1,-1 0 0,0 0-1,2 1 1,1 0 5,0 0 0,0 1-1,-1 0 1,1-1 0,0 2 0,-1-1 0,0 0 0,1 1 0,-1-1 0,3 5-1,4 3 11,13 21-1,-5-7-148,-2-3 120,17 31 1,-22-33 146,1 0 0,28 34 0,-25-34-62,-9-11 122,1 0 1,11 10 0,-16-16-522,0-1 0,-1 1-1,1-1 1,0 0 0,0 0 0,-1 0-1,1 0 1,0 0 0,0 0 0,0-1-1,0 1 1,1-1 0,-1 1-1,0-1 1,0 0 0,0 0 0,4 0-1,-5 0 32,1-1 0,-1 1-1,1 0 1,-1-1 0,0 0-1,1 1 1,-1-1 0,0 0-1,1 0 1,-1 0 0,0 0-1,0 0 1,0 0 0,0 0-1,0 0 1,0 0 0,0 0-1,0 0 1,0-1 0,0 1 0,-1 0-1,1-1 1,0-1 0,13-34-2192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2:32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1214 1728,'1'3'3515,"-1"-2"-2681,1 0-1,-1 0 1,0 0-1,0 0 1,0 0-1,0 0 1,0 0-1,0 0 1,0 0-1,0 1 1,-1-1-871,1 0 0,0 0 0,-1-1 0,1 1 0,0 0-1,-1 0 1,1-1 0,-1 1 0,0 0 0,1-1 0,-1 1 0,0 1 0,-1-1 95,-1 1 32,1 1 0,-1-1 1,0 0-1,0 0 0,0 0 1,0 0-1,0-1 0,-1 1 0,1-1 1,-4 1-1,-14 6 43,0 0 1,1 2 0,-27 16-1,41-22-107,-5 2-15,1 2-1,0-1 1,0 1 0,1 0-1,0 1 1,0 0 0,1 1-1,1 0 1,-1 0 0,2 0-1,-1 1 1,1 0 0,1 0-1,0 1 1,-5 19 0,0 1 23,-8 34 55,16-57-41,0 0 1,1 0 0,0 0 0,1 0 0,1 12 0,-1-19-17,0 0 1,0 0-1,1 0 1,-1-1-1,1 1 1,-1 0-1,1 0 1,-1-1-1,1 1 1,0 0-1,0-1 1,0 1-1,0-1 1,0 1-1,0-1 1,0 0-1,1 1 1,-1-1 0,2 1-1,-1-1-8,0 0 0,-1-1 0,1 1 0,0 0-1,0-1 1,0 0 0,0 1 0,0-1 0,0 0 0,0 0 0,0 0-1,0 0 1,0-1 0,0 1 0,0-1 0,0 1 0,0-1 0,1 0-1,6-2 70,-1-1 0,0 0-1,0 0 1,-1-1 0,1 0-1,8-8 1,40-40 363,-40 37-366,67-75 154,0-1-248,-64 68-839,-18 24 214,5 15-202,-1-4 724,19 70-357,-16-49 481,2 0 0,1-1 1,29 57-1,-38-85 1,4 9 80,1-1 0,0 0 0,1 0 1,16 17-1,-22-26-53,0-1 0,0 1 0,0 0 0,0 0 0,0-1 0,0 1 0,0-1 1,1 0-1,-1 0 0,1 0 0,-1 0 0,1 0 0,-1 0 0,1-1 0,0 1 0,-1-1 0,1 0 0,0 0 1,-1 0-1,1 0 0,-1 0 0,1 0 0,0-1 0,-1 1 0,1-1 0,-1 0 0,1 0 0,-1 0 1,1 0-1,-1 0 0,3-2 0,1-1 75,0-1-1,-1 0 1,1 0 0,-1 0 0,0-1 0,-1 0 0,1 0-1,-1 0 1,6-12 0,2-8 22,10-33-1,-13 37 15,-2 2-127,0 1 0,-1-2 0,-1 1 0,0-1 0,-2 0 0,1-30 0,-4 43-83,0 1-1,-1 0 1,0 0 0,0 0 0,-5-13-1,2 9-46,3 8-18,0 0 1,0 0 0,0 0 0,1-1 0,-1-5 0,10 9-266,99-5 229,-30 3 301,-57 2-34,0 0-1,39-7 0,-51 6-93,0 0-1,-1 0 1,11 1-1,16-1-514,-34 2 487,-1-1-1,0 0 1,1 0-1,-1 1 1,0-1-1,1 0 1,-1 0-1,0 1 1,0-1-1,1 0 1,-1 1-1,0-1 1,0 0-1,0 1 1,1-1-1,-1 0 1,0 1-1,0-1 1,0 1-1,0-1 1,0 0-1,0 1 1,0-1-1,0 1 1,1 13-130,-1-11 100,-2 23 78,-7 43 1,0-3-111,4 37 333,6-98-246,-1 0 0,0 0 0,1 0 0,0 0 0,0 0 0,1 0-1,0 0 1,-1 0 0,2 0 0,-1-1 0,0 1 0,4 4 0,-4-7 23,0 1-1,0-1 1,0 0 0,0 0 0,0 0 0,0 0 0,0-1 0,0 1 0,1-1 0,-1 1 0,1-1 0,-1 0 0,1 0 0,0 0 0,-1 0 0,1 0 0,0 0 0,0-1 0,-1 0 0,1 1 0,0-1 0,0 0-1,4-1 1,-1 0 6,-1 0-1,1-1 1,-1 1-1,0-1 0,1-1 1,-1 1-1,0-1 1,0 1-1,-1-2 0,1 1 1,0 0-1,7-8 0,1-4 0,-1 1-1,16-25 0,-15 21-2,2-4 15,16-23-69,55-58 0,-40 57 7,-20 20 27,0-1 0,24-33 0,-22 20-19,29-57 0,15-51-48,-33 65 92,-2 2-108,-4 0 0,-4-3 0,-3 0 0,-4-2 0,17-128-1,-34 177-1,0 1-262,1-44-1,-8 72-236,-2 8 113,-7 14-32,0 7 299,1 1 0,1 0 0,-8 31 1,4-12 65,-57 142-408,2-5 358,-42 182 361,70-224 9,23-72-39,2 0-1,3 1 1,-4 94-1,15-139-158,1 0-1,3 24 1,-1-35 87,-1 0 1,1 1-1,1-1 1,-1 0-1,2-1 1,7 16-1,-10-22-51,0 1 1,1-1-1,-1 0 0,1 0 0,0 0 0,-1 0 0,1 0 1,0-1-1,0 1 0,0-1 0,0 1 0,1-1 1,-1 0-1,0 1 0,1-1 0,-1 0 0,1-1 1,-1 1-1,1 0 0,-1-1 0,1 1 0,-1-1 1,1 0-1,-1 0 0,1 0 0,0 0 0,-1-1 0,1 1 1,3-2-1,1 1 23,0-2 1,-1 1-1,0-1 1,1 0-1,-1 0 1,0-1-1,-1 0 1,1 0-1,-1 0 1,6-7-1,91-101 289,-93 102-341,10-14-16,-1 0 0,-1-1 0,-2-1 0,0-1 0,-2 0 0,12-35 0,45-177-120,-37 113 151,7-9-104,69-266-292,-95 338 355,36-189 217,-49 248-188,0 0-53,-1 0 0,0 0 0,1 0 0,-1 1 0,0-1 0,-1 0-1,-1-7 1,2 11 23,0 0 0,0 0-1,0 0 1,0 0 0,0 0-1,0-1 1,0 1-1,0 0 1,0 0 0,0 0-1,0 0 1,0 0 0,0 0-1,-1-1 1,1 1 0,0 0-1,0 0 1,0 0-1,0 0 1,0 0 0,0 0-1,-1 0 1,1 0 0,0 0-1,0 0 1,0 0 0,0 0-1,0 0 1,-1 0-1,1-1 1,0 1 0,0 0-1,0 0 1,0 1 0,-1-1-1,1 0 1,0 0-1,0 0 1,0 0 0,0 0-1,0 0 1,-1 0 0,1 0-1,0 0 1,-7 8-336,-4 13-26,-2 31 11,-14 100 0,17-87 322,-10 57 109,-39 278 27,7-52 635,43-294-503,-3 11-44,4-28-63,-4 54 0,2 10 502,9-78 24,1-23-629,0 0-1,0 0 0,0 0 0,0 0 0,0 1 0,0-1 0,0 0 0,0 0 0,0 0 0,0 0 0,0 0 0,0 0 0,0 1 0,0-1 0,0 0 0,0 0 1,0 0-1,0 0 0,0 0 0,0 0 0,0 0 0,0 1 0,1-1 0,-1 0 0,0 0 0,0 0 0,0 0 0,0 0 0,0 0 0,0 0 0,0 0 0,1 0 1,-1 0-1,0 0 0,0 0 0,0 0 0,0 0 0,0 0 0,0 0 0,1 0 0,-1 0 0,0 0 0,0 0 0,8-10 410,-2-2-473,0-1 1,4-15-1,10-21-368,-8 29 300,1 0-1,0 1 1,2 1 0,0 0-1,1 1 1,0 1-1,2 0 1,0 1-1,36-22 1,-50 34 61,0 1-1,0 0 1,0-1 0,0 1-1,1 1 1,-1-1 0,1 1 0,0 0-1,-1 0 1,8-1 0,-9 2 19,0 0-1,0 0 1,1 1 0,-1-1 0,0 1-1,0 0 1,0 0 0,0 0-1,0 0 1,0 1 0,0-1 0,0 1-1,0-1 1,0 1 0,4 4-1,0 1 21,1 1 0,-1 0-1,-1 0 1,1 1-1,-1 0 1,-1 0-1,8 16 1,23 74 539,-20-52-159,-5-16-81,1 0 0,24 40 0,-30-61-230,0 1-1,1-2 1,1 1 0,0-1-1,0 0 1,0-1 0,1 0-1,1 0 1,-1-1 0,12 7-1,-17-12-8,-1 0-1,1 0 1,0 0-1,0-1 0,0 1 1,1-1-1,-1 0 1,0 0-1,0-1 1,1 1-1,-1-1 0,0 0 1,1 0-1,-1 0 1,0-1-1,1 1 0,-1-1 1,8-3-1,-6 2-203,0-1 0,-1 0-1,0-1 1,0 1 0,0-1 0,0 0-1,0-1 1,-1 1 0,1-1 0,-1 1-1,0-1 1,4-9 0,3-3-1044,-1-1 0,-1-1 0,-1 0 1,-1 0-1,0 0 0,5-30 0,-10 24-1758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2:32.9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50 9376,'1'-1'229,"-1"0"1,1 0-1,0 0 1,0 0-1,-1 0 0,1 0 1,0 0-1,0 0 1,0 0-1,0 1 1,0-1-1,0 0 1,0 1-1,0-1 1,1 0-1,-1 1 0,0-1 1,0 1-1,0 0 1,2-1-1,32-8-690,16 1 837,0 3 0,92 2 1,-109 3-285,73 3 15,107 18 0,-163-16-426,70-1 1,49-12-3905,-162 7 3872,-2 1 263,10-1-1142,0 0-1,-1-1 0,1 0 1,0-1-1,24-9 0,-19 0-358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2:33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9152,'0'-5'3360,"0"1"-2592,11-1-224,2 5-4608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2:37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1990 3072,'-19'4'3168,"21"-4"-2347,5-1-495,0 0 0,0 0 0,0-1 0,0 0 0,0 0 0,0-1 0,0 1 0,-1-1 0,1-1-1,-1 1 1,0-1 0,0-1 0,0 1 0,6-7 0,7-7 123,-1-2-1,25-32 1,35-53 249,78-139 1,175-310-246,-299 498-374,-2-1 0,-3-2-1,27-84 1,-22 53 7,40-143-28,-70 225-170,-1-1 0,1-15 0,-2 24 102,0 0 0,0 0 0,0 0 0,0 0 0,0 0 0,0 0 0,0 0 0,0 0 0,0 0 0,0 1 0,0-1 0,0 0 0,0 0 0,0 0 0,0 0 0,0 0 0,-1 0 0,1 0 0,0 0 0,0 0 0,0 0 0,0 0 0,0 0 0,0 0 0,0 0 0,0 0 0,0 0 0,-1 0 0,1 0 0,0 0 0,0 0 0,0 0-1,0 0 1,0 0 0,0 0 0,0 0 0,0 0 0,0 0 0,-1 0 0,1 0 0,0 0 0,0 0 0,0 0 0,0 0 0,0 0 0,0-1 0,0 1 0,0 0 0,0 0 0,0 0 0,0 0 0,0 0 0,0 0 0,0 0 0,0 0 0,0 0 0,-1 0 0,1-1 0,0 1 0,-6 11-344,-6 16 78,2 1 0,-10 45 0,6-21 134,-22 72-199,-57 221 31,52-107 434,33-173 70,1 111 0,8-158-135,0 0 1,1-1-1,1 1 0,9 31 1,-10-43 11,0-1 0,1 1 0,0-1 0,-1 0 0,2 0 0,-1 0 0,1 0 0,3 4 0,-4-6 4,0-1 0,-1 0-1,1 0 1,0 0 0,0 0 0,0-1 0,0 1 0,0-1-1,0 1 1,0-1 0,0 0 0,1 0 0,-1-1 0,1 1-1,2-1 1,0 1 24,0-2 0,-1 1 0,1-1 0,0 0 0,-1 0 0,1-1 0,-1 1 0,0-1 0,1 0 0,-1-1 0,0 1 1,5-5-1,0 1 26,-2 0 0,1-1 0,-1-1-1,0 0 1,9-9 0,-6 3-84,-1-1-1,0 0 1,14-30-1,14-49-96,-28 69 46,115-285 304,-12 34-438,23-46 53,-86 222 62,61-130-353,-106 220 354,0 0-64,-1 0-1,0 1 1,-1-2-1,4-18 1,-7 23-301,-4 8 32,-7 14-139,8-11 426,-10 17-107,0 0 1,2 0-1,-16 47 1,-14 74-18,30-99 169,-101 328 658,24-40-15,59-206-481,-22 110 144,30-162-91,12-46 38,-6 37 0,13-52-166,2-11-59,0 1 0,0-1 0,0 1 0,-1-1 0,1 1 0,-1-1 0,1 0 1,-1 1-1,0-1 0,0 0 0,0 1 0,0-1 0,0 0 0,-1 0 0,-2 4 1579,5-7-1492,0 0 0,1-1 0,-1 1 0,0-1 0,1 1 0,-1-1 1,0 1-1,0-1 0,0 1 0,0-1 0,-1 0 0,2-3 0,2-3 21,16-24-207,2 0 0,31-34-1,-17 23 98,14-22-96,86-100-196,-132 161 271,3-3-134,0-1-1,1 1 1,-1 0 0,1 1 0,1-1 0,11-5 0,-19 12 132,0-1-1,-1 1 1,1 0-1,0 0 1,0 0-1,0 0 1,0 0-1,0 0 1,-1 0-1,1 1 0,0-1 1,0 0-1,0 0 1,-1 1-1,1-1 1,0 0-1,0 1 1,-1-1-1,1 1 1,0-1-1,0 1 1,-1-1-1,1 1 1,-1-1-1,1 1 1,-1 0-1,1-1 1,-1 1-1,1 0 1,-1 0-1,1-1 1,-1 1-1,0 0 1,1 0-1,-1 1 1,2 4-72,1 0 0,-2 0 1,2 9-1,-2-14 94,10 87-23,-4-27-117,-5-46 205,1 10-47,1 1-1,1-2 0,1 1 1,16 41-1,-20-61 56,1-1 0,0 1 0,0-1 0,5 6 0,6 9 162,-13-18-188,0 1 1,0 0-1,0 0 0,0 0 1,1-1-1,-1 1 0,0-1 1,1 1-1,0-1 0,-1 1 1,1-1-1,0 0 0,0 0 1,-1 0-1,1 0 0,0 0 1,0 0-1,0-1 0,0 1 1,0 0-1,3-1 0,-1 0 55,-1 0 0,1 0 0,-1-1-1,1 0 1,-1 1 0,0-1 0,1-1-1,-1 1 1,0 0 0,0-1 0,0 0-1,3-2 1,2-1-43,-1-1 1,0 0-1,0-1 1,0 1-1,-1-1 1,0-1-1,-1 1 0,0-1 1,6-10-1,3-11-9,15-39-1,46-138-407,-73 198 191,0-1-28,-1 15-1229,-3 24 947,-6 39-1,4-38 337,-1 39 0,5-65 140,3 88-42,-2-80 36,1 1 0,0-1 0,1 0 0,9 23 1,-11-31 85,2-1 0,-1 1 1,0-1-1,1 1 1,0-1-1,0 0 1,0 0-1,0 0 1,1 0-1,0-1 1,4 4-1,-5-5-11,0 0-1,0-1 0,0 1 0,0-1 0,0 0 1,0 0-1,0 0 0,0 0 0,0-1 0,0 1 1,1-1-1,-1 0 0,0 0 0,0 0 0,1 0 0,-1 0 1,0-1-1,5-1 0,12-4 86,-1-2 1,1 0-1,-1-1 0,0-1 1,-1 0-1,-1-2 0,31-25 1,-34 24-118,0 0 1,-2-1-1,0 0 0,0-1 1,16-30-1,35-88-706,-66 144 266,-1 1 0,1 0 0,1 0 0,0 1 0,0 23 0,6 75 498,-3-107-75,-1 1 0,1 0-1,0 0 1,1-1 0,-1 1-1,1-1 1,0 1 0,0-1-1,4 7 1,1-2 135,0 0 0,16 16 1,-22-24-101,0 0 0,1 0 0,-1 0 0,1 0 0,0 0 0,-1 0 1,1 0-1,0 0 0,-1 0 0,1-1 0,0 1 0,0-1 0,-1 1 0,1-1 0,0 0 0,0 0 1,0 0-1,0 0 0,0 0 0,-1 0 0,1 0 0,0 0 0,0-1 0,0 1 0,0-1 1,-1 0-1,1 1 0,0-1 0,-1 0 0,1 0 0,0 0 0,-1 0 0,2-2 0,7-4 126,-1-1 0,-1 0 0,0-1 0,9-11 0,-7 8-109,9-11 21,15-27 0,2-1-157,57-69-608,-92 119 646,0 0 0,1 0 0,-1-1 0,0 1 0,0 0 0,0 1 0,1-1-1,-1 0 1,0 0 0,1 1 0,-1-1 0,0 0 0,1 1 0,-1 0 0,1-1 0,-1 1 0,1 0 0,-1-1 0,1 1 0,0 0 0,-1 0 0,1 1 0,-1-1 0,1 0 0,-1 0 0,1 1 0,-1-1 0,1 1 0,-1-1 0,0 1 0,1-1 0,-1 1 0,0 0 0,1 0 0,-1 0 0,2 1-1,3 3-29,-1 0-1,1 0 0,-1 1 0,0 0 0,9 12 0,-6-4 120,0 1-1,11 30 1,-3-7-146,-12-29 191,0 0 0,0 1 0,-2 0 0,1-1-1,-1 1 1,2 20 0,-4-29-73,0 0-1,0 0 0,0 0 1,0 0-1,0 0 1,1 0-1,-1 1 0,0-1 1,1 0-1,-1 0 1,1 0-1,0 1 1,-1-2-24,1 1 725,1-1-427,4-3-140,0 0 0,0 0 0,-1-1 0,1 0 0,-1 0 0,0 0 0,0 0 0,9-10 0,0-5-178,17-25 1,-21 28-205,1 0 0,21-23 0,-30 37 158,1-1-74,0 0 0,0 0-1,0 0 1,0 1 0,7-4 0,-9 6 112,-1-1 1,1 1-1,0 0 1,-1-1-1,1 1 1,0 0-1,-1 0 0,1 0 1,0 0-1,0 0 1,-1 0-1,1 0 0,0 0 1,0 0-1,-1 0 1,1 0-1,0 1 1,-1-1-1,1 0 0,0 0 1,-1 1-1,1-1 1,0 0-1,-1 1 0,1-1 1,-1 1-1,1-1 1,-1 1-1,1-1 1,-1 1-1,1-1 0,-1 1 1,1 0-1,-1-1 1,1 1-1,-1-1 0,0 1 1,0 0-1,1 0 1,2 7-88,0-1 0,-1 1 0,1-1-1,-2 1 1,1 0 0,0 14 0,-2 52 155,-1-36 165,1-36-169,1 20 281,0-13 218,-1-9-523,0 0 0,0 0 0,0 0 0,0 0 1,0 0-1,0 0 0,0 0 0,0 0 0,0 0 0,0 0 1,0 1-1,0-1 0,1 0 0,-1 0 0,0 0 0,0 0 1,0 0-1,0 0 0,0 0 0,0 0 0,0 0 0,0 0 1,0 0-1,0 0 0,0 0 0,0 0 0,0 0 1,0 0-1,0 0 0,0 0 0,1 0 0,-1 0 0,0 1 1,0-1-1,0 0 0,0 0 0,0 0 0,0 0 0,0 0 1,0 0-1,0 0 0,0 0 0,0 0 0,0-1 0,1 1 1,-1 0-1,0 0 0,0 0 0,0 0 0,0 0 0,0 0 1,0 0-1,0 0 0,0 0 0,0 0 0,0 0 0,9-9-14,0-1 0,-1 0 0,-1 0 0,0-1-1,0 1 1,7-17 0,65-117-676,-76 139 585,0 1 0,0 0 0,0 0 0,1 0 0,-1 0-1,1 0 1,0 0 0,7-4 0,-11 8 59,1-1 0,-1 1 1,1 0-1,-1 0 0,1-1 0,-1 1 1,0 0-1,1 0 0,-1 0 0,1 0 0,-1-1 1,1 1-1,-1 0 0,1 0 0,-1 0 0,1 0 1,-1 0-1,1 0 0,-1 1 0,1-1 0,-1 0 1,1 0-1,-1 0 0,1 0 0,-1 1 0,1-1 1,0 1-1,0-1-10,0 1 0,0 0 0,0 0-1,0 1 1,-1-1 0,1 0 0,0 0 0,-1 0 0,1 1 0,0 0 0,1 5-79,0 1 1,3 13-1,-5-20 101,7 96-118,-3-21 455,-3-69-240,0 1-1,0-1 0,1 0 1,0 0-1,1 0 1,0 0-1,0 0 0,0-1 1,1 1-1,0-1 1,0 0-1,6 7 0,-7-11-22,0-1 0,0 1-1,-1 0 1,2-1 0,-1 0-1,0 0 1,0 0-1,0 0 1,0 0 0,1-1-1,-1 1 1,0-1 0,1 0-1,-1 0 1,0 0-1,1 0 1,-1-1 0,0 1-1,7-3 1,3 0 141,-1-1-1,1-1 1,18-9-1,-15 6-179,-1-1 0,0 0 1,-1-1-1,0 0 0,-1-1 0,0-1 0,-1 0 1,0-1-1,-1 0 0,0-1 0,-1 0 0,0 0 1,-2-1-1,9-20 0,3-15-111,19-84 0,-17 53-23,80-334-455,-65 197 554,-30 186-32,-2 0 0,2-55 0,-8 85-429,-1 5 300,-3 11-7,-11 77-355,6-27 374,-16 85 133,-7 158 0,23-159 204,-3 84 78,12-199-140,0-10-10,3 37-1,-1-55-23,0 1 0,0-1 0,0 0 0,0 0 0,1 1 0,0-1-1,0 0 1,0-1 0,0 1 0,1 0 0,0-1 0,4 6 0,-5-9-46,-1 1 0,0-1 0,0 0 0,1-1 0,-1 1 0,1 0 0,-1 0 0,1-1 0,-1 1 0,1 0 0,-1-1 0,1 0 0,-1 1-1,1-1 1,0 0 0,-1 0 0,1 0 0,0 0 0,-1 0 0,1 0 0,-1 0 0,1 0 0,0-1 0,-1 1 0,1-1 0,-1 1 0,1-1 0,-1 0 0,1 0 0,-1 1 0,0-1 0,2-1 0,3-3 21,1 1 0,-2-1 0,1 0 1,0-1-1,6-8 0,0-3-105,0 0 0,-1-1-1,0-1 1,-2 0 0,0 0 0,10-37 0,-17 47-56,0 0-1,-1-1 1,0 1 0,-1 0 0,-1-12-1,1 1-678,0 20 715,2 0 113,-1 0 0,1 0 0,0 1 0,-1-1 0,1 1 0,-1-1 0,1 1 0,0-1 0,1 2 0,3 1 56,15 3 165,0-1 0,0-1 0,25 1 0,65-2 442,-47-2-465,-44-1-226,207 0-918,-175-8-4650,-48 8 3829,-11-7-4550,-23-16 2012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2:37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3552,'0'-2'383,"0"0"0,0 1-1,0-1 1,1 0 0,-1 0 0,1 1 0,0-1 0,-1 1 0,1-1-1,0 0 1,0 1 0,0 0 0,0-1 0,0 1 0,0-1-1,0 1 1,0 0 0,1 0 0,1-2 0,10-11 2066,-11 13-2241,-1 0 0,1 1 0,-1-1 0,1 1 0,-1-1 0,1 1-1,-1-1 1,1 1 0,0 0 0,-1 0 0,1 0 0,0 0 0,-1 0 0,3 1 0,1-1 236,115-2 1644,117 4-1568,-201-1-519,195 6 99,36-12-2655,-193 5-842,-5 0 1003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2:41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2301 95 160,'-4'4'7132,"-4"-3"-2281,0-1-6429,-359 11 5477,260-9-2907,-130-14 0,77 2-502,-347-24 545,347 22-678,58 4-92,-344-20 750,325 23-1063,92 5-6,0-1-1252,14-2-2790,86 23-2559,46 1 1385,-46-12 3857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2:42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791 263 1248,'5'-8'1388,"-9"4"1506,-13 2 515,17 2-3426,-11-3 2823,-22-7 575,20 7-2631,-7-2 84,-2 4-342,0-1 0,-27-7-1,24 5 60,-29-3-1,23 4-138,1-1 0,0-1 0,-56-18 1,-83-43 87,92 25-371,38 20 3,-16-11-510,46 24-197,16 6-18,18 7 75,3 4 306,0 1 0,-1 2 0,47 26 0,-36-18 24,48 18 0,14 8 202,-42-18-95,-37-19 145,-1 1-1,-1 1 0,0 0 0,0 1 0,17 16 0,-4-4 231,-31-24-102,-1 1-120,1 0 1,0 0 0,-1 0 0,0 0-1,1 1 1,-1-1 0,0 0 0,1 0-1,-1 0 1,0 2 0,-1-1-24,-1 0 0,1-1 0,-1 1 1,0 0-1,1 0 0,-1-1 0,0 1 0,0-1 1,0 0-1,0 0 0,-4 2 0,-28 9 598,19-8-444,-23 6 71,22-6-131,-21 8 0,-69 24 388,4-1-401,93-31-340,-9 4 241,18-8-230,-1 1 1,0-1-1,1 0 1,-1 0-1,1 0 1,-1 0-1,0 1 0,1-1 1,-1 0-1,1 0 1,-1 0-1,0 0 0,1-1 1,-1 1-1,1 0 1,-1 0-1,0 0 0,1 0 1,-1-1-1,1 1 1,-1 0-1,0-1 0,1 1 131,0 0 0,0 0 0,0 0-1,0 0 1,0 0 0,-1-1 0,1 1 0,0 0-1,0 0 1,0 0 0,0 0 0,0 0-1,0 0 1,0-1 0,0 1 0,0 0-1,0 0 1,0 0 0,0 0 0,0 0-1,0 0 1,0 0 0,0-1 0,0 1-1,0 0 1,0 0 0,1 0 0,-1 0-1,0 0 1,0 0 0,0 0 0,0-1-1,0 1 1,0 0 0,0 0 0,0 0-1,0 0 1,0 0 0,0 0 0,1 0-1,-1 0 1,0 0 0,0 0 0,0 0-1,0 0 1,0-1 0,9-2-3279,13-5 542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2:49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530 1072 1408,'3'-3'6500,"-10"3"-4019,4 0-2377,0 1 1,0 0-1,1-1 0,-1 1 0,0 1 1,1-1-1,-1 0 0,1 0 0,-1 1 1,1 0-1,0-1 0,-3 3 0,-7 5 205,-25 17 70,-64 55 1,-25 40-267,74-69-190,26-27 30,1 1 0,1 2 0,1 0 0,-24 40 0,44-63 30,1 0-1,0-1 1,0 1-1,0 0 1,1 0-1,-1 0 1,1 1-1,1-1 1,-1 0 0,0 7-1,2-9 20,-1-1-1,0 0 1,0 1 0,1-1-1,-1 0 1,1 1 0,0-1-1,0 0 1,0 0-1,0 0 1,0 0 0,0 0-1,0 0 1,1 0 0,-1 0-1,1-1 1,0 1 0,-1 0-1,1-1 1,0 1-1,0-1 1,0 0 0,0 1-1,0-1 1,4 1 0,1 1 75,1 0 1,-1-1 0,1 0 0,-1 0-1,1-1 1,0 0 0,0 0 0,0-1 0,-1 0-1,1-1 1,12-1 0,8-4 110,-2-1 0,1-1 0,39-17 0,-55 19-149,0 0 0,0 0-1,-1-1 1,0 0 0,0-1 0,0 0 0,-1-1-1,-1 0 1,1 0 0,9-15 0,-6 6 5,0 0 0,-1-1 1,-1 0-1,-1-1 1,11-35-1,-9 14-38,-4 16-14,5-34 0,-6 26-153,14-48 1,-9 42 134,-7 20 303,9-19 1,-10 28 255,-4 7-357,-1 7-325,-12 25-45,10-21 198,0 1 0,-5 12 0,-12 52-12,-13 98 0,19-60-30,13-94 13,2 1-1,0-1 1,1 1-1,4 24 1,-4-38 29,0-1-1,0 1 1,0 0-1,1 0 1,-1-1 0,1 1-1,0-1 1,0 0 0,0 1-1,0-1 1,1 0-1,-1 0 1,1 0 0,4 3-1,-5-5 34,0 1-1,0-1 0,-1 0 1,1 0-1,0-1 0,0 1 1,0 0-1,0-1 0,1 1 1,-1-1-1,0 0 0,0 1 1,0-1-1,0 0 0,0-1 1,1 1-1,-1 0 0,0 0 1,0-1-1,0 1 0,0-1 1,0 0-1,0 0 0,0 0 1,0 0-1,0 0 1,1-1-1,11-7 75,-1-1 1,-1-1-1,0 0 0,0 0 0,-1-1 1,-1 0-1,15-22 0,51-104-77,-46 79 28,42-67 101,-34 61-33,56-128-1,36-241-323,-111 362 126,-16 60 74,68-296-145,-69 293-218,-2 14 347,0 1 0,-1 0 0,1 0 0,0 0 0,0 0 0,0 0 0,0 0 0,0 0 0,0 0 0,0 0 0,0 0 0,0 0 0,0 0 0,0 0 0,0 0 0,0 0 0,0 0 0,-1 0 0,1 0 0,0 0 0,0 0 0,0 0 0,0 0 0,0 0 0,0 0 0,0 0 0,0 0 0,0 0 0,0 0 1,-1 0-1,1 0 0,0 0 0,0 0 0,0 0 0,0 0 0,0 0 0,0 0 0,0 0 0,0 0 0,0 0 0,0 0 0,0 0 0,0 0 0,0 0 0,0 0 0,-1 0 0,1 1 0,0-1 0,0 0 0,0 0 0,0 0 0,0 0 0,0 0 0,0 0 0,0 0 0,0 0 0,0 0 0,0 0 0,0 0 0,0 1 0,0-1 0,0 0 0,0 0 0,0 0 0,0 0 0,0 0 0,0 0 0,-11 26-570,-10 44 223,-21 113-1,5 74 206,20-125 161,9-63-28,2 1 1,3 0 0,4 0-1,2 0 1,3-1 0,20 89 0,-22-142 51,1 0 0,0-1 0,1 1 0,1-1 0,0 0 1,1-1-1,0 0 0,16 19 0,-22-30 9,0-1 0,0 0 0,1 1 0,-1-1 0,1 0 0,0 0 0,0-1 0,-1 1 0,5 1 0,-6-2-21,1-1-1,-1 1 1,0-1 0,1 0 0,-1 1-1,0-1 1,0 0 0,1 0 0,-1 0-1,0 0 1,1 0 0,-1 0 0,0 0-1,1-1 1,-1 1 0,0 0 0,0-1 0,1 1-1,-1-1 1,0 1 0,0-1 0,0 0-1,1 1 1,0-2 0,5-5 94,-1 0 0,0 0 1,-1 0-1,1-1 0,-2 1 1,1-1-1,6-17 0,18-64 44,-25 75-115,15-59-1,28-91 181,47-244-42,-58 224-119,7-49-56,-34 161-45,0-92 0,-11 142-17,-2 13-258,4 9 294,0-1-1,-1 1 1,1 0-1,0 0 1,0 0-1,-1 0 1,1 0-1,0 0 1,0 0-1,-1 0 1,1 0-1,0 0 1,-1 0-1,1 0 0,0 0 1,0 0-1,-1 0 1,1 1-1,0-1 1,0 0-1,-1 0 1,1 0-1,0 0 1,0 0-1,0 1 1,-1-1-1,1 0 1,0 0-1,0 0 1,0 1-1,0-1 1,-1 0-1,1 0 1,0 1-1,-4 4-108,-1 1 0,2 0 0,-1 0 0,1 0 0,-1 1 0,-2 9 0,-12 45 10,10-31-57,-20 74 154,-28 203-1,39-171 47,-16 174 221,30-245-317,2 1 0,14 111 1,-11-159 107,1 1 1,1-1-1,1 0 0,0-1 1,1 1-1,1-1 0,11 21 1,-12-29 116,1 0 1,0-1 0,10 11-1,-16-19-118,0 1-1,0 0 1,1 0-1,-1-1 1,0 1-1,0-1 1,0 1-1,0-1 1,1 1 0,-1-1-1,0 0 1,0 1-1,1-1 1,-1 0-1,0 0 1,1 0-1,-1 0 1,0 0-1,0 0 1,1-1-1,-1 1 1,0 0 0,0-1-1,1 1 1,-1-1-1,0 1 1,0-1-1,0 1 1,0-1-1,0 0 1,0 0-1,0 0 1,2-1-1,3-3 50,0 0 0,0-1 0,-1 0-1,5-7 1,11-16-21,-2-2 0,28-60 0,2-5-176,-29 62-47,2 1-1,52-61 0,-59 79 59,0 0-1,1 1 1,0 0-1,1 1 1,1 1-1,0 1 1,26-12-1,-38 21 78,1-1 0,-1 1 0,1 1 0,0 0 0,-1-1 0,1 2-1,0-1 1,0 1 0,0 0 0,0 1 0,0-1 0,-1 2-1,1-1 1,0 1 0,0-1 0,6 4 0,17 13-68,-19-11 280,-10-7 974,-15 0-319,-33-20-445,40 16-462,0 0 0,0 1 1,-1 0-1,1 1 0,-1-1 0,1 1 0,-1 1 1,0-1-1,0 1 0,-14 1 0,13 1-16,-1 0-1,1 0 1,0 1-1,0 1 1,0 0-1,0 0 1,1 1-1,-1 0 1,1 0-1,0 1 1,0 0-1,1 0 1,-1 1-1,1 0 1,0 0-1,1 1 1,0 0-1,0 0 1,0 0-1,-8 15 1,6-6 21,1 0 1,1 0 0,1 1 0,0 0 0,-4 27 0,5-17-51,2 0-1,1 51 0,2-65 108,0 0-1,1 0 0,1 0 1,5 19-1,-7-29 37,0 0 1,0 1-1,1-1 0,-1 0 1,1 0-1,0 0 0,0 0 0,0 0 1,0 0-1,1 0 0,-1-1 1,1 1-1,-1-1 0,1 1 0,0-1 1,0 0-1,0 0 0,0-1 1,0 1-1,0-1 0,5 2 0,-6-3-8,0 0 0,0 1-1,1-2 1,-1 1 0,0 0-1,0 0 1,0-1 0,1 1-1,-1-1 1,0 0 0,0 0-1,0 0 1,0 0-1,0 0 1,0 0 0,-1 0-1,1-1 1,0 1 0,0 0-1,-1-1 1,1 0 0,1-2-1,4-4 58,-1 0 1,0 0-1,6-14 0,3-9 95,-2-1-1,-2 0 0,-1-1 1,8-41-1,0 0-88,-10 43-101,17-58-600,-25 89 593,0 0 0,0 0 0,0-1 0,0 1 0,0 0 0,0 0 0,0 0 0,0 0 0,0 0 0,0-1 0,0 1 0,0 0 0,0 0 0,0 0-1,0 0 1,0-1 0,0 1 0,0 0 0,1 0 0,-1 0 0,0 0 0,0 0 0,0 0 0,0-1 0,0 1 0,0 0 0,0 0 0,1 0 0,-1 0 0,0 0 0,0 0 0,0 0 0,0 0 0,1 0 0,-1 0 0,0 0-1,0 0 1,0 0 0,0 0 0,0 0 0,1 0 0,-1 0 0,0 0 0,0 0 0,0 0 0,0 0 0,1 0 0,-1 0 0,5 9-349,3 22 292,-7-28 45,18 119-25,-12-72-66,18 73-1,-20-108 126,0 0-1,0-1 0,2 1 1,0-1-1,0 0 0,1-1 1,1 0-1,0 0 0,12 12 1,-19-23 49,0 0 0,0 1 0,0-1 0,0 0 0,1-1 0,-1 1 0,1 0 0,-1-1-1,1 1 1,0-1 0,0 0 0,-1 1 0,1-2 0,0 1 0,0 0 0,0 0 0,0-1 0,0 0 0,0 0 0,0 1 0,0-2 0,0 1 0,0 0 0,0-1 0,0 1 0,0-1 0,0 0 0,0 0 0,0 0 0,-1 0 0,1-1 0,0 1 0,-1-1 0,5-3-1,2-2 51,0 0 0,0-1-1,-1 0 1,0-1 0,-1 0 0,12-17-1,31-65-157,-12 19 72,22-19-415,-50 79 261,1 0 0,0 0 1,0 1-1,24-18 0,-29 25 86,-1 1-1,2 0 0,-1 0 1,0 0-1,1 1 0,-1 0 0,1 0 1,13-1-1,3 1-104,28 1 1,-43 1 128,39 6 1515,-48-6-1156,-10-4-325,1 1 0,-1 1 0,0 0 0,0 0 0,0 1 0,0 0 0,-19 1 0,25 1-101,0 0-1,0 0 0,1 0 1,-1 0-1,0 1 1,0 0-1,1 0 1,-1 0-1,1 0 1,0 1-1,-7 5 1,5-3 23,1 0 1,-1 1 0,1 0 0,0 0 0,0 0-1,-6 12 1,0 4-4,1 1 0,1 0 0,-9 37-1,18-60 76,-4 17-56,0 0 0,1 1 0,-2 32 0,5-41 24,0 1-1,1-1 0,0 1 1,1-1-1,0 0 0,0 0 1,1 0-1,6 15 0,-7-20 45,1 0-1,0 0 1,0 0-1,0 0 1,0-1 0,0 0-1,1 0 1,-1 0-1,1 0 1,0 0-1,0 0 1,0-1-1,0 0 1,1 0 0,-1 0-1,5 1 1,-2-1 33,0 0 0,0-1 0,0 1 0,0-1 1,0-1-1,0 1 0,0-1 0,0-1 0,0 1 0,8-2 0,-1-2 30,-1 0-1,1-1 0,-1-1 0,-1 0 0,1 0 0,15-12 0,66-55-73,-67 49 77,247-207 300,-241 204-278,-2-2-1,31-37 0,-48 48-49,0-1 0,-1 0 0,-1 0 0,-1-1 0,14-35 0,-7-1 50,17-96 0,-27 111-60,36-259 98,-44 292-102,1 0 0,-1 0 0,-1 0 0,1 0-1,-1 0 1,-4-15 0,3 8-318,2 14 234,0-1 1,-1 1-1,1 0 0,0-1 1,0 1-1,0 0 0,-1 0 1,1 0-1,-1-1 0,1 1 1,-1 0-1,1 0 0,-2-2 1,0 5-122,0 0 0,0 0 0,0 0 0,0 0-1,1 0 1,-1 0 0,1 0 0,-1 1 0,-1 3 0,1-1 153,1 0-1,0 0 0,-1 0 1,2 0-1,-1 0 0,1 0 1,-1 6-1,-1 15-42,-8 101 88,0-2 140,2-61-79,-30 167 507,-17 28-202,23 3-262,31-236-39,1-7-5,-1 0 1,-7 34 0,6-41 591,2-12-664,0 1 0,0-1 0,0 0 1,0 0-1,0 0 0,0 0 0,1 0 0,-1 0 0,0 0 0,0 0 1,0 0-1,0 0 0,0 0 0,0 0 0,0 0 0,0 0 0,0 0 0,0 0 1,0 0-1,0 0 0,0 0 0,0 0 0,0 0 0,0 0 0,0 0 1,1 0-1,-1 0 0,0 0 0,0 0 0,0 0 0,0 0 0,0 0 1,0 0-1,0 0 0,0 0 0,0 0 0,0 0 0,0 0 0,0 0 1,0 0-1,0 0 0,0 0 0,1 0 0,-1 0 0,0 0 0,0 0 1,0 0-1,0 0 0,0 0 0,0 0 0,0 0 0,0 0 0,0 0 1,0-1-1,0 1 0,0 0 0,0 0 0,0 0 0,0 0 0,0 0 1,0 0-1,0 0 0,0 0 0,0 0 0,0 0 0,0 0 0,0 0 1,0 0-1,8-21 636,30-123-1021,-30 112 260,2 1 0,1 0-1,2 1 1,1 1-1,22-37 1,-27 52-15,0 1 0,1-1 1,1 2-1,0-1 0,15-12 1,-23 23 68,-1 0 0,0 0 0,0 0 0,1 1 1,-1-1-1,1 1 0,0 0 0,-1 0 0,1 0 1,0 0-1,0 0 0,-1 0 0,1 1 0,0-1 1,0 1-1,3 0 0,-1 1 29,-1 0-1,1 0 1,-1 0 0,1 0-1,-1 1 1,0 0 0,1 0-1,-1 0 1,6 5 0,-4-3 16,1 1-1,-1 0 1,0 1 0,0-1-1,-1 1 1,0 1 0,0-1 0,6 10-1,2 8-18,12 28 0,-8-16 34,76 141 85,-82-159-62,1-1 0,1-1 0,0 0-1,1-1 1,1 0 0,0-1 0,1-1 0,0 0-1,22 11 1,-30-19 71,1-1 0,0 0 0,-1-1 0,1 0 0,1-1 0,-1 0 0,0 0 0,0-1 0,1 0-1,-1 0 1,13-2 0,-14 1-302,-1-1 0,1-1 0,0 0-1,-1 0 1,1 0 0,-1-1 0,0 0 0,0 0-1,0-1 1,0 0 0,0 0 0,-1 0-1,11-11 1,-8 6-820,-1 0-1,0-1 0,0 0 1,-1-1-1,-1 0 0,1 0 1,4-12-1,11-29-3302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2:50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6048,'-3'1'513,"-1"2"1061,4-3-1555,0 0-1,0 0 0,0 0 1,0 0-1,0 0 1,0 0-1,0 0 0,0 0 1,0 0-1,0 0 1,0 0-1,0 0 0,0 0 1,0 0-1,0 0 0,1 0 1,-1 0-1,0 0 1,0 0-1,0 0 0,0 0 1,0 0-1,0 0 1,0 0-1,0 0 0,0 0 1,0 0-1,0 0 0,0 0 1,0 0-1,0 0 1,0 0-1,0 0 0,0 0 1,0 0-1,0 0 1,0 0-1,0 0 0,0 0 1,0 0-1,0 0 0,0 1 1,0-1-1,0 0 1,0 0-1,0 0 0,0 0 1,0 0-1,0 0 0,0 0 1,0 0-1,0 0 1,0 0-1,0 0 0,1 0 334,19 0 1856,27 4-1185,-11 0-792,363 10 1441,2-25-477,-190 4-1038,-67 7-176,198 25 0,-311-21-1334,41 10 1,-65-13 734,0 1 0,1 1 1,-1-1-1,-1 1 1,1 1-1,0-1 0,-1 1 1,0 0-1,0 0 0,0 1 1,8 7-1,-1 10-2779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2:54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534 587 3712,'-2'-1'322,"1"-1"-1,0 0 1,0 1 0,0-1-1,0 0 1,0 0 0,0 0-1,0-4 1,-7-12 2329,5 13-2402,-1 1 0,0 0-1,1 0 1,-2 0-1,1 0 1,0 0 0,-1 1-1,0 0 1,1 0-1,-1 0 1,0 1 0,-1 0-1,1 0 1,0 0-1,-1 0 1,-6 0 0,-3-1-107,1 1 1,0 1 0,-1 0-1,0 1 1,-18 3 0,23-2-186,1 1 1,0 0-1,0 0 1,0 1-1,0 1 1,1 0-1,-1 0 1,1 0-1,0 1 1,0 0-1,0 1 1,1 0 0,0 0-1,0 0 1,1 1-1,-1 0 1,1 0-1,1 1 1,-7 11-1,5-7-12,1 0 0,0 1-1,1-1 1,0 1 0,1 1 0,1-1-1,0 1 1,1-1 0,0 1 0,1 0-1,0 0 1,3 22 0,-1-29 52,0 0-1,1 1 1,-1-1 0,2 0-1,-1 0 1,1 0 0,0-1-1,0 1 1,1-1 0,0 1-1,0-1 1,0 0 0,1-1-1,0 1 1,0-1 0,0 0-1,1 0 1,0 0-1,0-1 1,12 7 0,-11-8 59,1 1 0,0-1 1,0-1-1,0 1 1,0-1-1,0-1 0,1 1 1,-1-1-1,0-1 0,1 0 1,-1 0-1,0-1 0,1 1 1,-1-2-1,0 1 0,1-1 1,14-7-1,-14 6 19,-1-2-1,1 0 1,-1 0-1,0 0 1,-1-1 0,0 0-1,0 0 1,0-1 0,0 0-1,-1 0 1,0 0-1,-1-1 1,0 0 0,0 0-1,5-12 1,2-11 113,-1 0 0,-1 0 0,6-36 0,-4 15 53,-9 42-208,0 1 39,-1 0 0,0-1 0,0 1 0,0 0 1,-1-1-1,-1 1 0,0-1 0,-2-18 0,-4 19-474,6 8 388,0 1 0,0 0 0,-1 0-1,1 0 1,0 0 0,0 0 0,0 0 0,0 0 0,-1 0 0,1 0 0,0 0-1,0 0 1,0 0 0,-1 0 0,1 0 0,0 0 0,0 0 0,0 0 0,0 0-1,-1 0 1,1 0 0,0 0 0,0 0 0,0 0 0,-1 0 0,1 0 0,0 1-1,0-1 1,0 0 0,0 0 0,0 0 0,-1 0 0,1 0 0,0 1 0,0-1 0,0 0-1,0 0 1,0 0 0,0 0 0,0 0 0,0 1 0,0-1 0,0 0 0,-1 0-1,1 0 1,0 1 0,0-1 0,0 0 0,0 0 0,0 0 0,0 1 0,0-1-1,0 0 1,1 0 0,-1 0 0,0 0 0,0 1 0,-8 66-432,3 0 1,6 86-1,0-58 252,-11 204 544,3-218 371,-29 129 0,31-186-534,-2 0 1,-1 0-1,-1-1 0,-1-1 1,0 1-1,-2-2 0,-16 24 0,20-35-47,0 0 0,0 0 0,-1-1 0,-1 0 0,1-1 0,-1 0 1,-1 0-1,1-1 0,-1 0 0,-1-1 0,1 0 0,-1-1 0,0 0 0,0-1 0,-16 3 0,20-6-78,0 1-1,0-2 1,0 1 0,0-1 0,0 0 0,-1-1 0,1 0 0,0 0 0,0-1-1,0 0 1,1 0 0,-1-1 0,-8-4 0,10 4-81,0-1 0,0 1 0,1-1 0,-1 0 0,1 0 0,0-1 0,1 0 0,-1 0 0,1 0 0,0 0 0,0 0 0,0-1 1,1 0-1,0 0 0,0 0 0,-3-10 0,2 1-74,0 0 1,1 0 0,1-1-1,0 0 1,1 1-1,1-1 1,0 0 0,1 1-1,1-1 1,1 1 0,0-1-1,8-22 1,-5 21 32,1 1 1,0 0-1,1 0 1,1 1-1,1 0 0,0 0 1,1 1-1,0 0 1,1 1-1,25-20 1,8 0-157,90-51 1,5-1 187,75-91 21,-75 57 57,-71 65-29,145-114-16,-145 108 24,-25 20 156,-27 28-23,-14 11-115,-1-1-1,1 1 1,-1-1-1,1 0 1,-1 0-1,0 1 0,1-2 1,-1 1-1,0 0 1,-1 0-1,4-4 1,-6 6-40,1 0 0,0 0 0,0 0 0,0 0 0,0 0 0,0 0 0,0 0 0,0 0 0,0 0 0,0 0 0,0 0 0,-1 0-1,1 0 1,0 0 0,0 0 0,0 0 0,0 0 0,0 0 0,0 0 0,0 0 0,0 0 0,0 0 0,0-1 0,0 1 0,0 0 0,0 0 0,-1 0 0,1 0 0,0 0 0,0 0 0,0 0 0,0 0 0,0 0 0,0 0 0,0 0 0,0 0 0,0 0 0,0 0 0,0-1 0,-6 8-260,-11 17 7,2 0 0,-25 52 1,-13 59 20,25-61 110,25-67 110,-32 92-1,31-86-45,1 0 1,0 1-1,2-1 1,-1 1-1,2 22 0,0-30 60,1-1-1,0 0 1,0 1-1,1-1 1,-1 0-1,1 0 1,0 0-1,1 0 1,-1-1-1,1 1 1,5 6-1,-7-9 26,0-1 0,0 0 0,0 0 0,0 1 0,1-1 0,-1 0 0,0 0 0,1 0 0,-1 0 0,1-1 0,-1 1 0,1 0 0,-1-1 0,1 1 0,0-1 0,-1 1 0,1-1 0,0 0 0,-1 1 0,1-1 0,0 0 0,-1 0 0,1 0 0,0-1 0,-1 1 0,1 0 0,0-1 0,-1 1 0,1-1 0,0 1 0,-1-1 0,1 0 0,-1 1 0,1-1 0,-1 0 0,0 0 0,1 0 0,-1 0 0,2-3 0,3-1 40,-1-2-1,1 1 1,-1 0 0,0-1 0,-1 0-1,0 0 1,0 0 0,-1-1 0,1 1 0,-2-1-1,4-13 1,0-8-20,5-54 0,-8 56-23,17-217 91,-16 209-84,-1 18-310,0-23 0,1 83-1115,-2-27 1270,7 23 0,3 14-49,-7-13 120,20 101-129,-21-124 187,1 1 0,1-1 0,1 0 0,0-1 0,19 30 0,-24-43 38,0-1 1,0 1-1,0 0 1,0-1 0,1 0-1,-1 0 1,1 0-1,-1 0 1,1 0-1,0 0 1,0-1-1,0 1 1,0-1 0,0 0-1,0 0 1,0 0-1,1 0 1,-1-1-1,0 1 1,0-1-1,1 0 1,-1 0 0,0 0-1,1 0 1,5-1-1,-2-1 12,1 0-1,-1 0 0,0-1 1,0 0-1,0 0 0,-1 0 1,1-1-1,-1 0 0,0 0 1,8-7-1,3-6 41,0-1-1,-1 0 1,-1-1 0,-1 0-1,13-24 1,-7 6 47,-1-1-1,13-41 1,-27 63-181,-1 1 0,0-1 0,-1 0 0,-1 0 0,-1 0 0,0-23 0,-1 39 8,0 0 1,0-1-1,0 1 0,0-1 0,1 1 0,-1-1 1,0 1-1,0 0 0,0-1 0,1 1 1,-1-1-1,0 1 0,1 0 0,-1-1 0,0 1 1,1 0-1,-1 0 0,0-1 0,1 1 1,-1 0-1,1 0 0,-1-1 0,1 1 1,-1 0-1,0 0 0,1 0 0,-1 0 0,1 0 1,-1 0-1,1 0 0,0 0 0,17-1-420,-14 1 358,5 1 50,1 0 0,-1 0 0,1 1-1,-1 1 1,1-1 0,-1 1 0,0 1-1,0 0 1,0 0 0,-1 1 0,0 0-1,0 0 1,0 1 0,0 0-1,-1 0 1,0 1 0,0 0 0,-1 0-1,0 1 1,0 0 0,-1 0 0,0 0-1,0 1 1,3 8 0,4 15 142,-3 1 0,11 58 0,-5-18 50,0 9-70,-6-50 10,-1-14 186,-6-17-249,-2 0-32,1 0-1,0 0 1,0 0-1,0 0 0,-1 0 1,1-1-1,0 1 1,0 0-1,0-1 1,0 1-1,0-1 1,0 1-1,0-1 0,1 1 1,-1-1-1,0 0 1,0 1-1,0-1 1,0 0-1,0 0 1,2 0-1,6-1 34,1 1 0,-1-2 1,0 0-1,0 0 0,0 0 0,15-7 0,50-28-111,-58 29 86,24-15-65,-1-1 1,-1-3 0,51-45 0,91-108 510,-162 162-329,-12 12-37,0 0-1,0 0 1,5-8-1,-7-1 109,-4 15-203,0-1 1,0 1-1,0 0 0,0 0 1,0-1-1,0 1 1,0 0-1,0 0 0,0-1 1,0 1-1,0 0 1,0 0-1,-1-1 0,1 1 1,0 0-1,0 0 1,0 0-1,0-1 0,0 1 1,0 0-1,-1 0 1,1 0-1,0-1 0,0 1 1,0 0-1,-1 0 1,1 0-1,0 0 1,0 0-1,0-1 0,-1 1 1,1 0-1,0 0 1,0 0-1,-1 0 0,1 0 1,0 0-1,0 0 1,-1 0-1,1 0 0,0 0 1,0 0-1,-1 0 1,1 0-1,0 0 0,0 0 1,-1 0-1,1 0 1,0 0-1,0 1 0,-1-1 1,1 0-1,0 0 1,0 0-1,0 0 0,-1 1 1,-6 2-79,0 1 0,1 1 0,-1-1 0,1 1 0,0 0 0,0 0 0,-9 12 0,-32 49-118,35-48 137,-15 23-178,1 1 1,3 1-1,-31 78 0,51-112 208,0 0-1,1 0 1,0 1-1,1-1 1,0 1-1,0-1 0,1 1 1,0-1-1,2 16 1,-1-21 47,0 0 0,-1-1-1,1 1 1,0-1 0,1 1 0,-1-1 0,1 0 0,-1 0 0,1 1 0,0-1 0,0 0 0,1 0 0,-1-1 0,1 1 0,-1 0 0,1-1 0,0 0 0,0 0 0,0 1 0,0-2-1,0 1 1,0 0 0,1-1 0,-1 1 0,0-1 0,1 0 0,5 1 0,-4-1 57,-1 0 0,1-1 1,-1 0-1,1 0 0,0 0 0,-1 0 0,1-1 0,-1 0 0,1 0 1,-1 0-1,1 0 0,-1-1 0,0 0 0,9-4 0,-7 2-19,-1 0-1,1-1 1,-1 0-1,0 0 1,0 0-1,0 0 1,-1-1-1,8-11 1,-3-1-5,0 0 0,-1 0 0,-1-1 0,-1 0 0,-1 0-1,3-21 1,12-140 227,-15 112-240,6-190-457,-8 128 509,1-90-777,-9 197-582,0 112 315,-4 152 619,9-126 269,1 137 75,1-217 26,2 0 0,1 0 1,11 43-1,-13-69 47,0 0 0,0 1 0,1-1 1,9 15-1,-12-21-54,1-1 1,-1 0-1,1 0 1,-1 0 0,1-1-1,0 1 1,0 0-1,-1-1 1,1 1-1,0-1 1,1 1 0,-1-1-1,0 0 1,0 0-1,0 0 1,1 0-1,-1-1 1,0 1 0,1 0-1,-1-1 1,1 0-1,-1 1 1,5-1-1,1-2 47,-1 1-1,1-1 1,-1 0-1,0 0 0,0-1 1,0 0-1,0-1 0,-1 1 1,1-1-1,-1 0 0,0-1 1,0 0-1,8-8 0,-2 1 27,-1-1 0,0-1 0,-1 1-1,-1-1 1,8-16 0,-2 1 151,23-59 0,-35 79-218,0-1-1,-1 1 1,0-1-1,0 0 1,-1 1-1,-1-1 1,1 0-1,-1 0 0,-1 0 1,-3-19-1,4 28-51,-1 0-1,1 0 1,0 0 0,0 0-1,-1 0 1,1 0-1,0 0 1,-1 0-1,1 0 1,-1 1-1,1-1 1,-1 0 0,0 0-1,1 0 1,-1 1-1,0-1 1,1 0-1,-1 0 1,0 1-1,0-1 1,0 1-1,0-1 1,0 1 0,1-1-1,-1 1 1,0 0-1,0-1 1,0 1-1,0 0 1,0 0-1,0 0 1,0 0-1,0-1 1,0 2 0,-2-1-1,1 0-24,0 1 0,0-1 0,0 1 0,0 0 1,0 0-1,1 0 0,-1 0 0,0 0 0,0 0 0,1 1 0,-1-1 0,1 1 0,-1-1 0,1 1 0,0-1 0,-2 3 0,-3 7-48,0 0-1,0 0 0,2 1 0,-1-1 0,1 1 1,-3 19-1,2-1-53,-3 46 0,7-52 77,1 1 0,4 32 1,-3-47 112,1 0 0,0-1 1,1 1-1,0 0 1,0-1-1,1 0 0,0 0 1,8 12-1,-9-17-10,-1-1 0,1 1 0,-1-1 0,1 0 0,0 0 0,0 0 0,1 0 0,-1-1 0,1 1 0,-1-1 0,1 0 0,0 0 0,0 0 0,5 1 0,-4-1 31,0-1 0,1-1 1,-1 1-1,0-1 0,0 0 0,1 0 0,-1 0 0,0-1 1,0 0-1,7-1 0,5-4 39,0-1 0,0-1 0,0 0 0,-1-1 0,20-14 0,-9 4-36,-1-2 0,26-27 0,-3 3-295,-47 43 259,20-14-310,-21 15 279,-1 1 0,0 0 0,1 0 0,-1-1 1,1 1-1,-1 0 0,1 0 0,-1 0 0,1 0 1,-1 0-1,1 0 0,-1 0 0,1-1 0,-1 1 0,1 1 1,-1-1-1,1 0 0,-1 0 0,1 0 0,-1 0 1,1 0-1,-1 0 0,1 0 0,-1 1 0,1-1 0,-1 0 1,1 0-1,-1 1 0,1-1 0,-1 0 0,0 1 1,1-1-1,-1 0 0,0 1 0,1-1 0,-1 1 0,0-1 1,0 1-1,1-1 0,-1 1 0,0-1 0,0 0 1,0 1-1,1-1 0,-1 2 0,2 11 14,0 1 0,0-1 0,-1 1 0,-1 0 0,-1 0 0,-2 17 0,0 23 267,1-34-227,1-19-40,1 1 0,-1-1-1,1 1 1,0-1-1,-1 1 1,1-1 0,0 1-1,0-1 1,0 1 0,0-1-1,1 1 1,-1 0 0,0-1-1,1 1 1,-1-1-1,1 0 1,0 3 0,0-4 10,-1 0 1,1 0-1,-1 0 0,0 0 1,1 0-1,-1 0 1,1 0-1,-1 0 1,0 0-1,1 0 1,-1 0-1,1 0 0,-1 0 1,1 0-1,-1-1 1,0 1-1,1 0 1,-1 0-1,0 0 0,1-1 1,-1 1-1,0 0 1,1 0-1,-1-1 1,0 1-1,1-1 0,8-7 122,-2-1-151,0-1 0,0 0 1,-1 0-1,6-15 0,4-5-16,-4 7 9,15-41 0,-14 31-219,-13 32 237,2-4-111,0 0 0,1-1 0,0 1 0,4-6 0,-6 10 90,-1 1 0,0-1 0,1 1 0,-1-1 0,1 1 0,-1-1 0,1 1 0,-1-1 0,1 1 0,-1 0 0,1-1 0,0 1 0,-1 0 0,1 0 0,-1 0 0,1-1 0,0 1 0,-1 0 0,2 0 1,-1 0 10,-1 0 0,1 1 1,0-1-1,0 0 0,-1 1 1,1-1-1,0 1 1,-1-1-1,1 0 0,0 1 1,-1-1-1,1 1 0,-1 0 1,1-1-1,-1 1 1,1 0-1,-1-1 0,1 1 1,-1 0-1,1 0 0,2 6 28,0 0 0,0 0-1,-1 0 1,3 14-1,2 8-79,7 16 70,-9-24-31,1-1 0,1 0 0,13 25 0,-16-39 75,-1 0-1,1-1 0,0 1 0,0-1 1,1 0-1,-1 0 0,1-1 0,0 1 1,1-1-1,-1 0 0,1 0 0,0-1 1,-1 0-1,12 5 0,-4-4 116,0 0 0,0-1 0,0 0 0,0-1 0,27 1 0,-16-4 153,-1 0-1,36-8 1,-49 7-425,0 0 0,-1-1 0,1 0 0,-1-1 0,1 0 1,-1 0-1,12-9 0,-16 10-345,-1 0 1,0 0-1,0-1 1,0 0-1,0 0 0,-1 0 1,1 0-1,-1 0 1,0 0-1,-1-1 0,1 0 1,-1 1-1,0-1 1,0 0-1,0 0 1,1-8-1,0-34-6149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2:10:01.092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1019 146 576,'-2'-2'163,"1"0"-1,0 1 1,0-1-1,0 0 1,0 0 0,0 0-1,0 0 1,1 0 0,-1 0-1,1 0 1,-1 0-1,1 0 1,0 0 0,0-3-1,-4-12 1340,2 3-365,2 13-1101,0 0 0,0 1 0,0-1 0,0 0 0,-1 1 0,1-1 0,0 0 0,0 1 0,0-1 0,0 0 0,-1 1 0,1-1-1,0 0 1,-1 1 0,1-1 0,0 1 0,-1-1 0,1 1 0,-1-1 0,1 1 0,-1-1 0,1 1 0,-1-1 0,-3-2 228,1-1-1,1 1 1,-1 0-1,0-1 1,1 0-1,-3-5 1,-5-8 739,9 16-924,1 0-1,-1-1 1,1 0-1,-1 1 1,1-1-1,0 1 1,0-1-1,0 1 1,0-4-1,1 3-268,0 14-26,-1-9 275,0 0 0,0 0 0,0 0 0,0 0 0,-1 0 0,0 0 0,1 0 1,-1 0-1,0 0 0,0 0 0,-3 6 0,3-6-43,-1 0 0,1 0 1,1 0-1,-1 0 0,0 0 0,1 1 0,-1 4 1,-1 12 40,-1 9 96,3-24-144,0 0 1,-1-1-1,1 1 0,-1 0 1,0-1-1,-3 9 0,-1 2 72,0 1-1,-5 23 0,6-20 26,-1 11 26,-4 13 264,7-33-258,0 0 1,0 0-1,1 12 0,0-12-118,0 0 0,-4 18 0,-3 20 123,3-14-115,-19 62 15,10-26 255,8-43-239,-2 5-27,1-8 108,6-19-136,-1-1 0,1 1 0,-1-1 0,-3 8 0,-3 4 248,6-12-207,0-1 1,0 1-1,0 0 1,-1-1-1,1 1 1,-5 3 0,6-6-37,-9 9 112,0 0 0,-16 11 1,2-4 48,11-7-77,-2 0-1,-22 11 1,-33 18 195,14-7-229,-99 59 687,134-77-671,-37 31 0,17-4-273,38-38 221,0 0 1,1 0-1,-1 0 0,1 0 1,0 1-1,-2 4 0,-10 14-100,7-10 139,7-11-43,-1 1-1,0-1 0,1 0 0,-1 1 0,0-1 0,0 0 0,0 1 0,0-1 1,0 0-1,0 0 0,0 0 0,-2 1 0,-1 2 10,0-1 0,-1 1-1,2 0 1,-1 0 0,0 0 0,-5 8-1,5-6-26,0 0 0,-1 0 0,-9 8 0,7-8 50,-1 0 0,0-1 0,-1 0 0,-10 5 1,6-6 63,13-4-102,-1 0 0,1 0 0,-1 0 0,1 0 0,-1 0 0,1 0 0,-1 0 0,1 0-1,0 1 1,-1-1 0,1 0 0,-1 0 0,1 1 0,-1-1 0,1 0 0,0 1 0,-1-1 0,1 0 0,0 1 0,-1-1 0,1 1-1,-1 0 90,1-2-50,0 0-53,0 1 0,0 0 0,0 0 0,0 0 0,0 0 0,0 0 0,0-1 0,0 1 0,0 0 0,0 0 0,0 0 0,0 0 1,0 0-1,0 0 0,0-1 0,0 1 0,0 0 0,0 0 0,0 0 0,0 0 0,0 0 0,0 0 0,0-1 0,0 1 0,0 0 0,0 0 0,-1 0 0,1 0 0,0 0 0,0 0 0,0 0 1,0 0-1,0-1 0,0 1 0,0 0 0,-1 0 0,1 0 0,0 0 0,0 0 0,0 0 0,0 0 0,0 0 0,-1 0 0,1 0 0,0 0 0,0 0 0,0 0 0,0 0 0,0 0 1,-1 0-1,1 0 0,0 0 0,0 0 0,0 0 0,0 0-3,-1 0 1,1 0 0,0 0 0,0 0-1,-1 0 1,1 0 0,0 0-1,0 0 1,-1 0 0,1 1-1,0-1 1,0 0 0,0 0-1,-1 0 1,1 0 0,0 0-1,0 0 1,-1 0 0,1 0-1,0 1 1,0-1 0,0 0-1,0 0 1,-1 0 0,1 0-1,0 1 1,0-1 0,0 0-1,-1 1 51,-3-4-24,4 3-23,0 0 1,0 0-1,0 0 0,0 0 1,0 0-1,0 0 0,0 0 0,0 0 1,0 0-1,0 0 0,0-1 0,0 1 1,-1 0-1,1 0 0,0 0 0,0 0 1,0 0-1,0 0 0,0 0 1,0 0-1,0 0 0,0 0 0,-1 0 1,1 0-1,0 0 0,0 0 0,0 0 1,0 0-1,0 0 0,0 0 1,0 0-1,0 0 0,-1 0 0,1 0 1,0 0-1,0 0 0,0 0 0,0 1 1,0-1-1,0 0 0,0 0 1,0 0-1,0 0 0,0 0 0,-1 0 1,1 0-1,0 0 0,0 0 0,0 1 1,0-1-1,0 0 1,-1 1-1,1-1 0,-1 0 1,1 1-1,0-1 0,-1 0 1,1 0-1,-1 1 1,1-1-1,-1 0 0,1 0 1,-1 0-1,1 0 1,-1 1-1,1-1 0,-1 0 1,1 0-1,-1 0 0,-17 11-10,18-10-44,9-9-255,38-6-213,232-109 420,-115 60 147,64-27-74,-193 75-44,92-38 72,-113 50 19,-13 3-16,-1 0-1,0 0 0,0 0 1,1 0-1,-1 0 1,0 0-1,0 0 0,0 0 1,1 0-1,-1 0 1,0 1-1,0-1 0,1 0 1,-1 0-1,0 0 1,0 0-1,0 0 0,1 1 1,-1-1-1,0 0 1,0 0-1,0 0 0,0 1 1,0-1-1,0 0 1,1 0-1,-1 0 0,0 1 1,0-1-1,0 0 1,0 0-1,0 1 0,0-1 1,0 0-1,0 0 1,0 1-1,0-1 0,0 0 1,0 1-1,0 0 5,0 9 100,0 0 897,-1-67-534,-3 1 0,-14-71 1,11 65-822,4 29 277,-1 13-68,0-6-141,4-2-356,0 27 550,4-5 138,5-38 224,1 20-199,-2 1 0,-1-2 1,7-44-1,-13 64-176,0 0 0,1 0 0,-1 0 0,5-7 0,4-15 277,-9 21-23,3-8-728,-2 13 144,2 7 151,-3 0 209,1 0 0,-1 1 0,-1-1 1,1 0-1,-1 0 0,-1 10 1,1 3 69,0 373-675,5-231 758,0-45 1451,-11-219 74,-22-125-1333,25 188-466,-3-49 15,-3-47-232,9 102-260,0 25-123,0 22 190,1 2 340,5 29 0,0 1 227,-2 14-51,20 94 0,-4-46 140,-10-53-56,-8-31 288,0 0 0,-2 39 0,-1-26-80,1-33-227,0-1 1,0 0-1,-1 0 1,1 0 0,-1 0-1,0 0 1,1-1 0,-1 1-1,-2 3 1,2-4-4,0 1 1,0 0-1,1 0 0,-1-1 1,0 1-1,1 0 0,-1 0 1,1 0-1,0 2 1,-1 6 101,-1 0 1,1-1 0,-1 1 0,-6 15 0,2-7 13,4-14-24,1 5 66,1-9-132,-6 18 90,3-15-52,2-2-26,0 1 0,1-1 1,-1 0-1,1 0 1,-1 0-1,1 1 0,0-1 1,-1 0-1,1 1 1,0 1-1,0-2-6,0-1 1,0 0-1,0 1 1,0-1-1,0 0 1,0 1 0,0-1-1,0 0 1,0 1-1,0-1 1,-1 0-1,1 1 1,0-1-1,0 0 1,0 1-1,0-1 1,-1 0-1,1 1 1,0-1-1,0 0 1,0 0-1,-1 1 1,1-1-1,0 0 1,-1 0-1,1 0 1,0 1-1,-1-1 1,-5 4-179,6-4 186,0 1 1,0-1-1,0 0 1,-1 0-1,1 1 1,0-1-1,0 0 1,-1 0-1,1 0 1,0 1-1,-1-1 1,1 0-1,0 0 1,0 0-1,-1 0 1,1 0-1,0 1 1,-1-1-1,1 0 1,0 0-1,-1 0 1,1 0-1,0 0 1,-1 0-1,1 0 1,0 0-1,-1 0 1,1-1-1,0 1 1,-1 0-1,1 0 1,0 0-1,-1 0 1,1 0-1,0 0 1,0-1-1,-1 1 1,1 0-1,0 0 1,0-1-1,-1 1 1,1 0-1,0 0 1,0-1-1,-1 1 1,1 0-1,0 0 1,0-1-1,0 1 1,0 0-1,0-1 1,0 1-1,-1 0 1,1-1-1,0 1 1,-1-3-12,-1 1-1,0 0 1,0 0 0,0 0 0,0 0 0,0 0 0,0 0-1,0 1 1,-1-1 0,1 1 0,0 0 0,-1-1 0,0 1-1,1 0 1,-1 1 0,-3-2 0,-6 0 49,0 0 0,-19 0 0,10 1-64,-123-3 103,-32-3-6,46-5-165,128 12 76,-21-1-958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3:56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43 5216,'-9'-6'1088,"1"3"1054,8 3-2123,0 1-1,0-1 1,-1 1-1,1-1 1,0 0-1,-1 1 0,1-1 1,0 1-1,0-1 1,0 1-1,-1-1 1,1 1-1,0-1 1,0 1-1,0-1 1,0 0-1,0 1 1,0-1-1,0 2 1,-15 79 151,3-18-47,-57 261 401,-6 44 888,33-97-617,39-246-623,3-19-90,-1 1-1,0-1 0,0 1 0,0-1 0,-1 0 1,-3 9-1,4-12 72,0-1 1,0 0-1,1 1 1,-1-1-1,1 1 1,-1-1-1,1 1 1,0 2-1,0-3 1095,0-21-320,0 8-983,1 0-1,1 0 1,0 0-1,0 1 1,1-1 0,6-14-1,3-3-142,18-30 0,-20 41 99,0 2-1,0 0 1,2 0-1,0 0 0,0 2 1,1 0-1,1 0 1,28-20-1,-37 30 78,0 1-1,-1-1 1,1 1-1,0 0 1,0 0-1,0 1 0,0-1 1,1 1-1,-1 0 1,0 0-1,0 1 1,1 0-1,-1 0 1,0 0-1,1 1 1,-1-1-1,0 1 1,0 0-1,1 1 0,-1-1 1,0 1-1,0 0 1,-1 1-1,1-1 1,0 1-1,-1 0 1,1 0-1,-1 0 1,0 0-1,6 7 1,-1 0 33,-1-1 1,-1 1 0,1 0 0,-1 1 0,-1 0 0,0 0-1,6 15 1,-4-2 33,-1-1 0,8 43 0,-14-59 4,1 1 0,-1-1-1,-1 0 1,0 0 0,0 1 0,0-1 0,-1 0-1,0 1 1,0-1 0,-1 0 0,0 0 0,0 0 0,0 0-1,-1 0 1,0-1 0,-1 1 0,0-1 0,0 0-1,0 0 1,0 0 0,-1-1 0,0 1 0,0-1 0,-1 0-1,-5 4 1,-2 0 27,0-1-1,-1 0 1,0-1-1,0-1 1,-1 0-1,-18 4 0,-3-1 317,-54 7 0,82-16-273,1 1-1,-1-1 0,-10 0 1,15 0-110,0-1 0,1 1 0,-1-1 0,0 0 0,1 0 0,-1 0 0,1 0 0,-1 0 0,1 0 0,-1-1-1,-3-2 1,6 3-15,-1 1 0,0-1 0,1 1 0,-1-1 0,1 1 0,-1-1 0,1 1 0,-1-1 0,1 0 0,0 1 0,-1-1 0,1 0 0,0 1 0,-1-1 0,1 0 0,0 1 0,0-1 0,0 0 0,0 0 0,0 1-1,-1-1 1,1 0 0,1 0 0,-1 1 0,0-1 0,0 0 0,0 0 0,1-1-20,0 0-1,0 0 1,0 1 0,0-1-1,0 1 1,0-1 0,0 1-1,0-1 1,1 1 0,2-2-1,1-1-32,1 0-1,0 0 1,-1 1-1,1 0 1,11-3 0,125-32-661,7-2 600,-108 27 145,64-31 0,-76 28-4,-1-1-1,38-31 1,14-9 104,170-83 131,-190 109-347,-24 14 194,13-8 285,-44 20-51,-11 3-145,-12 5-497,-1 8 199,0 1 1,1 1-1,0 0 1,1 2-1,0 0 1,1 1-1,-23 30 1,28-32 36,1 1-1,1 0 1,0 1 0,1 0 0,1 0 0,0 0-1,1 1 1,1 0 0,1 1 0,-3 21 0,6-36 70,1 1 0,0-1 0,0 0 0,0 1 0,1-1 0,-1 0 0,1 1 0,0-1 0,0 0 0,0 0 1,0 0-1,1 0 0,-1 0 0,1 0 0,0 0 0,-1 0 0,1-1 0,1 1 0,-1-1 0,0 1 0,1-1 0,-1 0 1,1 0-1,-1 0 0,1 0 0,0-1 0,4 3 0,2 0 83,2 0 0,-1 0 1,0-1-1,1 0 0,0 0 0,0-2 0,10 2 1,-6-3 85,0 0 0,0-1 1,17-4-1,-16 3-121,-11 1 0,-1 1-1,1-1 0,-1 0 1,1-1-1,-1 1 0,0-1 1,0 0-1,1 0 0,-1 0 1,-1 0-1,1-1 0,0 0 1,0 0-1,-1 0 1,0 0-1,5-6 0,-5 4 16,0 1-1,-1-1 1,1 1 0,-1-1-1,0 0 1,-1 1-1,1-1 1,-1 0 0,0 0-1,0-1 1,-1 1-1,0 0 1,1 0 0,-2-8-1,0-1-60,-1 0 0,0 0 0,0 1 0,-2-1 0,0 1 0,0 0 0,-1 0 0,-1 0 0,0 1 0,0 0 0,-2 0 0,1 1 0,-2-1 0,1 2 0,-15-15 0,-38-25-504,55 45 361,3 3-204,12 2 28,110-10-693,-42 2 813,388-9 308,-180 14 309,-289 12-203,-5 1-171,0 0 0,0-1-1,0 0 1,-1 0 0,-22 14-1,3-2-91,9-6-19,-116 95-73,100-77-93,-51 57 0,76-77 181,-34 43-227,41-49 246,0 1 1,0-1-1,0 1 0,1 0 0,0-1 0,-3 14 1,6-20 40,0 0 0,0 0 0,0-1 0,0 1 0,0 0 0,0 0 1,0-1-1,1 1 0,-1 0 0,0-1 0,0 1 0,1 0 1,-1-1-1,1 1 0,-1 0 0,0-1 0,1 1 0,-1-1 1,1 1-1,-1 0 0,1-1 0,0 0 0,-1 1 0,1-1 0,0 1 1,-1-1-1,1 0 0,0 1 0,-1-1 0,1 0 0,0 0 1,-1 1-1,1-1 0,1 0 0,2 1 67,0 0 0,0-1 0,-1 1 0,1-1 0,7 0 0,-4-2-9,0 1-1,0-1 1,0 0-1,0-1 1,-1 0-1,0 0 0,11-6 1,1-3 110,21-17 1,-25 17-143,-1 0-1,0 0 1,0-1 0,-2-1 0,1 0 0,-2-1-1,0 0 1,-1-1 0,12-25 0,-20 37-121,0 2-20,0-1 0,0 1 0,0 0 0,0-1 1,1 1-1,-1 0 0,1 0 0,1-2 0,2 12-701,15 26 381,-16-25 420,1 1 1,1-1-1,0 0 0,10 11 0,-8-12 5,1 0-1,-1 0 1,1-1-1,1-1 1,-1 0-1,1 0 1,0 0 0,12 3-1,-17-7 79,-1 0 0,2 0 1,-1-1-1,0 0 0,0 0 0,0 0 1,1-1-1,-1 0 0,0 0 0,0 0 0,1 0 1,-1-1-1,0 0 0,0 0 0,0 0 1,0-1-1,0 0 0,0 0 0,7-4 0,-3 0 1,0-1-1,0 0 0,-1-1 0,0 1 0,-1-1 0,13-18 0,31-60 74,-40 67-92,118-226 841,-109 202-844,-1-1 1,-2-1 0,-2 0-1,13-62 1,-9 11-50,59-233-279,-73 315 148,-1 0 0,-1 0 0,0 0 1,-1 0-1,1-21 0,-1 25-951,0 11 329,-1 6 407,-1 83-90,2 150-27,19 1 172,45 136 703,-61-354-277,1-1 0,1 0 0,0 0 0,2-1 0,22 38 0,-29-56-71,0 0-1,0 0 1,1 0-1,-1 0 1,1-1-1,0 1 1,-1-1-1,1 0 1,0 0 0,1 0-1,-1 0 1,0 0-1,0-1 1,1 0-1,-1 1 1,1-1-1,3 0 1,-5 0-108,1-1 0,-1 0 0,0 0 0,1 0 0,-1-1 0,0 1 0,0-1 1,1 1-1,-1-1 0,0 0 0,0 1 0,0-1 0,0 0 0,0 0 0,0-1 0,0 1 0,0 0 0,0-1 1,0 1-1,-1-1 0,1 0 0,-1 1 0,1-1 0,-1 0 0,0 0 0,1 0 0,-1 0 0,1-3 1,0 0-951,0 0 0,0 0 0,0-1 0,0 1 0,-1-1 0,0 1 0,0-1 1,0-6-1,-1-14-3031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2:57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42 3392,'0'-2'112,"0"-1"0,1 1 1,-1 0-1,1 0 0,-1 0 1,1 0-1,0 0 0,0 0 0,2-3 1,3-12 10236,-20 186-9842,9-127-353,-20 163 402,-5 42-206,-7 134 216,31-321-470,-3 63 442,8-113 225,0-14 422,-1-20-733,3 12-514,1-1-1,0 1 1,0-1-1,6-13 1,1-7-58,61-209-216,-63 222 277,1-1 0,1 1 0,1 1 0,1 0 0,1 0 0,0 1 0,1 0 0,1 1 0,1 1 0,0 0 0,1 1 0,22-16-1,-34 28 6,1 0-1,-1 1 1,1-1-1,-1 1 1,1 0-1,0 0 1,0 0-1,9-1 1,-12 3 63,0 0 0,-1-1 0,1 1 1,-1 0-1,1 1 0,0-1 0,-1 0 0,1 0 0,-1 1 1,1-1-1,-1 1 0,1-1 0,-1 1 0,1-1 0,-1 1 1,1 0-1,-1 0 0,0 0 0,0 0 0,1 0 0,-1 0 1,0 0-1,0 0 0,0 1 0,0-1 0,0 0 0,0 1 0,-1-1 1,1 0-1,0 1 0,0 2 0,1 3 37,0-1 0,0 1-1,-1 0 1,0 0 0,-1 0 0,1 10 0,-6 45 72,2-32-82,-3 39-12,-4 59-99,9-103 58,2 1 0,7 48 0,-7-65 9,1-1 0,0 0 0,1 0 0,-1 1 0,2-1 0,-1-1 0,1 1 0,0-1-1,9 13 1,-10-17 17,0 0 0,0 0 0,0-1-1,0 1 1,1-1 0,-1 1 0,1-1 0,-1 0-1,1 0 1,0-1 0,0 1 0,-1-1-1,1 0 1,0 0 0,1 0 0,-1 0 0,0-1-1,0 1 1,0-1 0,0 0 0,8-2-1,0 0-6,0 0 0,0-2-1,1 1 1,-2-2 0,1 1-1,-1-2 1,1 0 0,-1 0-1,-1-1 1,1 0 0,-1 0-1,-1-1 1,1-1 0,15-18-1,-2-1 40,-1-2-1,-2-1 1,31-60-1,-29 50 43,-9 17 133,0-1 0,17-52 0,-30 78-327,-7 24-273,-4 27-1,11-49 368,-11 118-505,11-103 450,0 0 1,1-1 0,1 1-1,7 32 1,-7-44 88,0 1 0,1-1 0,0 1 0,0-1 1,0 0-1,6 8 0,-7-11 1,-1-2 1,1 1 0,-1 0-1,1 0 1,0 0-1,0-1 1,0 1-1,0-1 1,0 1-1,0-1 1,0 0-1,0 0 1,0 0-1,1 0 1,-1 0 0,0-1-1,1 1 1,-1-1-1,1 1 1,-1-1-1,5 0 1,0-1 8,-1 0 0,1-1 1,-1 1-1,1-2 1,-1 1-1,0-1 0,0 0 1,0 0-1,0 0 0,0-1 1,-1 0-1,1 0 0,-1-1 1,0 1-1,-1-1 0,1 0 1,-1 0-1,0-1 1,0 1-1,4-9 0,0-2 72,0 0-1,-1-1 1,-1 1-1,0-1 1,-2-1-1,5-26 1,-7 26-66,0-1 0,-1 1 1,-1 0-1,-1 0 1,0 0-1,-8-33 0,7 42-65,0 0-1,-1 1 0,0-1 1,0 1-1,-1 0 1,-1 0-1,1 0 0,-1 1 1,0-1-1,-1 1 1,0 0-1,0 1 1,0-1-1,-1 1 0,-13-9 1,18 13-7,-1 1 0,1 0 1,-1-1-1,0 1 0,0 0 0,1 0 1,-1 1-1,0-1 0,0 1 1,0-1-1,0 1 0,0 0 0,0 0 1,0 0-1,0 0 0,0 1 1,0-1-1,0 1 0,1 0 0,-1 0 1,0 0-1,0 0 0,1 0 1,-1 0-1,1 1 0,-5 2 0,-16 25-313,19-24 217,1 0-371,9 0 415,-5-4 119,2 0-23,1 1-1,-1-1 1,0 0-1,1 0 1,-1-1-1,1 1 1,-1-1-1,1 1 1,-1-1-1,1 0 1,-1-1-1,6 0 1,6 1-5,13-2 85,0 0 0,44-9-1,53-21 62,-101 26-63,0-2 1,-1 0-1,1-2 0,21-12 0,-35 16-50,4-2 13,-1 0 1,-1 0-1,22-19 1,-14 10 3,-15 13-23,0 0 0,-1 0 1,1 0-1,6-9 0,-8 4-285,-1 6-279,0 11 282,8 29 205,-6-23 56,0 0-1,-1 0 1,0 1 0,0 20-1,-2 23 13,1-23 282,-5 45 1,-1-38-99,-5 43 272,7-76-345,0 0 1,-1 0 0,0 0 0,0 0 0,0-1-1,-10 15 1,13-21-97,-1-1 1,0 0-1,0 1 0,0-1 1,0 0-1,0 1 0,-1-1 1,1 0-1,0 0 0,-1 0 1,1 0-1,0 0 0,-1-1 1,1 1-1,-1 0 0,1-1 1,-1 1-1,1-1 0,-4 1 1,3-1-17,0 0 1,1 0 0,-1-1-1,0 1 1,1 0-1,-1-1 1,0 0 0,1 1-1,-1-1 1,1 0-1,-1 0 1,1 0 0,-1 0-1,1 0 1,-1 0-1,1 0 1,0 0-1,0-1 1,-2-1 0,-9-13-81,1-1 0,1 0 0,0 0 0,1-1 0,1 0 0,1-1 0,1 0 0,0 0 0,-4-26 0,10 41-19,-1 0 0,0-1 0,1 1 0,0 0-1,0-1 1,1-6 0,-1 10 49,1 0-1,-1 0 1,0 1 0,0-1 0,1 0-1,-1 0 1,0 0 0,1 1-1,-1-1 1,1 0 0,-1 1-1,1-1 1,-1 0 0,1 1-1,0-1 1,-1 0 0,1 1-1,0-1 1,-1 1 0,1-1-1,0 1 1,0 0 0,-1-1 0,1 1-1,0 0 1,0 0 0,0-1-1,0 1 1,-1 0 0,1 0-1,0 0 1,0 0 0,0 0-1,0 0 1,0 0 0,1 1-1,2 0-19,1 0-1,-1 0 1,0 1-1,0-1 1,1 1-1,-1 1 1,0-1-1,-1 0 1,8 6-1,30 30 2,-37-34-1,20 22-111,-11-12 135,1-1 0,19 16 1,-13-16 110,1 0 0,0-2-1,0-1 1,1 0 0,1-2 0,-1 0 0,1-2 0,1 0 0,-1-2-1,1 0 1,0-2 0,-1 0 0,1-2 0,0-1 0,0 0 0,0-2 0,-1-1-1,1-1 1,22-8 0,-31 8-30,0-2 0,-1 1 0,0-2 0,-1 0 0,0 0 0,0-2 0,0 1 0,-2-2 0,1 1 0,-1-2 0,14-18 0,-10 10 12,4-5 168,25-41 0,-40 58-165,1-1 0,-2 1-1,1-1 1,-1 0 0,0 0-1,-1 0 1,0-1-1,-1 1 1,1-15 0,-2 18-57,1-4 37,-2 0-1,1-1 1,-5-17 0,5 26-70,0 0 1,-1 0-1,1 0 1,-1 0-1,0 1 1,1-1-1,-1 0 1,0 1-1,0-1 1,0 0 0,0 1-1,-1-1 1,1 1-1,0-1 1,-1 1-1,1 0 1,-1 0-1,1 0 1,-1-1-1,1 1 1,-1 1-1,0-1 1,0 0 0,1 0-1,-1 1 1,0-1-1,-2 0 1,-1 1-42,0 0 0,0 0 0,0 0 0,0 1 0,1 0 0,-1 0 0,0 0 1,1 0-1,-1 1 0,-7 3 0,-5 4-75,-22 16-1,23-14 66,-2 1-15,0 1 1,1 0-1,-22 23 1,29-25 70,1 0 1,0 0 0,1 1 0,1 0 0,0 1-1,-8 19 1,8-16 13,1 1 0,1 0 0,1 0 0,0 0 0,2 1 0,0-1 0,0 1 0,2 21 0,1-27 26,0 1 1,1-1-1,1 0 1,-1 0-1,2-1 1,0 1-1,0-1 1,1 1-1,0-1 1,1-1-1,1 1 1,13 17-1,-12-18 72,2-1-1,-1 0 1,1 0 0,0-1-1,1 0 1,0-1-1,0 0 1,1-1 0,18 8-1,-12-8 30,1 0 0,-1-1 1,1-1-1,0-1 0,39 1 0,-4-3-53,67-9 1,-89 4-203,-1-1 1,-1-2 0,49-17 0,-57 14-458,-1 0 0,0-2 0,-1 0 0,0-2 0,-1 0 0,28-26 0,45-44-5645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3:08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20 290 640,'0'-8'165,"-12"7"8041,5-10-7207,7 9-964,0-1-1,0 1 1,0 0 0,0 0-1,0 0 1,1-1-1,-1 1 1,1 0-1,-1 0 1,1 0 0,0 0-1,0 0 1,0 0-1,0 0 1,0 0-1,0 0 1,0 1-1,1-1 1,-1 0 0,1 1-1,-1-1 1,1 1-1,0-1 1,3-1-1,9-8 27,1 0 0,0 0-1,1 2 1,0 0-1,20-8 1,-3 5-30,62-16 1,129-18 87,-61 13 7,-120 24-29,-9 1 169,62-7 1,-93 14-261,1 1 0,-1 0 0,0 0 0,0 0 1,0 1-1,0-1 0,0 1 0,1-1 0,-1 1 1,5 2-1,-7-2 10,0 0-1,0 0 1,1 0 0,-1 0 0,0 0 0,0 1-1,0-1 1,0 0 0,0 1 0,0-1 0,-1 0-1,1 1 1,0-1 0,-1 1 0,1-1 0,-1 1 0,1-1-1,-1 1 1,0 0 0,0-1 0,0 3 0,1 9 127,-2 0 0,-2 25 1,-2 11-185,5-36 71,1 1-1,0-1 1,0 0 0,7 26-1,-6-34-15,-1 0-1,1 0 1,1 0-1,-1-1 1,1 1 0,-1-1-1,1 0 1,0 0-1,1 0 1,-1 0-1,1 0 1,0-1-1,-1 1 1,2-1-1,-1 0 1,7 3 0,-1-1 29,1 0-1,-1-1 1,1-1 0,1 0 0,-1 0 0,0-1 0,20 1 0,1-2 89,49-6 1,-23-4 38,0-2 1,100-34 0,-51 13 1,204-45 355,-14 4-32,-176 42-379,136-17 0,-204 39-1283,-38 6-3310,-31 6 252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3:09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217 550 2400,'1'-4'158,"1"0"0,-1 1 0,0-1-1,0 0 1,0 0 0,0 0 0,-1 0 0,0 0 0,0-4 0,6-8 3959,-7 15-3998,1-1 1,0 1-1,-1 0 1,1-1-1,-1 1 0,1 0 1,-1 0-1,1 0 1,-1 0-1,0 0 1,1-1-1,-1 1 1,0 0-1,0 1 1,0-1-1,-1-1 1,1 1-25,0 0 0,0 0 0,0 0 0,0 0 0,0 0 0,0 0 0,0 0 1,1 0-1,-1-1 0,0 1 0,1 0 0,-1 0 0,1-1 0,-1 1 0,1 0 1,-1-3-1,2-1 23,-1 0 1,1 0 0,0 0 0,0 0 0,0 0 0,1 1 0,0-1-1,0 0 1,4-7 0,0 3 15,0-1-1,1 1 1,9-10-1,8-6 38,0 1 0,2 2-1,0 0 1,1 1 0,2 2-1,58-30 1,-25 20-58,90-47-109,-114 52 36,-29 17-55,1 1-1,0 0 1,20-9 0,-36 25 102,-2-1-1,1 0 1,-13 12 0,0-7-10,1-1 1,-2-2-1,0 0 1,-35 14-1,26-12 0,-59 27 396,-158 62 467,211-90-949,-2 1 161,-1-1 0,-76 12 1,77-23-884,37-1 449,11 9-113,64 53 146,25 25-35,8 8 518,-104-93-180,0 1-1,1-1 0,-1 0 1,1 0-1,0 0 0,0-1 0,-1 1 1,1-1-1,0 0 0,0 0 1,5 1-1,-6-2 5,0 0 0,-1 0 0,1-1 0,0 1 1,0 0-1,-1-1 0,1 0 0,0 1 0,-1-1 0,1 0 0,0-1 0,-1 1 0,1 0 0,-1-1 0,0 1 0,0-1 0,3-2 0,6-7 266,0 0-1,-1-1 0,-1 0 0,10-16 0,27-56 354,-40 74-650,3-8 15,-1 0-1,-1 0 1,8-28-1,-12 34-596,-1 1 0,1-19 0,-3 21-617,0 0 0,-1 0 0,0 0 0,-2-9 0,-1-2-1890,-1-10-2020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3:12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1424 2976,'-2'-4'931,"4"8"394,4-17 2056,2-6-2806,45-111 1933,-42 96-2243,-1 1 0,6-41-1,0-39-111,4-27 9,6-9 646,9-197 0,-37 184-385,0 47-238,2 56-665,-2 52 151,-1 9-88,-2 14 16,-4 54 104,0 75 0,4-51 145,-5 80-20,-27 278 285,28-381-108,-29 204 507,-22-5 262,45-224-345,-26 54 0,39-97-347,1-1-1,-1 1 1,0-1 0,1 1-1,-1-1 1,0 0 0,-1 0-1,1 0 1,0 0-1,-4 3 1,5-5-72,0 1 0,1-1 0,-1 0 0,0 1 0,1-1 0,-1 0 0,0 1 0,0-1 0,1 0 0,-1 0 0,0 1 0,0-1 0,0 0 0,1 0 0,-1 0 1,0 0-1,0 0 0,1 0 0,-1-1 0,0 1 0,0 0 0,1 0 0,-1 0 0,0-1 0,0 1 0,1 0 0,-1-1 0,0 1 0,1-1 0,-1 1 0,0-1 0,1 1 0,-1-1 0,1 1 0,-1-1 0,1 0 0,-1 1 0,1-1 0,-1 0 0,1 1 0,0-1 0,-1 0 0,1 1 0,0-2 1,-1-2-39,0 0 0,0-1 1,1 1-1,0 0 1,0-1-1,0 1 1,0 0-1,1 0 1,1-8-1,0-1-38,3-14-32,1 1-1,1 0 1,1 0 0,2 1-1,0 0 1,2 1-1,0 0 1,2 0-1,1 2 1,17-22 0,-22 32 36,1 1 0,0 0 0,0 0 0,1 1 0,25-16 1,72-32 107,-62 34-4,-11 6-51,28-15 111,62-43 0,-107 63-66,-1-1 0,0-1 1,-1-1-1,0 0 0,-2-1 1,0-1-1,17-27 0,-3 0 316,-2-1 0,-3-2 0,36-99 0,-57 136-204,0 0 1,-2 0-1,1-1 0,-1-15 0,-4 28-594,-2 8 4,-5 13 13,3 6 302,0 1-1,2-1 0,1 1 1,0 40-1,2-39 78,-2 48 157,9 133 0,-4-207-47,-1 0 0,1 0 1,0 0-1,0 0 0,1 0 1,3 6-1,-5-9-39,0 0 0,0-1 0,1 1 0,-1 0 0,1-1 0,-1 1 0,0-1 0,1 1-1,-1 0 1,1-1 0,-1 1 0,1-1 0,-1 1 0,1-1 0,0 0 0,-1 1 0,1-1 0,0 0 0,-1 1 0,1-1 0,0 0 0,-1 0 0,1 1 0,0-1 0,0 0 0,-1 0-1,1 0 1,0 0 0,-1 0 0,1 0 0,0 0 0,0 0 0,-1 0 0,1-1 0,0 1 0,-1 0 0,1 0 0,0-1 0,-1 1 0,1 0 0,0-1 0,-1 1 0,2-1-1,4-4 68,-1 0 0,0-1-1,0 0 1,0 1-1,0-2 1,-1 1-1,4-9 1,23-51 111,-22 43-165,39-99 157,-30 71-212,2 1 0,34-58 0,-48 96-59,-5 9 21,0 0 0,1 0-1,-1 0 1,1 1-1,0-1 1,0 1 0,4-5-1,-5 6 55,-1 1-1,0 0 0,1 0 1,-1-1-1,1 1 0,-1 0 1,1 0-1,-1 0 0,1 0 1,-1-1-1,1 1 0,0 0 1,-1 0-1,1 0 1,-1 0-1,1 0 0,-1 0 1,1 1-1,-1-1 0,1 0 1,-1 0-1,1 0 0,-1 0 1,1 1-1,-1-1 1,1 0-1,-1 0 0,1 1 1,-1-1-1,0 0 0,1 1 1,-1-1-1,1 0 0,-1 1 1,0-1-1,1 1 1,-1-1-1,0 1 0,1 0 1,12 23-63,-12-19 46,5 6-31,77 159-640,-71-150 698,1-1-1,1 0 1,1 0-1,0-2 1,1 1-1,20 15 1,-31-30 54,-1 1-1,1-1 1,0 0 0,0 0-1,0-1 1,0 1 0,1-1 0,-1 0-1,0-1 1,1 1 0,0-1 0,-1 0-1,1-1 1,6 1 0,-8-1-14,0-1-1,1 1 1,-1-1 0,0 0 0,1 0 0,-1 0 0,0-1 0,0 0 0,0 0-1,0 0 1,0 0 0,0 0 0,-1-1 0,1 1 0,-1-1 0,0 0-1,0 0 1,5-6 0,0-2-11,-1 0 0,0 0 0,-1 0-1,8-23 1,14-52 109,-23 70-82,4-14 56,-2-1-1,-1 0 0,-1 1 0,1-52 1,-6 80-181,0 0 1,0-1 0,-1 1-1,1 0 1,0-1-1,-1 1 1,0 0 0,-1-3-1,2 5 42,0 0-1,0 0 1,0 0-1,0-1 1,0 1-1,0 0 1,-1 0-1,1 0 1,0-1 0,0 1-1,0 0 1,0 0-1,-1 0 1,1 0-1,0 0 1,0-1-1,0 1 1,-1 0-1,1 0 1,0 0-1,0 0 1,0 0 0,-1 0-1,1 0 1,0 0-1,0 0 1,-1 0-1,1 0 1,0 0-1,-1 0 1,1 0-6,-1 1 0,0-1 0,0 1 0,1-1 0,-1 1 0,1 0 1,-1-1-1,0 1 0,1 0 0,-1-1 0,1 1 0,0 0 0,-1-1 0,1 2 0,-7 12-112,1 0-1,1 0 0,0 1 1,1 0-1,0 0 0,-2 25 0,2 94 21,4-110 180,1 0-116,2 0 0,0 1 0,13 43 0,-15-65 84,0 1 0,0 0 0,0-1 0,1 0-1,-1 1 1,1-1 0,0 0 0,0 1 0,0-1 0,0 0-1,1-1 1,-1 1 0,1 0 0,-1-1 0,1 1 0,0-1-1,0 0 1,0 0 0,1 0 0,3 2 0,-3-3 18,1 0 1,0 0-1,-1 0 1,1 0-1,0-1 1,-1 1-1,1-1 0,0-1 1,0 1-1,0-1 1,-1 1-1,1-1 1,-1-1-1,1 1 1,6-3-1,-1-1 16,1-1 0,-1 0 0,-1 0 0,0 0 0,1-2 0,-2 1 0,13-13 0,49-66 338,72-119-87,-116 161-186,-2-1 0,36-93-1,-42 81-68,14-74-1,0-60 81,-30 176-156,-1 9 14,2-13-84,0-23 0,-3 38-10,0-1-1,0 0 0,0 0 0,-1 0 0,0 0 0,0 1 1,0-1-1,-1 0 0,-3-7 0,5 12 88,0-1 0,0 1 0,0 0 1,-1 0-1,1 0 0,0-1 0,0 1 0,0 0 0,0 0 0,0 0 0,0-1 0,0 1 1,0 0-1,-1 0 0,1 0 0,0 0 0,0-1 0,0 1 0,0 0 0,-1 0 0,1 0 0,0 0 1,0 0-1,0 0 0,0 0 0,-1-1 0,1 1 0,0 0 0,0 0 0,-1 0 0,1 0 1,0 0-1,0 0 0,0 0 0,-1 0 0,1 0 0,0 0 0,0 0 0,0 0 0,-1 0 1,1 0-1,0 1 0,0-1 0,0 0 0,-1 0 0,1 0 0,0 0 0,0 0 0,-1 0 1,-4 10-222,4-8 219,-10 27-69,1 0 0,1 1 0,-8 50 0,5-21 68,-35 173 116,42-196-78,2 0 1,1 1 0,1-1-1,3 0 1,6 43 0,3-18-12,2 0 0,24 67-1,-32-116 125,0-1-1,0 1 1,2-1-1,-1-1 0,1 1 1,15 17-1,-20-26-91,0-1 0,0 1 1,0-1-1,0 1 0,0-1 0,0 0 0,1 1 0,-1-1 1,0-1-1,1 1 0,-1 0 0,0 0 0,1-1 0,-1 1 1,1-1-1,-1 0 0,1 0 0,-1 0 0,1 0 0,-1 0 1,1-1-1,4 0 0,-2-1-3,0 1-1,-1-1 1,1 0 0,0 0 0,-1-1 0,1 1 0,-1-1-1,0 0 1,0 0 0,5-5 0,-9 8-318,1-1 0,0 0 1,-1 0-1,0 0 0,1 0 1,-1 0-1,1 0 0,-1 0 1,0 0-1,0 0 0,1 0 0,-1 0 1,0-1-1,4-12-4179,1 6 109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3:13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63 6304,'0'0'75,"0"-1"0,0 1 0,-1 0 0,1 0 0,0 0 0,0 0 0,0-1 0,0 1 0,0 0 1,-1 0-1,1 0 0,0-1 0,0 1 0,0 0 0,0 0 0,0-1 0,0 1 0,0 0 0,0 0 0,0 0 0,0-1 0,0 1 0,0 0 0,0 0 1,0-1-1,0 1 0,0 0 0,0 0 0,0 0 0,0-1 0,0 1 0,1 0 0,-1 0 0,0 0 0,0-1 0,0 1 0,0 0 0,0 0 1,1 0-1,-1 0 0,0-1 0,13-5 763,17 0 1539,12 5-697,-35 2-1578,-1-2 1,1 1-1,-1-1 1,1 0 0,7-2-1,18-3 493,60-3 513,63-3-632,-146 12-471,-3 0 5,0 0 0,1 0 0,-1 0 0,1-1-1,9-3 1,8 1-675,-12 3-3494,-10 0 2706,6 0-2248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3:15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481 85 2400,'0'0'31,"0"-1"0,0 1 0,-1-1 0,1 1 0,0-1 0,0 1 0,0-1 1,0 1-1,0-1 0,0 1 0,0-1 0,1 1 0,-1-1 0,0 1 0,0 0 0,0-1 0,0 1 0,1-1 0,-1 1 0,0-1 0,0 1 1,1 0-1,-1-1 0,0 1 0,1 0 0,-1-1 0,0 1 0,1 0 0,-1-1 0,0 1 0,1 0 0,-1 0 0,1 0 0,-1-1 1,1 1-1,6-4 103,12-16 4618,-29 14-1787,-5 3-2404,0 1-1,0 0 0,-1 1 0,1 1 1,-1 0-1,-28 4 0,13 2-338,1 1-1,-43 15 1,54-14-157,0 0-1,1 2 1,0 0 0,0 1-1,1 1 1,0 0 0,-24 25-1,35-31-58,0 1 0,0 0 0,1 0 0,0 1 0,0 0 0,0 0 0,1 0 0,1 0 0,-1 1 0,1 0 0,-2 10 0,2-1-37,0 1-1,1-1 1,1 1-1,2 27 1,-1-40 53,1-1-1,-1 1 1,1-1 0,1 1-1,-1-1 1,1 1 0,0-1 0,0 0-1,0 0 1,1 0 0,0 0 0,4 6-1,-5-9 9,0 0-1,0 0 0,-1-1 1,2 1-1,-1 0 0,0-1 1,0 1-1,0-1 0,1 0 1,-1 0-1,1 0 0,-1 0 1,1 0-1,-1 0 0,1-1 1,0 1-1,-1-1 0,1 0 1,0 1-1,-1-1 0,1-1 1,0 1-1,-1 0 0,1-1 1,-1 1-1,1-1 0,4-1 1,2-2 61,0 0 0,-1 0 0,1-1 1,-1 0-1,0-1 0,8-7 0,45-44 292,-32 28-263,16-14 98,43-54 0,-68 70-214,0 0 0,-2-1 1,25-51-1,-33 61 40,-8 16-54,-1 0 0,0 0-1,1-1 1,-1 1 0,0-1-1,0 1 1,0-1 0,0 1-1,-1-1 1,1 1 0,0-4-1,-1 5-19,0 1-1,-1 0 0,1-1 0,0 1 0,0 0 0,0-1 0,0 1 1,0 0-1,1-1 0,-1 1 0,0 0 0,0 0 0,0-1 1,0 1-1,0 0 0,0-1 0,0 1 0,0 0 0,1 0 0,-1-1 1,0 1-1,0 0 0,0 0 0,1-1 0,-1 1 0,1 0-1,-1 0-1,0 1 1,0-1-1,0 0 1,1 0-1,-1 1 1,0-1-1,0 0 0,0 0 1,1 1-1,-1-1 1,0 0-1,0 1 1,0-1-1,0 0 1,0 1-1,0-1 0,0 0 1,0 1-1,0-1 1,0 0-1,0 1 1,0-1-1,0 1 0,-2 51-184,1-31 187,0 1-1,5 39 0,2-25 51,1 1-1,22 63 1,-24-87 112,1-1 0,0 0 0,0-1 0,1 0 0,0 0 0,1 0 0,12 13 0,-19-24-108,-1 1 0,1-1-1,0 0 1,0 1 0,-1-1 0,1 0 0,0 1 0,0-1 0,-1 0 0,1 0 0,0 1-1,0-1 1,0 0 0,-1 0 0,1 0 0,0 0 0,0 0 0,0 0 0,-1 0 0,1 0-1,0-1 1,0 1 0,0 0 0,-1 0 0,1-1 0,0 1 0,-1-1 0,1 1 0,1-1-1,1-1 37,-1 0-1,1 0 0,-1-1 0,1 1 1,2-4-1,3-5 79,-1 0-1,8-17 1,3-4 115,56-97 259,-5 22-256,-41 52-85,-24 41-352,-3 13 139,-1 0 1,0 0-1,0-1 0,0 1 0,1 0 1,-1 0-1,1 0 0,-1 0 0,1 0 1,0-2-1,1 4-971,0 4 930,1-1 0,-1 1 0,1 0 0,-1 0 0,1 7 1,9 17 45,-11-27 21,9 18-14,19 27 0,-25-41 42,1 0 1,0-1 0,0 0-1,0 0 1,1 0 0,0 0-1,0-1 1,10 6 0,-5-4 66,0-2-1,0 1 1,1-2 0,-1 1-1,1-1 1,0-1 0,-1 0 0,1-1-1,0 0 1,0-1 0,1 0 0,-1-1-1,-1-1 1,1 1 0,0-2 0,16-5-1,-16 4-4,1-1-1,-1-1 1,0-1-1,-1 1 1,1-2-1,-1 1 0,-1-2 1,0 1-1,0-1 1,0-1-1,-1 0 1,8-12-1,8-10-97,15-23 21,-15 17-754,-24 38 716,0 0 0,-1 1-1,1-1 1,0 1 0,-1-1 0,1 1-1,-1-1 1,1 1 0,-1 0 0,1-1-1,-1 1 1,0 0 0,1-1 0,-1 1-1,0 0 1,1-1 0,-1 1 0,0 0 0,0 1-1,9 23 131,-6-11-30,1-1-1,0 1 1,1-1 0,0 0-1,1 0 1,1 0 0,0-1-1,0 0 1,1-1 0,1 1-1,0-2 1,1 1 0,-1-1-1,2-1 1,0 1 0,0-2-1,13 9 1,3-3 62,0-1-1,1-1 1,38 11 0,-46-17-39,0-1 0,1-2 0,0 0 1,0-1-1,35-1 0,-51-1-200,1-1 1,-1 0-1,0 0 1,0 0-1,0-1 1,0 0-1,0 0 1,0 0-1,0-1 0,0 1 1,-1-1-1,0 0 1,1-1-1,-1 1 1,5-6-1,-5 4-489,-1 1 1,1 0-1,-1-1 0,0 1 0,-1-1 1,1 0-1,-1 0 0,0 0 0,0 0 1,0 0-1,-1 0 0,0-1 0,0 1 1,0-1-1,0-5 0,-1-12-3254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3:15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68 11712,'-55'-33'4352,"41"19"-3393,-2 10-255,13 1-960,-2-2 0,0 1-2719,5-1 1663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3:17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38 676 2496,'-1'0'61,"0"0"0,-1-1 0,1 1 0,0 0 1,-1 0-1,1-1 0,0 1 0,-1 0 0,1 1 0,0-1 0,0 0 0,-1 0 0,1 0 1,0 1-1,-2 0 0,-13 2 7158,19-11-4002,7-3-2907,-8 9-61,12-11-4,1 0 0,24-15 1,-33 24-193,2-2 39,17-11 67,-1-1-1,0-1 0,31-33 1,-35 29 0,-1-1 0,-2 0 0,0-2 0,-1 0 1,-1 0-1,21-56 0,-26 55-200,-6 18 98,0 1 0,-1-1 0,2-13 0,-1 13-137,0 7-153,-4 3 219,1-1 1,0 1-1,-1 0 1,1-1-1,-1 1 1,1 0-1,-1 0 0,0 0 1,1-1-1,-1 1 1,0 0-1,1 0 1,-1 0-1,0 0 0,0 0 1,0-1-1,0 1 1,0 1-1,12 60-135,-8-43 90,4 35 0,-7-31 35,0 1 2,1 1 1,1-1-1,1 0 0,10 34 0,-10-45 34,-2-6 74,1 1 0,-1 0 0,8 12 0,-9-18-52,-1-1 0,1 0 0,0 0 0,0 0 1,-1 0-1,1 0 0,0 0 0,0 0 0,0 0 1,0 0-1,0 0 0,0 0 0,0-1 0,1 1 1,-1 0-1,0-1 0,0 1 0,1-1 0,-1 0 1,0 1-1,0-1 0,1 0 0,-1 0 0,0 1 1,1-1-1,-1 0 0,0 0 0,1-1 0,1 1 0,14-7 214,-1 0-1,0 0 0,-1-2 0,0 0 0,17-14 0,-9 6-173,-1-2 0,0 0 0,29-36 0,48-73-61,-73 94-130,5-10-31,-20 27 27,1 0 0,0 0 1,1 2-1,30-28 0,-42 42 115,0 0-1,0 1 1,-1-1 0,1 0-1,0 1 1,0-1-1,0 1 1,-1-1 0,1 1-1,0-1 1,0 1 0,0 0-1,0 0 1,0-1-1,0 1 1,0 0 0,0 0-1,0 0 1,0 0 0,0 0-1,0 0 1,0 0-1,0 0 1,0 1 0,0-1-1,0 0 1,0 1 0,0-1-1,0 0 1,-1 1-1,1-1 1,0 1 0,0-1-1,0 1 1,-1 0 0,1-1-1,0 1 1,0 0-1,-1-1 1,1 1 0,-1 0-1,2 1 1,1 4-20,-1-1-1,1 1 1,-1 0 0,0-1-1,0 1 1,1 8-1,29 159-66,-6-26 869,-26-146-754,0-1 0,0 1 0,0-1 0,0 1 0,0-1 0,0 1 0,0-1 0,0 0 0,0 1 0,0-1 0,0 1 0,1-1 0,-1 0 0,0 1 0,0-1 0,1 1 0,-1-1 0,0 0 0,1 1 0,-1-1 0,0 0 0,1 1 0,-1-1 0,0 0 0,1 0 0,-1 1 0,0-1 0,1 0 0,-1 0 0,1 0 0,-1 0 0,1 1 0,0-2 11,0 1 1,0 0-1,0-1 0,0 1 0,-1 0 0,1-1 0,0 1 0,0-1 0,-1 0 0,1 1 0,0-1 0,0 0 0,-1 1 0,2-2 0,1-3 41,1 0-1,-1 0 1,0 0-1,3-8 0,40-149 367,-12 35-432,-28 108-271,1 1 0,9-19 0,-16 37 255,0-1 0,0 1-1,0 0 1,0-1 0,1 1 0,-1 0-1,0-1 1,0 1 0,0 0 0,1-1-1,-1 1 1,0 0 0,1 0 0,-1-1 0,0 1-1,0 0 1,1 0 0,-1 0 0,0 0-1,1-1 1,-1 1 0,1 0 0,-1 0-1,0 0 1,1 0 0,-1 0 0,0 0 0,1 0-1,-1 0 1,1 0 0,9 8-192,2 15-38,-3 3 23,8 44 1,0-1 211,-10-45 13,1 0 1,1 0-1,2-1 0,0 0 1,20 31-1,-25-47 37,-1 1 0,1-1 0,0-1 0,1 1 0,-1-1 0,1 0 0,1 0 0,-1-1 0,1 0 0,0-1 0,0 1 0,0-1 0,1-1 0,-1 0 0,1 0 0,0 0-1,0-1 1,14 1 0,-15-3 17,-1 0-1,1 0 0,-1-1 1,1 0-1,-1 0 0,1-1 0,-1 0 1,0 0-1,1 0 0,-1-1 1,-1 0-1,1-1 0,9-6 1,-7 4 1,0-1 1,0 0 0,-1-1-1,0 0 1,-1 0 0,0-1-1,0 0 1,9-16 0,1-10-40,-2 0 1,-1-1 0,12-48 0,1-5-28,-20 69 3,-4 14-52,-1 0 1,1-1-1,-2 0 1,1 1-1,-1-1 1,0 0-1,0-7 1,2 7-274,0 5-576,15 208 327,-17-204 563,1 18-89,1-1 0,1 1 0,13 34 0,-15-47 123,2 0 0,-1-1 0,0 0 0,1 1 0,0-1 0,1-1 0,-1 1 0,1-1 0,0 1 0,1-1 0,-1-1-1,1 1 1,11 6 0,-5-5 51,1 0-1,1-1 1,-1-1-1,1 0 1,0 0-1,0-1 0,0-1 1,1-1-1,-1 0 1,0 0-1,0-2 1,1 1-1,-1-2 0,0 0 1,0-1-1,0 0 1,0-1-1,0-1 1,-1 0-1,21-12 0,-22 10-39,-1 0-1,0-2 0,-1 1 0,0-1 0,0 0 0,-1-1 1,0-1-1,12-17 0,-7 5 24,0 0 1,-2-1-1,14-36 1,-12 23-200,1 1-1,35-59 1,-42 78 126,-7 14-59,-1 1 0,1 0-1,0 0 1,1-1 0,-1 1-1,0 0 1,0 0 0,1 0-1,2-3 1,3 14-375,1 7 381,-2 0 0,0 1 1,0 0-1,-2 1 0,5 33 0,7 23 367,-12-58-258,1-1 1,1-1-1,0 1 1,1-1-1,1 0 1,17 24-1,-18-29-3,0-1 0,0 0 0,1 0-1,0-1 1,0 0 0,1-1 0,0 0-1,0 0 1,1-1 0,-1 0 0,11 3-1,9 2 265,48 11-1,-63-18-260,0-2-1,-1 1 0,1-2 1,0 0-1,26-3 1,1 3 384,-41 0-449,0 0 0,1-1 0,-1 1 0,0 0 0,1 0 0,-1 0 0,0 0-1,0 0 1,1 0 0,-1-1 0,0 1 0,0 0 0,1 0 0,-1 0 0,0 0 0,0-1-1,1 1 1,-1 0 0,0 0 0,0-1 0,0 1 0,0 0 0,1 0 0,-1-1 0,0 1 0,0-1-1,-32-30-18434,4 0 16677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3:17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978 1 5472,'-7'0'1041,"-1"-1"-733,1 1-1,-1 1 1,0-1 0,0 1-1,0 1 1,-13 4-1,3-1 158,1 2 0,0 0-1,0 1 1,1 1 0,0 1-1,0 0 1,-25 22 0,27-16-164,0 0 1,1 0-1,-17 28 0,-27 59 695,11-19-365,17-39-88,-53 66 0,-46 32 269,-7 11-263,42-31-195,12-14-686,79-107 168,1-1 1,-1 1-1,1 0 1,-1-1-1,0 1 1,1-1-1,-1 0 1,-3 2-1,5-3 130,0 0-1,-1 1 1,1-1 0,0 0-1,0 0 1,0 0-1,0 0 1,0 0 0,0 0-1,0 0 1,-1 0 0,1 0-1,0 0 1,0 0-1,0 0 1,0 0 0,0 0-1,0 0 1,0 0-1,-1 0 1,1 0 0,0-1-1,0 1 1,0 0-1,0 0 1,0 0 0,0 0-1,0 0 1,0 0-1,-1 0 1,1 0 0,0 0-1,0 0 1,0 0-1,0-1 1,0 1 0,0 0-1,0 0 1,0 0 0,0 0-1,0 0 1,0 0-1,0 0 1,0-1 0,0 1-1,0 0 1,0 0-1,0 0 1,0 0 0,4-16-1548,16-23-1832,18-14 1116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3:19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1518 2720,'4'5'7512,"-3"-5"-7270,11 0 1920,13-5-1747,-25 5-293,15-5 151,-1 0-1,0-1 1,-1 0 0,1-1-1,-1-1 1,21-16 0,-6 2 146,42-45 0,-37 30-205,48-69 0,18-51 94,-87 138-303,17-28 53,-3-1 1,30-76 0,10-66 60,32-84-121,-74 220-18,86-212 387,-95 224-779,-14 38 38,-2 5 10,-9 19-102,3-3 400,-12 25 15,2 0 0,-14 53 0,-67 405 155,82-368 164,4 247 0,13-350-111,1 0-1,2 0 0,1 0 1,1-1-1,13 39 1,-18-65-105,-1 0 1,1 0-1,0 0 1,0 0-1,0 0 1,0 0-1,0 0 1,0-1-1,1 1 1,-1 0-1,1-1 1,-1 1-1,1-1 1,-1 0-1,1 1 1,0-1-1,-1 0 1,1 0-1,0 0 1,0 0-1,0 0 1,0-1-1,0 1 1,0-1-1,0 1 1,0-1-1,0 0 1,0 1-1,0-1 1,1 0-1,-1-1 1,0 1-1,0 0 0,0 0 1,0-1-1,0 1 1,3-2-1,2-1 28,0 0 0,-1 0 0,0 0 0,0 0 0,0-1 0,0 0 0,0 0-1,-1-1 1,0 0 0,0 0 0,0 0 0,0 0 0,6-11 0,2-6-31,0-1 1,13-33 0,-15 31-16,23-54-21,67-133 43,-41 92-499,-54 111-28,-5 9-158,-4 15-454,0 1 1064,-1 16-46,2 1 1,2 47-1,1-32 147,-1-24 55,1-1 0,1 1 0,2-1 0,0 0 0,1 0 1,17 44-1,-21-65-84,-1 0 1,1 0 0,1 0 0,-1 0-1,0 0 1,0 0 0,1 0-1,-1-1 1,1 1 0,-1-1-1,1 1 1,0-1 0,3 3 0,-4-4-29,0 1 0,0-1 0,0 0 1,0 0-1,0 1 0,0-1 0,0 0 1,0 0-1,0 0 0,0 0 0,0 0 1,0 0-1,0-1 0,-1 1 0,1 0 1,0 0-1,0-1 0,0 1 0,0-1 1,0 1-1,0 0 0,0-1 1,0 0-1,-1 1 0,1-1 0,0 1 1,-1-1-1,1 0 0,0 0 0,-1 1 1,1-1-1,-1 0 0,2-1 0,6-10 211,-1-1 0,0 0 0,10-26 0,10-44 16,-25 76-232,16-53 72,40-121-120,-50 164-136,-6 14 24,-1 0 1,1 0 0,-1 0 0,0 0 0,1 0 0,-1 0 0,-1-1 0,1 1 0,0 0 0,-1-1 0,0 1 0,0 0 0,0-5-1,4 27-194,2 21 0,-3-18 250,1 9 94,13 71 143,-13-87-54,0-1-1,0 0 1,1 0 0,12 23-1,-14-32-42,0-1-1,0 1 1,1 0-1,-1-1 1,1 0 0,0 0-1,0 0 1,0 0-1,8 5 1,-9-8-27,-1 0 1,0 0 0,1 0-1,-1 0 1,0 0 0,1 0-1,-1-1 1,1 1 0,0-1-1,-1 0 1,1 0-1,-1 0 1,1 0 0,-1 0-1,1 0 1,0-1 0,-1 1-1,1-1 1,-1 0 0,0 0-1,1 0 1,3-2 0,18-12 167,-1-1 0,0-1 1,-1-2-1,34-35 0,-6 3 165,81-89-356,-113 120-56,-11 12-156,0 0 1,9-14 0,-9 15-55,-6 6 228,-1 1 1,1 0-1,-1-1 0,1 1 0,-1-1 1,1 1-1,-1-1 0,0 1 0,1-1 0,-1 0 1,1 1-1,-1-1 0,0 1 0,1-2 1,-1 1-199,1 2 169,0 1 0,0-1 0,0 1-1,0 0 1,-1-1 0,1 1 0,0 0-1,-1-1 1,1 5 0,0-4 33,10 29 51,1 1 0,2-1-1,27 45 1,2 8 49,-14-27 165,-28-54-201,1 0-1,0 0 0,0 1 1,0-1-1,0-1 0,0 1 1,1 0-1,-1-1 0,1 1 0,0-1 1,0 0-1,0 1 0,0-1 1,0-1-1,0 1 0,1 0 1,-1-1-1,1 0 0,-1 0 1,1 0-1,-1 0 0,1 0 1,-1-1-1,1 0 0,0 0 0,-1 0 1,1 0-1,7-1 0,-3 0 48,1-1 1,0 0-1,-1 0 0,1-1 0,-1 0 0,0 0 0,15-9 0,2-4 65,24-20-1,-19 13-77,8-4-126,-14 12 162,-1-2 0,41-38 0,-59 49-92,0 0 1,0 1-1,0-2 0,-1 1 1,0 0-1,0-1 0,-1 0 0,1 0 1,-2 0-1,1 0 0,-1-1 0,0 1 1,0-1-1,-1 1 0,1-14 0,-2 19-26,0 0 0,0 0 1,0 0-1,-1 0 0,1 1 0,0-1 0,-1 0 0,1 0 0,-1 1 0,0-1 0,0 0 0,0 1 0,0-1 0,0 0 0,0 1 1,0-1-1,0 1 0,0 0 0,-1-1 0,1 1 0,0 0 0,-1 0 0,1 0 0,-1 0 0,0 0 0,1 0 0,-1 0 0,0 1 0,0-1 1,1 1-1,-1-1 0,0 1 0,0-1 0,-2 1 0,-3-1-105,0 1 0,-1 0-1,1 1 1,0-1 0,0 1 0,0 0 0,0 1 0,-8 3-1,-1 0 106,0 2 1,0 0-1,1 1 0,-28 18 0,37-21 22,0 0 1,0 0-1,0 0 0,1 0 1,0 1-1,0 0 0,0 0 1,1 0-1,0 1 0,0 0 1,1-1-1,0 1 0,-4 13 1,4-8 35,1-1 0,1 1 1,0-1-1,1 1 0,0 0 1,0 0-1,2-1 0,-1 1 1,2-1-1,-1 1 1,1-1-1,1 0 0,0 0 1,1 0-1,0 0 0,1-1 1,10 15-1,-5-10 5,0 0 0,2 0 1,0-2-1,0 1 0,1-2 0,1 0 0,0-1 0,1 0 1,0-1-1,21 10 0,-17-12 94,-1 0 0,2-1 0,32 6 0,-39-10-168,0-1 1,1-1-1,0 0 0,-1-1 1,1-1-1,17-2 0,-27 2-203,1-1-1,-1 1 1,0-1-1,1 0 0,-1 0 1,0-1-1,0 0 1,-1 0-1,1 0 1,0 0-1,-1-1 0,0 1 1,0-1-1,0 0 1,0-1-1,3-4 1,-4 4-353,1-1 1,-1 0 0,0 0 0,0 0 0,-1 0-1,0-1 1,0 1 0,0-1 0,-1 1 0,0-1 0,0 1-1,-1-1 1,0-9 0,-6-32-1987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3:57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7968,'7'-5'1241,"1"1"0,14-7 1,39-10-1311,-32 12 14,16-4 86,1 2 1,46-5-1,90-3 648,-159 17-594,390-7 603,-162 38-4581,-203-20-912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3:20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92 5408,'-1'-1'222,"0"-1"0,0 1-1,0 0 1,0 0 0,0 0 0,-1 0 0,1 0 0,0 0 0,0 0-1,-1 1 1,1-1 0,0 0 0,-1 1 0,1-1 0,-1 1 0,1-1-1,-1 1 1,1 0 0,-2-1 0,16-4 3458,69 10 10,129-18-2371,-133 5-1294,200-20 77,-224 22-1036,-30 3-2492,37-10-1,-47 8 1321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3:20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126 126 5408,'-1'-3'668,"0"-1"0,0 0 0,1 1 0,-1-8 0,1 7-7,0 1 0,0-1-1,-1 1 1,0-1 0,1 1 0,-1 0-1,-2-5 1,3 8-570,-1-1 0,1 0 1,-1 1-1,1-1 0,-1 0 0,0 1 1,1-1-1,-1 0 0,0 1 0,0-1 1,1 1-1,-1 0 0,0-1 0,0 1 1,0 0-1,0-1 0,0 1 0,1 0 0,-1 0 1,0 0-1,0-1 0,0 1 0,0 0 1,0 0-1,0 1 0,0-1 0,0 0 1,1 0-1,-1 0 0,0 1 0,0-1 1,-1 1-1,-4 1 22,1 0-1,-1 1 1,1-1 0,0 1 0,0 0 0,0 1 0,-7 5-1,1 1 160,-18 21-1,38-43 100,-1 0 1,0 0-1,-1 0 0,-1-1 1,0 0-1,0-1 0,4-18 1,-10 32-382,0-1 0,0 1 1,1-1-1,-1 1 0,0-1 1,0 1-1,0-1 0,0 1 1,0-1-1,0 1 0,0-1 1,0 1-1,0-1 1,-1 1-1,1-1 0,0 1 1,0-1-1,0 1 0,-1-1 1,1 0-1,0 1-15,-1 0-1,1 0 1,0 0 0,0 0 0,-1 0 0,1 0-1,0 0 1,0 0 0,0 0 0,-1 0-1,1 0 1,0 0 0,0 1 0,-1-1-1,1 0 1,0 0 0,0 0 0,0 0 0,-1 0-1,1 0 1,0 0 0,0 1 0,0-1-1,0 0 1,-1 0 0,1 0 0,0 1-1,0-1 1,0 0 0,-1 1-178,0 0-1,1 0 1,-1 0 0,1-1-1,-1 1 1,1 0-1,-1 0 1,1 0 0,0 0-1,0 0 1,-1 0 0,1 0-1,0 0 1,0 0-1,0 1 1,0-1 0,0 0-1,0 0 1,0 0 0,0 0-1,1 0 1,-1 1 0,1-1-94,0 0 1,-1 0 0,1 0 0,0 0 0,-1 0 0,1 0-1,0-1 1,0 1 0,0 0 0,0 0 0,0-1-1,0 1 1,0-1 0,0 1 0,0-1 0,0 1 0,0-1-1,0 0 1,0 1 0,0-1 0,0 0 0,0 0 0,0 0-1,1 0 1,-1 0 0,0 0 0,0 0 0,0 0 0,2-1-1,-1 0-214,1 0 0,-1-1 0,0 1-1,0-1 1,1 1 0,-1-1-1,2-2 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3:25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11 1824,'-2'-2'117,"-4"-2"248,6 4-359,0 0-1,0 0 1,0 0-1,0 0 1,0 0-1,0 0 1,0 0-1,0-1 1,0 1-1,0 0 1,0 0-1,0 0 1,-1 0-1,1 0 0,0 0 1,0 0-1,0 0 1,0 0-1,0 0 1,0 0-1,0 0 1,0 0-1,0 0 1,0 0-1,0 0 1,0 0-1,-1 0 0,1 0 1,0 0-1,0 0 1,0 0-1,0 0 1,0 1-1,0-1 1,0 0-1,0 0 1,0 0-1,0 0 1,0 0-1,0 0 0,0 0 1,0 0-1,0 0 1,0 0-1,-1 0 1,1 0-1,0 0 1,0 0-1,0 0 1,0 1-1,0-1 1,0 0-1,0 0 1,0 0-1,0 0 0,0 0 1,0 0-1,0 0 1,0 0-1,0 0 1,0 0-1,0 1 593,-18-2 4004,18 1-4474,-1-1 1,1 1-1,0-1 0,-1 1 0,1 0 1,-1-1-1,1 1 0,-1 0 0,1-1 1,-1 1-1,0 0 0,1-1 0,-1 1 1,1 0-1,-1 0 0,0 0 0,1 0-24,-1 0 0,1 0-1,0 0 1,0 0 0,-1 0-1,1 0 1,0 0 0,0 1-1,0-1 1,0 0 0,-1 0-1,1 0 1,0 0 0,0 1-1,0-1 1,0 0 0,0 0-1,0 1 1,-1-1 0,1 0-1,0 0 1,0 0 0,0 1-1,0-1 1,0 0 0,0 0 0,0 1-1,0-1 1,2 26 4407,0-14-5351,0 49 1280,0 29-192,-6-39-129,-1 54 130,5 177 237,0-271-422,1 0 1,1 0 0,3 15-1,1 2 110,-6-27-167,0 1-13,0 0 0,0 0 0,0 1 0,0-1 0,1 0 0,-1 0 0,1 1 0,-1-1 1,1 0-1,0 0 0,1 4 0,2-4-4,0 1 0,1-1 0,-1 0-1,0 0 1,1 0 0,-1-1 0,1 1 0,0-1 0,-1 0 0,1-1 0,7 1 0,57-1 52,-59-1-43,419-33 204,-186 12-28,-97 9-93,155-10 212,3 22-254,-294 1-4,-1 1 0,1 1 0,13 3 0,1 6-1593,-22-10 969,0 0 0,0 1 1,-1-1-1,1 1 0,0-1 0,-1 1 0,1 0 0,1 3 1,3-18-9477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3:26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392 38 3808,'-6'-7'1183,"6"6"-1024,-1 0 1,0 0-1,0 0 1,0 0 0,0 0-1,1 0 1,-1 0-1,0 0 1,0-3 1493,0-8 4384,1 12-6024,0 0-1,0 0 1,0 0-1,0 0 1,-1 0 0,1 0-1,0 0 1,0 0 0,0 0-1,0 0 1,-1 0-1,1 0 1,0 0 0,0 0-1,0-1 1,0 1 0,0 0-1,0 0 1,-1 0-1,1 0 1,0 0 0,0 0-1,0 0 1,0 0 0,0 0-1,0 0 1,0-1-1,-1 1 1,1 0 0,0 0-1,0 0 1,0 0 0,0 0-1,0-1 1,0 1-1,0 0 1,0 0 0,0 0-1,0 0 1,0 0 0,0-1-1,0 1 1,0 0-1,0 0 1,0 0 0,0 0-1,0 0 1,0-1 0,0 0 269,-15 2 801,13 2-1077,-1 1 0,1-1 0,0 1-1,0 0 1,0-1 0,1 1 0,-3 7 0,-5 12 32,0-5 104,0 1 1,-2-1-1,0-1 0,-1 0 0,-15 17 0,-30 31 368,-16 15-140,59-66-318,0 1 0,1 0 0,1 1 0,0 0-1,1 1 1,-16 35 0,15-35 168,6-9 120,5-7 87,6-14 277,31-36-694,77-79 0,-44 52-244,-29 29 325,47-71 0,-77 101-43,-9 13-31,0 1-1,1 0 1,0 0-1,0 0 1,0 0-1,0 0 1,0 0-1,1 1 1,2-4-1,-4 6-155,1 2 33,15 25 12,18 36 1,13 22-14,-33-59 53,0 1-1,15 42 0,-20-45 171,-7-17 70,0 1 0,-1 0 0,0 0 0,0 0 0,-1 1 0,1 12 0,-2-20-5,0 0 37,0-1-202,0 0-1,0 1 1,0-1-1,0 0 1,0 0-1,0 1 1,0-1 0,0 0-1,0 1 1,0-1-1,-1 0 1,1 0 0,0 1-1,0-1 1,0 0-1,0 0 1,0 1 0,0-1-1,-1 0 1,1 0-1,0 1 1,0-1-1,0 0 1,-1 0 0,1 0-1,0 1 1,0-1-1,0 0 1,-1 0 0,1 0-1,0 0 1,-1 0-1,1 0 1,0 1 0,0-1-1,-1 0 1,-41 8 1013,12-9-792,-55-11 0,55 7-893,-57-3 1,63 7-1577,11-4-3744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3:32.2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47 751 4064,'-1'0'42,"1"0"1,0 0-1,0-1 1,0 1-1,-1 0 0,1 0 1,0 0-1,0 0 1,0-1-1,0 1 0,0 0 1,-1 0-1,1 0 1,0 0-1,0-1 1,0 1-1,0 0 0,0 0 1,0-1-1,0 1 1,0 0-1,0 0 0,0 0 1,0-1-1,0 1 1,0 0-1,0 0 1,0 0-1,0-1 0,0 1 1,0 0-1,0 0 1,0-1-1,0 1 1,0 0-1,0 0 0,1 0 1,-1-1-1,0 1 1,0 0-1,10-5 308,-9 5-287,0 0 1,0-1-1,-1 1 1,1 0-1,0 0 0,0-1 1,-1 1-1,1 0 1,0-1-1,0 1 0,-1-1 1,1 1-1,-1-1 0,1 1 1,0-1-1,-1 1 1,1-1-1,-1 0 0,1 1 1,-1-1-1,0 0 1,1 0-1,0-1 0,-1 1 206,0 0 0,0-1 0,0 1 0,1 0 0,-1 0 0,0-1 0,1 1 0,-1 0 0,2-2 0,-1 2-120,-1 0 0,1-1-1,-1 1 1,1 0-1,-1 0 1,1-1 0,-1 1-1,0 0 1,0-3-1,3-2 2071,-5 5-848,1 1-1217,-8 16 209,-4 13-20,-6 16-78,11-27 60,6-15-297,0 0-1,1 0 0,0 0 1,0 0-1,0 0 0,0 0 0,0 4 1,-9 41 99,7-37-28,1 0 0,0 1-1,-1 18 1,4-16-88,0 0-1,1 0 1,4 15-1,4 21-20,-9-45 31,0 0-1,0 0 1,1 0-1,0 0 1,0 0-1,0-1 1,5 8-1,-3-6 4,-1 0 0,0 0 0,0 0-1,2 7 1,-5-11 3,1 0 0,-1 1 0,1-1 0,0 0-1,0 0 1,0 1 0,0-1 0,1 0 0,-1 0 0,0 0-1,1 0 1,0-1 0,-1 1 0,1 0 0,0-1 0,0 1-1,3 1 1,-3-2 12,0 0-1,0 0 1,0-1 0,0 1-1,0-1 1,1 0-1,-1 1 1,0-1-1,0 0 1,0 0 0,1-1-1,-1 1 1,0 0-1,0-1 1,0 1-1,0-1 1,0 0 0,4-1-1,2-3 46,1 0 1,-1-1-1,-1 0 0,1-1 0,-1 1 1,0-1-1,10-13 0,-3 4 15,6-7 113,0-2-1,-1 0 0,-2-2 0,27-51 0,-42 72-232,0 1 0,-1-1 0,1 0 0,-1 0 0,0 0-1,-1 0 1,0 0 0,0-10 0,0 7-327,0 9 342,0 0 0,0 0 0,0 0 0,0 0 0,0 0 0,0 0 1,0 0-1,0 0 0,0 1 0,-1-1 0,1 0 0,0 0 0,0 0 0,0 0 0,0 0 1,0 0-1,0 0 0,0 0 0,0 0 0,0 0 0,0 0 0,-1 0 0,1 0 0,0 0 1,0 0-1,0 0 0,0 0 0,0 0 0,0 0 0,0 0 0,0 0 0,-1 0 1,1 0-1,0 0 0,0 0 0,0 0 0,0 0 0,0 0 0,0 0 0,0 0 0,0 0 1,0 0-1,0 0 0,-1 0 0,1 0 0,0 0 0,0 0 0,0-1 0,0 1 0,0 0 1,0 0-1,0 0 0,0 0 0,0 0 0,0 0 0,0 0 0,0 0 0,0 0 1,-5 6-198,4-2 128,0-1 0,0 1 0,0 0 0,0-1-1,0 1 1,1 0 0,-1 0 0,1 0 0,0 0-1,1-1 1,-1 1 0,1 0 0,-1 0 0,3 6-1,1 1 54,0 0 0,0 0 0,11 17 0,-3-10 40,0 0 0,2-1 0,0-1 0,0 0-1,2-1 1,0 0 0,1-1 0,0-1-1,1-1 1,0 0 0,36 16 0,-48-26 25,-1 1-1,1-2 1,-1 1 0,1-1 0,0 0 0,-1 0 0,1 0-1,0-1 1,0 0 0,0 0 0,0 0 0,-1-1 0,1 0-1,0 0 1,-1 0 0,1-1 0,0 0 0,-1 0-1,0 0 1,1-1 0,-1 0 0,0 0 0,-1 0 0,1 0-1,0-1 1,-1 0 0,0 0 0,0 0 0,0-1 0,0 1-1,-1-1 1,5-8 0,-3 4 51,0-1-1,-1 1 1,-1-1 0,0 0-1,3-11 1,5-53-60,-7 44 79,-3 20-85,0 0 0,0 0 0,-2-12-1,1 17-14,-1 1 0,1 0 0,-1-1 0,0 1 0,-1 0 0,1 0 0,-1 0 0,0 0-1,-3-6 1,-13-24-285,17 31 256,0 2-53,-2 1 16,2 0-22,2 1-1005,1-1 1029,-1 0 0,0 1 1,1-1-1,-1 1 0,0 0 1,0-1-1,1 1 0,-1 0 0,0 0 1,2 1-1,10 6-12,6 1 60,-16-7-11,1 0 0,-1-1 1,1 1-1,-1-1 1,1 0-1,0 0 1,0 0-1,0-1 1,4 1-1,121 3 110,-87-4 20,0-2-1,52-9 1,-65 5-124,-16 3-84,0 0-1,0 1 0,19-1 0,-31 3 89,0 0 1,0 0-1,0 0 0,0 0 0,1 0 1,-1 0-1,0 1 0,0-1 0,0 0 1,0 0-1,0 1 0,0-1 0,0 1 1,0-1-1,0 1 0,2 0 0,3 3 63,-3-5-43,11 5-256,-12-3 1301,-12 7-160,4-4-826,-1-2-1,0 1 1,-9 1 0,9-2-139,1 0 0,-1 0 0,1 1 0,-10 4 0,9-2-88,2-3 92,1 0 0,0 1 1,1 0-1,-1-1 0,0 1 0,1 1 0,-1-1 1,1 0-1,0 1 0,0 0 0,-2 4 1,1-1-35,0 1-1,0 0 1,1 1 0,0-1 0,-2 15 0,4-19 81,1 0 0,-1 0 0,1 0 0,1 0 0,-1-1 0,0 1 0,1 0 0,0 0 0,0-1 0,0 1 0,0 0 0,1-1-1,-1 1 1,1-1 0,4 7 0,2 1 14,0 0-1,1 0 0,18 17 1,-24-26 28,-1 0 0,0 0 1,0 0-1,1-1 1,-1 1-1,1 0 0,0-1 1,-1 0-1,1 0 1,0 0-1,0 0 0,0 0 1,0 0-1,0-1 0,0 1 1,0-1-1,0 0 1,0 0-1,0 0 0,0 0 1,0-1-1,0 1 1,-1-1-1,5-1 0,-3 0-6,-1 0 0,0 0 0,0 0 1,0 0-1,0-1 0,0 1 0,-1-1 0,1 0 0,-1 0 0,0 0 0,0 0 0,0 0 0,0-1 0,0 1 0,-1-1 0,2-3 0,2-8-56,-1-1-1,4-21 1,-7 33 13,5-45 29,-1 0 0,-3-53 0,-6 86-577,1 14 104,2 12 205,-1 12 164,2-18 102,-1 0 1,1 0-1,0 1 0,0-1 0,0 0 1,1 0-1,1 7 0,4 14 100,1-1-1,12 26 1,-8-26-177,21 41 200,-27-57-100,0 0-1,1 0 0,0 0 0,0-1 0,12 10 0,-12-11 11,0-1 0,1 0 0,-1 0 0,1-1 0,9 5 1,-13-8-1,0 0 0,0 0 0,-1 0 1,1-1-1,0 1 0,0-1 0,0 1 1,0-1-1,1 0 0,-1 0 0,0-1 1,0 1-1,0 0 0,0-1 0,0 0 1,-1 0-1,7-2 0,10-7 34,-1-2 1,0 0-1,23-21 1,-11 10-154,-15 12 60,0-1-1,-1 0 1,-1-1 0,1-1 0,-2 0 0,0-1 0,-1 0 0,0-1 0,-2 0 0,0-1-1,10-23 1,-1-12-213,18-92 0,-3-61-468,-22 134 563,-1-16 118,-1-134 1,-9 214-21,-1 1 0,1-1 0,-1 0 0,0 1 0,0-1 1,-5-11-1,6 18 24,0 0-1,0-1 1,0 1 0,0 0 0,0 0-1,-1 0 1,1-1 0,0 1 0,0 0-1,0 0 1,0 0 0,0 0 0,-1 0-1,1-1 1,0 1 0,0 0 0,0 0 0,-1 0-1,1 0 1,0 0 0,0 0 0,0 0-1,0 0 1,-1 0 0,1 0 0,0 0-1,0 0 1,-1 0 0,1 0 0,0 0 0,0 0-1,0 0 1,-1 0 0,1 0 0,0 0-1,0 0 1,0 0 0,-1 0 0,1 0-1,-11 9-309,-7 13 57,17-20 244,-9 12-53,1 1 0,1 0 0,-9 22 0,-15 52 301,24-64-209,-2 7 1,2 1 1,1 1 0,-4 51-1,5 101-34,6-160 46,1 1-1,1-1 1,1 0 0,1-1 0,2 1 0,0-1 0,2 0 0,22 48-1,-25-61-4,2-1 0,0 1 0,0-2 0,1 1 0,1-1 0,-1 0 0,2 0 0,-1-1 0,20 14 0,-24-20-12,17 13 209,1-1 1,34 16-1,-48-26-107,-3-2-20,0 0 0,1-1 0,-1 1 0,1-1 1,12 2-1,-11-3-57,-1 0 0,1-1 0,0 0 0,9-1 0,-14 0-32,0 1-1,0-1 0,0 0 0,0 0 1,0 0-1,-1 0 0,1-1 0,0 1 1,-1-1-1,1 0 0,-1 0 0,0 0 1,0 0-1,3-2 0,1-3 54,0-1 0,0 1 0,-1-1 0,1 0 0,-2-1 0,1 1 1,-1-1-1,-1 0 0,4-13 0,-2 1-79,-1-1 1,-2-1 0,0 1-1,-2-30 1,-5 5-587,5 47 597,0 0-1,0 0 1,0 0-1,1 0 1,-1 0 0,0 0-1,0 0 1,0-1-1,0 1 1,0 0-1,0 0 1,0 0 0,0 0-1,0 0 1,0 0-1,0 0 1,0-1-1,0 1 1,-1 0 0,1 0-1,0 0 1,0 0-1,0 0 1,0 0-1,0 0 1,0 0 0,0 0-1,0-1 1,0 1-1,0 0 1,0 0-1,0 0 1,0 0 0,0 0-1,-1 0 1,1 0-1,0 0 1,0 0-1,0 0 1,0 0 0,0 0-1,0 0 1,0 0-1,0 0 1,-1 0 0,1 0-1,0 0 1,0 0-1,0 0 1,0 0-1,-6 5-389,-4 11-183,6-6 550,0 0 0,2 0-1,-1 0 1,1 0 0,0 0 0,1 1 0,1-1-1,-1 0 1,2 1 0,-1-1 0,4 13-1,-3-14 45,2 0-1,-1 0 0,1 0 0,0-1 1,1 1-1,0-1 0,1 0 0,-1 0 0,2-1 1,5 9-1,-8-14 48,-1-1 1,0 1-1,0 0 0,1-1 1,-1 1-1,1-1 1,0 0-1,-1 1 0,1-1 1,0-1-1,0 1 1,0 0-1,0-1 0,-1 1 1,1-1-1,5 0 1,0 0 33,0-1 1,-1 0-1,0 0 1,1-1 0,8-2-1,90-29 335,39-13-447,-108 33-261,72-15-1,-107 28 287,0 0 0,1 0 1,-1 0-1,1 1 0,-1-1 0,0 1 0,1-1 1,-1 1-1,0 0 0,0 0 0,0 0 0,1 0 1,-1 1-1,0-1 0,0 0 0,-1 1 0,1-1 0,0 1 1,0 0-1,1 2 0,5 5 76,0 1 0,8 14 0,-15-24-77,7 12 160,0-2 0,11 11 0,5 7 249,-21-24-324,1 0-1,-1 0 1,0-1-1,1 0 1,0 1-1,0-1 1,0 0-1,0-1 1,0 1-1,0-1 1,9 4-1,-6-5-18,-1 1 1,1-1-1,-1 0 1,1 0-1,-1-1 0,1 0 1,-1 0-1,10-2 1,-13 2-230,1-1 0,-1 0 0,0 0 0,0 0 0,0 0 0,0 0 0,0-1 0,0 1 0,0-1 0,3-2 0,3-12-10672,-9 10 8171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3:32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5216,'-5'2'8647,"11"1"-6102,13 1-2452,89 3 1661,34 2-1099,-83-4-520,124 14 293,165 7-67,-237-32-2198,-83 2-644,0 0 0,-1-2 1,52-17-1,-40 3-1977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3:35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45 2912,'1'5'12293,"9"-6"-11887,0 0 1,16-5-1,-3 1-185,11-2-119,15-2 53,-1 1-1,69-1 0,-30 5-165,-74 6-6383,4 6 2323,-3-1 1646,4 0 4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3:36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59 5888,'0'-1'181,"-1"1"1,0-1-1,1 0 1,-1 0-1,1 0 1,0 0 0,-1 0-1,1 0 1,0 1-1,-1-1 1,1 0-1,0 0 1,0 0-1,0 0 1,0 0-1,0 0 1,0-2-1,0-3 1837,-7 4 1065,8 2-3054,-1 1 0,1-1 1,-1 1-1,1-1 0,-1 1 1,1 0-1,-1-1 0,1 1 1,-1-1-1,0 1 1,1 0-1,-1-1 0,0 1 1,0 0-1,1 0 0,-1-1 1,0 3-1,5 18 171,-5-18-155,7 45 526,1 84-1,-4-40-223,-1 29-17,3 32 166,0-39 97,-1-21-124,3-40-208,-6-46 45,-2-7-291,0 0-1,0 0 0,0 0 1,0 0-1,0 0 1,0 0-1,0 0 1,0 0-1,0 0 0,0 0 1,0 0-1,0-1 1,0 1-1,0 0 1,0 0-1,0 0 1,1 0-1,-1 0 0,0 0 1,0 0-1,0 0 1,0 0-1,0 0 1,0 0-1,0 0 1,0 0-1,0 0 0,0-1 1,0 1-1,0 0 1,0 0-1,0 0 1,0 0-1,0 0 0,0 0 1,1 0-1,-1 0 1,0 0-1,0 0 1,0 0-1,0 0 1,0 0-1,0 0 0,0 0 1,0 0-1,0 0 1,0 0-1,0 0 1,1 0-1,-1 0 0,0 0 1,0 0-1,0 0 1,0 0-1,0 0 1,0-596 75,-2 523 114,0 32-45,5-52 1,-2 67-219,2-8-159,-3 33 158,0 0-1,1 0 1,-1 0 0,0 0 0,1 0 0,-1-1 0,1 1 0,-1 0-1,1 0 1,-1 1 0,1-1 0,1-2 0,-1 3 36,-1-1 1,1 1-1,0 0 1,-1 0 0,1-1-1,0 1 1,-1 0-1,1 0 1,0 0-1,-1 0 1,1 0-1,0 0 1,-1 0-1,1 0 1,0 0-1,-1 0 1,1 0-1,0 0 1,-1 0 0,1 1-1,-1-1 1,1 0-1,0 0 1,-1 1-1,2 0 1,4 2-49,0 0 1,0 1 0,0 0-1,-1 0 1,1 0 0,-1 1-1,0 0 1,0 0 0,-1 0-1,1 1 1,-1 0 0,-1-1-1,1 1 1,-1 1 0,4 7-1,61 172-50,-25-63 132,-25-75 465,15 64 0,-28-92-273,-2 0 0,0 0 0,-2 0 0,0 1-1,-1-1 1,-3 23 0,-1-6 81,2-17 124,-1 0-1,0-1 1,-9 30-1,11-47-365,1 0 1,-1 1-1,0-1 0,0 0 0,0 0 0,-1 0 0,1 0 0,0-1 0,-1 1 0,1 0 1,-1 0-1,0-1 0,1 1 0,-1-1 0,0 1 0,0-1 0,-3 1 0,3-1-14,0 0-1,1-1 1,-1 0-1,0 1 1,0-1-1,0 0 1,0 0-1,0 0 1,0-1-1,0 1 1,0 0-1,0-1 0,0 1 1,0-1-1,0 0 1,0 1-1,0-1 1,1 0-1,-1 0 1,-2-2-1,-61-38-5887,59 33 240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3:37.9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1 133 1568,'5'-29'14012,"-5"34"-15107,1 9 1470,3 23 1,1 1 14,14 241 1285,-11-163-1140,2 67 348,-10-67 200,-3-106-473,1-10-33,1-7-207,-19-321-613,-1 2 49,16 115-617,5 209 759,0 1 0,0-1-1,0 1 1,0-1-1,1 1 1,-1 0 0,0-1-1,1 1 1,-1-1-1,1 1 1,0 0 0,-1 0-1,1-1 1,0 1-1,2-2 1,-3 2 19,1 1-1,0-1 1,-1 1 0,1-1-1,0 1 1,0 0-1,-1-1 1,1 1 0,0 0-1,0 0 1,0-1-1,0 1 1,0 0 0,-1 0-1,1 0 1,0 0-1,0 0 1,0 0 0,0 0-1,0 0 1,-1 0 0,1 1-1,0-1 1,0 0-1,0 0 1,0 1 0,-1-1-1,1 1 1,1 0-1,4 2-21,0 2-1,0-1 1,-1 1-1,1-1 1,-1 2-1,0-1 1,0 0-1,-1 1 1,1 0-1,3 8 1,5 10-67,14 36-1,-17-36 2,17 35 139,3-2-1,2-1 0,61 81 1,-78-118 146,-1 2 0,-1 0 0,19 39 0,-28-50-22,0 1-1,-1-1 1,0 1-1,0 0 1,-1 0-1,-1 0 1,0 0-1,0 1 1,-1-1 0,-2 17-1,0-14 73,0 0 0,-1 0 0,0 0 0,-1-1 0,-1 1 0,0-1 0,-1 0-1,-11 19 1,9-20-17,0 0-1,-2 0 0,1-1 1,-20 17-1,23-23-122,1-1 0,-2 1 1,1-1-1,0-1 0,-1 1 0,0-1 0,0 0 1,0 0-1,0-1 0,0 0 0,-10 1 0,14-2-192,-1-1 0,1 0 0,-1 0 0,0-1 1,1 1-1,-1-1 0,1 0 0,-1 1 0,1-2 0,0 1 0,-1 0 0,1-1 0,0 1 0,0-1 0,0 0 0,0 0 0,-5-5 0,5 5-327,1-1 0,-1 0 0,1 0 0,-1 0 0,1 0 0,0-1 0,0 1 0,1 0 0,-1-1 0,-1-5 0,-9-33-5102,10 18 3313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3:38.6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6720,'2'9'8493,"3"5"-6599,4 18-1882,1 79 1999,-6-61-1616,9 157 565,-4 23-123,-4-69-458,-2-55 327,-1-43-1923,-1-22-3115,-1-86-3475,4-25 2404,0 24 3227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3:59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1245 5216,'0'3'1915,"1"0"-907,8-9-587,2-3 162,-1 0-8,-1 1 1,0-1 0,0-1-1,13-18 1,11-23 280,47-64 267,34-12-478,-20 25-362,-73 76-188,-2-1 1,0-1 0,-2-1 0,22-48 0,38-126 167,-59 150-312,53-208 268,-68 248-383,-1 1 0,0 0 0,0-23 0,-9 46-420,2 2 1,-5 13 0,2 5 529,-7 55-1,9-44 90,-50 419 455,55-327-109,2-75-287,0-32-31,2-1-1,8 40 1,-7-49 5,-2-4 93,1 1-1,0-1 1,1 0 0,1 0 0,0 0-1,11 20 1,-16-33-137,1 1 0,-1-1 0,1 1 0,-1 0 0,1-1 0,-1 1 0,1-1 0,-1 1 0,1-1 0,-1 1 0,1-1 0,-1 0 0,1 1 0,0-1 0,-1 0 0,1 1 0,0-1 0,-1 0 0,1 0 0,0 0 0,-1 0 0,1 1 0,0-1 0,0 0 0,0 0 0,1-1 9,-1 1 1,1-1 0,-1 1-1,0-1 1,1 0 0,-1 1-1,0-1 1,1 0 0,-1 0-1,0 0 1,2-2 0,2-2 56,-1 0 0,1-1 0,-1 0 0,4-8-1,16-30 262,-4 5-368,3 0-1,31-41 1,-40 62-39,-2 2 58,1 1 0,0 0 0,19-16 0,-25 24 20,2 1-729,-9 6 681,1 1 0,-1-1-1,1 1 1,-1-1 0,0 1-1,0 0 1,1-1 0,-1 1-1,0 0 1,0-1 0,1 1-1,-1-1 1,0 1 0,0 0-1,0-1 1,0 1 0,0 0-1,0-1 1,0 1 0,0 0-1,-1 0 1,1 20-76,1-1 1,1 1-1,0-1 0,8 27 1,-8-38 121,1 0 0,1-1 0,-1 1 1,1-1-1,1 0 0,0 0 0,0 0 1,0 0-1,1-1 0,0 0 0,0 0 1,10 7-1,-11-10 39,1 0 1,0 0 0,0-1-1,0 1 1,0-1 0,1-1-1,-1 1 1,1-1 0,0 0-1,0 0 1,0-1 0,-1 0-1,1-1 1,0 1 0,0-1-1,0 0 1,0-1 0,0 0-1,0 0 1,0 0 0,11-4-1,-5 0 66,0-1 1,-1 0-1,1 0 0,-1-1 1,-1-1-1,1 0 0,-1-1 1,0 0-1,17-20 0,19-26 42,-21 24-411,32-32 1,-57 62 207,-1 1 0,1-1 0,-1 0 1,1 1-1,0-1 0,-1 1 0,1-1 0,0 1 0,-1-1 0,1 1 0,0 0 0,-1-1 1,1 1-1,0 0 0,0-1 0,0 1 0,-1 0 0,1 0 0,0 0 0,0 0 0,0 0 0,-1 0 1,1 0-1,2 0 0,-3 1 8,1 0 1,0 0-1,0 0 1,0 0-1,-1 0 1,1 0-1,-1 0 1,1 0-1,-1 0 1,1 0 0,-1 1-1,0-1 1,1 0-1,-1 0 1,0 0-1,0 1 1,0 1-1,2 32-123,-2-1-1,-6 56 1,1-28 93,-32 298 479,31-332-270,4-19 64,0 0-1,1 0 0,-1 12 0,2-19 608,0-13 628,19-261-301,-11 198-1167,-4 29-90,1 0-1,21-74 1,-21 103 3,1 1-1,0 1 1,1-1-1,13-20 1,-13 26-40,-1 0 0,1 1 0,0-1 1,1 2-1,0-1 0,0 1 0,16-10 0,-18 14 105,-1 0 0,1 1 0,0-1 0,0 1 0,0 0 0,0 1 0,0-1 0,0 1 0,0 1 0,1-1 0,-1 1 0,0 0-1,1 0 1,-1 1 0,0 0 0,0 0 0,1 0 0,-1 1 0,0 0 0,-1 0 0,1 1 0,0-1 0,0 1 0,-1 1 0,0-1 0,0 1-1,0-1 1,0 2 0,0-1 0,-1 0 0,0 1 0,0 0 0,0 0 0,0 0 0,-1 1 0,4 5 0,-4-2 86,0-1 1,0 0 0,0 1-1,-1 0 1,0-1-1,-1 1 1,0 0-1,-1 0 1,1 0 0,-2 0-1,-1 13 1,1-17 3,0 1 0,0 0 0,-1-1 0,0 1 0,-1-1 0,1 1 0,-1-1 0,0 0 0,0 0 0,0 0 0,-1-1 0,0 1 0,1-1 0,-2 0 0,1 0 0,0 0 0,-1-1 0,-9 6 0,4-3 6,-1-2 0,1 1 0,-1-1 0,0-1 0,0 0 0,-1-1 0,-13 2 0,-83-1-398,76-3-196,31 0 389,15 14 47,-8-13 65,0 1-1,-1-1 1,1 0-1,0-1 0,0 1 1,0-1-1,6-1 1,43-5 359,-23 1-114,0-2 0,0-1 0,40-17 1,-56 19-144,-1-1 0,0-1 0,-1 0 0,0-1 0,0 0 0,-1-1 0,0-1 0,16-17 0,45-62 337,-17 19-324,-6 0-84,-37 49-46,-12 20-56,-1 0 1,0 0 0,1-1-1,-1 1 1,0-1 0,0 1-1,1-5 1,-2 6-128,1 3 24,0 0 170,0-1 0,0 1 0,0-1 0,-1 1 0,1 0 0,0 0 0,0 2-1,0-1 1,3 12-20,0 1 0,-1 0 0,0-1 0,-1 1 0,-1 0 0,-1 19 0,1-2 51,-1 62 295,-14 108 0,12-185-100,-2-1 0,-10 34-1,6-25 137,7-23-263,0-1-1,0 0 1,0 0-1,0 0 1,0 1-1,0-1 1,0 0-1,-1 0 1,1-1-1,-1 1 1,0 0-1,-2 2 1,3-3-38,0 0 1,0-1-1,0 1 0,0-1 1,0 1-1,0-1 1,0 0-1,0 1 1,0-1-1,0 0 0,-1 0 1,1 0-1,0 0 1,0 0-1,0 0 0,0 0 1,0 0-1,0 0 1,0 0-1,0-1 0,0 1 1,0 0-1,0-1 1,0 1-1,0-1 0,0 1 1,0-1-1,0 0 1,-1 0-1,-2-3 19,0 1-1,0-1 1,1 0-1,-1 0 1,1 0-1,0 0 1,0-1-1,1 1 1,-1-1-1,-1-5 1,-2-7-86,-6-29 0,-3-8 58,14 50-13,0 0 1,0 0-1,0 0 0,1 0 0,-1 0 0,1 0 0,1 0 0,-1 0 0,2-7 0,0-13-592,-2 24 301,3 1-360,1 0 657,-1 0-1,0 0 0,1 0 1,3 3-1,10 4-71,2-1 262,0 1 0,33 18 0,-14-5-115,-9-7 85,46 15 0,-60-24-192,1-1 0,-1-1-1,1 0 1,31 1 0,-32-7-1976,-15 3 1925,0 0 0,1 0 0,-1 0 0,0 0 0,0 0 0,1-1 0,-1 1 0,0 0 0,0 0 0,0 0 0,1 0 0,-1 0 0,0 0 0,0 0 0,0-1 0,0 1 0,1 0 1,-1 0-1,0 0 0,0-1 0,0 1 0,0 0 0,0 0 0,0 0 0,0-1 0,0 1 0,1 0 0,-1 0 0,0 0 0,0-1 0,0 1 0,0 0 0,0 0 0,0-1 0,0 1 0,0 0 0,0 0 0,0 0 0,0-1 1,-1 1-1,1 0 0,0 0 0,0 0 0,0-1 0,0 1 0,0 0 0,0 0 0,0 0 0,0-1 0,-1 1 0,1 0 0,0 0 0,0 0 0,-1-1 0,-13-12-6306,11 10 5684,-1-1 1,1 0-1,0-1 1,-4-8 0,-13-23-2159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3:39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6560,'19'0'9572,"-1"0"-5189,-8-1-5341,36-7 2487,62-20 1,21-5-973,179-3-439,-286 34-114,100-2 6,0 0-462,-76 0-1544,-16 3-5555,-20 1 5029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3:41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9 681 3904,'-1'4'572,"1"-4"-520,0 1 0,0-1-1,0 1 1,0-1 0,-1 0-1,1 1 1,0-1 0,0 1-1,0-1 1,0 0 0,-1 1 0,1-1-1,0 0 1,0 1 0,-1-1-1,1 0 1,-5 3 3985,7-3-3777,0 0 0,-1 0 0,1 0 0,0 0 0,-1 0 0,1-1 0,-1 1 0,1 0 1,-1-1-1,1 1 0,-1-1 0,3-1 0,0-4 47,-1-1-1,0 1 1,0-1 0,-1 0-1,0 0 1,0 0 0,1-8-1,4-14-39,2-2-80,15-42 170,-9 36-248,91-196 124,-91 204-254,2 2 1,1 0-1,1 1 1,1 1-1,44-42 1,-60 62 16,13-9 9,-17 13-9,1 1 1,-1 0 0,1-1 0,0 1 0,-1 0-1,1-1 1,-1 1 0,1 0 0,0 0 0,-1 0-1,1-1 1,-1 1 0,1 0 0,0 0 0,-1 0-1,1 0 1,0 0 0,-1 0 0,1 0 0,0 0-1,-1 1 1,1-1 0,-1 0 0,1 0 0,0 0-1,0 1 1,1 1 3,0 0-1,0 0 1,0 0-1,0 1 1,-1-1-1,1 1 1,-1-1-1,1 1 1,-1-1-1,0 1 1,0 0-1,0-1 1,-1 1-1,1 0 1,0 0-1,-1 4 1,1 7 88,0-1 0,-3 16 0,2-25-66,-2 19 161,-1 0 0,-2 0 0,0-1 0,-1 1 0,-1-1 0,-1 0 0,-2-1 0,-17 31 0,27-50 169,1-3-74,4-2-191,-1 0-1,0 0 1,0 0 0,0-1 0,5-6 0,12-10-38,5 0-76,64-55-228,-55 45 119,51-35 0,-82 62 131,0 1 0,1-1 1,-1 1-1,1 0 0,0 0 1,-1 0-1,9-2 0,-11 4 5,0 0 0,0-1 0,0 1 0,0 0 0,0 0 0,0 1 0,0-1 0,0 0 0,0 1 0,0-1 0,0 1 0,-1-1 0,1 1 0,0 0 0,0 0 0,-1 0 0,1 0 0,0 0 0,-1 0 0,1 0 0,-1 1 0,1-1 0,0 2 0,3 4 25,0 0 1,-1 0-1,0 0 0,0 0 0,-1 1 0,0 0 0,0-1 0,0 1 0,-1 0 0,1 14 0,0 8 314,-1 48 0,-2-54-125,-6 44 32,6-67 42,2-2-246,3-4-35,1 0 0,-1-1-1,0 0 1,-1 0 0,1 0-1,-1-1 1,0 1 0,-1-1 0,4-9-1,20-69-14,-24 75 40,23-68-269,3-11 271,-27 85-88,-1-1-1,1 1 0,0 0 0,0 0 1,0 1-1,4-5 0,-5 5-36,-1 4 60,0 1 1,1-1 0,-1 0-1,0 1 1,0-1 0,1 0 0,-1 1-1,0-1 1,1 0 0,1 3-1,-1 0-19,2 5-6,-1 1 0,0-1 0,1 16 0,1 9 109,3 17 51,-4-28-84,5 24 0,-2-20 3,-3-13-29,1 1 1,0-1-1,0 0 0,14 26 1,-14-32 9,1-1 0,0 1-1,0-1 1,7 7 0,-10-12 12,-1-1-1,1 1 0,0-1 1,0 1-1,0-1 0,0 0 1,0 1-1,0-1 0,0 0 0,1-1 1,-1 1-1,0 0 0,0 0 1,1-1-1,-1 0 0,1 1 1,-1-1-1,0 0 0,1 0 1,3-1-1,18-4 84,0 0 0,-1-2 0,0-1 0,0-1 0,42-22 0,-32 11-78,-1-1-1,59-51 1,-77 60-13,16-23 1,-3 5-74,-14 15 7,16-25-1,-20 28 160,-9 11-110,0 1 0,1 0-1,-1 0 1,0 0 0,0 0 0,0 0-1,0 0 1,0 0 0,0-1-1,0 1 1,0 0 0,0 0 0,0 0-1,1 0 1,-1 0 0,0 0 0,0 0-1,0 0 1,0 0 0,0 0 0,0 0-1,0 0 1,1 0 0,-1 0 0,0 0-1,0-1 1,0 1 0,0 0 0,0 0-1,0 0 1,1 1 0,-1-1 0,0 0-1,0 0 1,0 0 0,0 0 0,0 0-1,0 0 1,1 0 0,-1 0 0,0 0-1,0 0 1,4 7-131,1 16 167,-4-18-55,1 1 27,32 132 82,-31-128-83,0-1-1,0 1 1,1-1 0,1 0-1,4 9 1,-8-16 17,1 0-1,-1 0 1,1 0 0,0 0 0,-1-1 0,1 1 0,0 0 0,0-1 0,0 1 0,0-1 0,0 0 0,0 0 0,1 0 0,-1 0 0,0 0-1,1 0 1,-1 0 0,1-1 0,-1 1 0,0-1 0,1 0 0,-1 1 0,1-1 0,-1 0 0,5-1 0,7-3 59,0 0-1,0-1 1,-1-1 0,1 0 0,-1 0 0,22-17 0,15-6-42,-23 16-81,49-28 50,-29 12-41,83-37 0,-128 65 28,1 0 0,-1 1 0,0-1-1,1 0 1,-1 1 0,0 0 0,1-1 0,-1 1 0,0 0-1,1 0 1,-1 0 0,0 1 0,1-1 0,-1 1-1,0-1 1,3 2 0,-1-1 17,-1 1 1,0 0-1,0 0 0,0 0 0,0 0 1,0 0-1,0 1 0,0-1 0,3 5 1,2 5 41,0 0 0,0 0 1,-1 1-1,6 15 0,-11-23-49,45 86 245,-28-56-107,-16-31-89,-1 0 1,1 0 0,1-1 0,-1 1-1,0-1 1,8 6 0,6 5 135,-14-11-180,0-1-1,0 0 1,0 0-1,0-1 1,0 1-1,0-1 1,0 1-1,1-1 1,-1 0 0,0 0-1,1 0 1,-1-1-1,5 1 1,2 0 112,0-1 0,-1 0 0,15-3 0,17-2-280,-39 5-417,17-13-14772,-10 5 11925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3:42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730 6 3072,'-24'-3'959,"-2"0"2311,23 4-3049,0-1 0,1 1 0,-1 0 0,0-1 0,0 1 0,0 0-1,1 1 1,-1-1 0,1 0 0,-4 3 0,-27 21 749,23-16-439,-20 15 163,-18 13 1242,-65 65-1,-54 66 1275,-22 48-3411,155-175-222,30-36-260,0 0-1,0 0 0,1 0 1,-5 9-1,8-14 634,0 0 0,1 0 0,-1 0 0,0 0 1,0-1-1,0 1 0,0 0 0,0 0 0,1 0 0,-1 0 0,0 0 1,0 0-1,0 0 0,0 0 0,0 0 0,1 0 0,-1 0 0,0 0 0,0 0 1,0 0-1,0 0 0,0 0 0,1 0 0,-1 0 0,0 1 0,0-1 1,0 0-1,0 0 0,0 0 0,0 0 0,1 0 0,-1 0 0,0 0 1,0 0-1,0 0 0,0 1 0,0-1 0,0 0 0,0 0 0,0 0 1,0 0-1,0 0 0,1 0 0,-1 1 0,0-1 0,0 0 0,0 0 0,0 0 1,0 0-1,0 1 0,0-1 0,0 0 0,0 0 0,0 0 0,0 0 1,0 0-1,0 1 0,-1-1 0,1 0 0,0 0 0,0 0 0,0 0 1,0 0-1,0 0 0,0 1 0,0-1 0,0 0 0,0 0 0,14-7-2264,16-16 80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3:44.4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1065 4576,'0'1'3628,"7"1"-2203,15 0 220,-15-4-1323,1 0 0,-1 0 0,1-1 0,-1 0 0,0 0 0,0-1-1,9-5 1,45-37 580,-44 32-624,14-12 176,127-106 532,-137 112-935,-2-2 0,0 0 0,-2-1-1,0 0 1,-2-1 0,18-37 0,56-164 326,-33 75 410,33-70 66,-88 217-826,0 1-1,0-1 1,-1 1 0,1-1 0,-1 0-1,0 1 1,0-5 0,0 7-22,0-2 117,0-5 81,0 11-209,-1-1 0,1 1 1,-1-1-1,0 0 0,0 1 0,-1-1 0,-1 5 1,-7 18-72,1 21 188,-10 58 301,5 11-242,-13 141 156,17-153-272,-4 88-39,14-172-16,0 19 55,5 46 0,-3-64 7,-1-11-29,0-1 0,3 18-1,-3-25-1,0 0 0,-1 0 0,1 0 0,0 0 0,0 0-1,0 0 1,0 0 0,0-1 0,1 1 0,-1 0 0,0-1-1,1 1 1,-1 0 0,1-1 0,0 0 0,-1 1 0,4 0-1,-4-1-22,-1-1-1,1 0 1,0 0-1,0 0 1,-1 0-1,1 0 1,0 0-1,-1-1 1,1 1-1,0 0 0,0 0 1,-1 0-1,1-1 1,0 1-1,-1 0 1,1-1-1,-1 1 1,1 0-1,0-1 1,-1 1-1,1-1 1,-1 1-1,1-1 1,-1 1-1,1-1 0,-1 0 1,1 1-1,0-2 1,12-21-74,-12 22 74,21-44-37,-2 6-219,45-70 0,-54 93 185,122-155-160,-125 163-128,-10 13-312,-3 11 523,4-14 147,-26 118 539,25-106-540,1-1-1,0 0 0,1 1 1,1-1-1,0 0 1,0 0-1,5 15 1,-6-26 10,0-1 1,1 0 0,-1 1-1,1-1 1,-1 0 0,1 0-1,-1 1 1,1-1 0,0 0-1,-1 0 1,1 0 0,0 0-1,0 0 1,0 0 0,0 0-1,0 0 1,0 0 0,0-1-1,0 1 1,0 0 0,1-1-1,1 2 1,-1-2 9,0 1 0,0-1 0,0 0 0,1 0 0,-1 0 0,0 0 0,0-1 0,0 1 1,0 0-1,0-1 0,0 0 0,4-1 0,4-3 21,-1 0 0,1-1 1,-1 0-1,10-8 0,14-15-100,-1 0 0,-2-2-1,-1-2 1,-1 0 0,29-48 0,-44 66 145,-11 13-181,0 0 0,-1 0 0,1 0 0,0 0-1,-1 0 1,1 0 0,-1 0 0,1-4 0,2 80-22,-4-68 135,1-1-1,0 0 1,0 1 0,0-1 0,3 7 0,3 15 0,-6-20-9,0 0 1,0-1-1,1 1 0,0-1 1,0 1-1,1-1 1,0 0-1,0 1 0,7 8 1,-7-10 0,-1-3 6,-1 1-1,1-1 1,-1 0-1,1 0 1,0-1-1,0 1 1,2 2-1,-3-4-3,0 1-1,-1-1 1,1 0 0,0 0-1,0 1 1,-1-1 0,1 0-1,0 0 1,0 0-1,0 0 1,0 0 0,-1 0-1,1 0 1,0 0-1,0 0 1,0 0 0,0 0-1,-1-1 1,1 1 0,0 0-1,0-1 1,-1 1-1,1 0 1,0-1 0,0 1-1,-1-1 1,1 1-1,0-2 1,14-10 43,-2-2 0,0 0 0,0 0 0,13-22 0,11-12-232,1 0 331,36-37-478,-74 85 308,0-1 0,0 1 0,0 0 0,0 0 0,0 0 0,0 0 0,0 0 0,1 0 0,-1 0 0,0 0 0,0 0 0,0 0 0,0 0 0,0 0 0,1 0 0,-1 0 0,0 0 0,0 0 0,0 0 0,0 0 0,0 0 0,1 0 0,-1 0 0,0 0 0,0 0 0,0 0 0,0 0 0,0 0 0,0 0 0,1 0 0,-1 0 0,0 0 0,0 0 0,0 0 0,0 0 0,0 0 0,0 0 0,0 1 0,1-1 0,-1 0 0,0 0 0,0 0 0,0 0 0,0 0 0,0 0 0,0 1 0,0-1-1,0 0 1,5 12-153,-1 18 249,-3-28-90,2 14 97,0-1 0,2 1 0,12 28 0,0 2-12,-10-26-46,1-1 1,1 0-1,1-1 1,0 0-1,1 0 0,1-1 1,1-1-1,28 29 0,-35-39 8,0-1-1,1 0 0,0 0 0,0 0 1,0-1-1,0 0 0,1 0 1,0-1-1,9 3 0,-12-4-16,-1-1 0,1 0 1,-1 0-1,1-1 0,-1 1 0,1-1 0,-1 0 0,1 0 0,-1-1 1,1 1-1,-1-1 0,1 0 0,-1 0 0,1-1 0,-1 1 1,0-1-1,0 0 0,5-3 0,7-6 12,-1-1 1,0-1-1,-1 0 0,-1-1 1,16-21-1,-25 29-89,18-22-418,31-55 0,-19 28 367,6-11 95,-36 57 19,1 0-1,-2-1 1,0 1-1,0 0 1,3-17-1,-6 24-21,1 1 0,-1-1 0,0 1 0,0-1 0,0 1 0,0-1 0,0 1 0,0-1 0,0 1 0,0-1 0,0 1 0,-1 0 0,1-1 0,-1 1 0,1-1 0,-1 1 0,0 0 0,1-1 0,-1 1 0,0 0 0,0 0 0,0 0 0,0-1 0,0 1 0,0 0-1,0 0 1,0 0 0,-3-1 0,2 1-7,0 1-1,0-1 1,0 1-1,-1 0 1,1-1-1,0 1 1,0 0-1,0 1 1,-1-1-1,1 0 0,0 0 1,0 1-1,0-1 1,0 1-1,0 0 1,-1 0-1,1 0 1,-3 2-1,-2 1 38,0 0 0,0 0 0,1 1 0,-1 1 0,1-1 0,0 1 0,1 0 0,-1 0 0,1 0 0,0 1 0,1 0 0,0 0 0,0 0 0,0 1-1,1-1 1,0 1 0,0 0 0,1-1 0,0 1 0,0 0 0,1 1 0,0-1 0,1 0 0,0 0 0,0 0 0,2 12 0,0-9 70,0-1 1,1 1-1,1-1 1,0 0-1,0 0 1,9 14-1,-9-17-45,1-1 0,-1 0 0,1 0 0,1-1 0,-1 0 0,1 0 0,0 0 0,0 0-1,0-1 1,10 5 0,16 6 56,1-1-1,1-1 0,40 9 0,110 17-965,-168-37 93,27 1 0,-3-3-3728,-28 0 2015,-7 0-205,-12-6-1155,-1 2 2858,-18-12-2116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3:45.0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5312,'0'0'5920,"2"1"-4550,5 1-947,1-1 0,0 0-1,-1 0 1,1-1 0,0 0-1,12-1 1,10 0 224,261-7 2231,-64 1-2370,-168 6-996,261-3 1219,-213 3-3422,-1 1-3778,-71 0 3856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3:45.9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201 134 5984,'-1'-1'180,"0"0"1,0 0-1,1 0 1,-1 0 0,0 0-1,0 0 1,1 0-1,-1 0 1,0 0-1,1 0 1,-1 0 0,1 0-1,-1-1 1,1 1-1,0 0 1,0 0-1,-1-1 1,1 1-1,0 0 1,0 0 0,0-1-1,0 1 1,-8-11 9751,3 12-9265,0 1 1,0-1-1,0 1 1,0 1-1,0-1 1,-7 3-1,-11 4-459,-2-4 96,16-20 549,8 14-847,0 1 0,0-1 0,-1 1-1,1 0 1,0 0 0,-1-1 0,1 1 0,-1 0 0,1 0 0,-1 0 0,1 0 0,-1 1-1,0-1 1,1 0 0,-1 1 0,0-1 0,-2 1 0,-4-2-238,1 2-1,-15-1 1,15 1-174,7 0 299,-1-13-1536,-2 5-59,2 6 1161,0-1-1,0 1 1,1-1 0,-1 0 0,1 1 0,-1-1 0,1-3-1,3-28-8177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4: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50 224,'0'-34'3808,"1"74"5881,6 30-7728,1 23-2518,-6-73 700,10 38-1,-7-36-26,2 25 0,0 17-105,4 94 197,-2-13 928,-11-187-1104,-2 1 0,-18-80 0,-12-102 106,34 204-142,0 0-1,3-23 0,0-19 46,-2 52-85,-1 0-1,2 1 1,-1-1-1,1 0 1,0 1-1,1 0 1,0-1-1,4-9 1,-3 12 7,-1 0 0,1 0 0,-1 0 0,2 0 1,-1 1-1,1-1 0,-1 1 0,1 1 0,1-1 1,9-7-1,-13 11 28,0 0 1,1-1-1,-1 1 1,0 0-1,1 0 1,-1 0-1,1 0 1,-1 1-1,1-1 1,-1 1-1,1-1 0,-1 1 1,1 0-1,0 0 1,-1 0-1,1 1 1,-1-1-1,1 0 1,-1 1-1,1 0 1,-1-1-1,1 1 1,-1 0-1,5 3 1,9 10 50,1 1 1,-2 0 0,0 2-1,18 25 1,-28-36 52,-1 1 0,0-1-1,-1 1 1,1 0 0,-2 0 0,1 1 0,-1-1 0,0 0-1,0 1 1,1 13 0,-3-16-10,0 0 0,0 0 0,0 0 1,0 0-1,-1 0 0,0 0 0,0 0 0,0 0 0,-1 0 0,0 0 1,0-1-1,0 1 0,0-1 0,-1 1 0,0-1 0,-4 6 0,3-6 34,-1 1 0,0-1 0,0 0 0,-1 0 0,1-1 0,-1 0 0,0 0 0,1 0 0,-8 2 0,-2-2-393,0 0-1,0 0 1,0-1 0,-23-1 0,30-2-637,-6-1-2596,14 2 3384,0 0 1,0 0-1,-1 0 0,1 0 1,0 0-1,0 0 1,0 1-1,0-1 1,-1 0-1,1 0 1,0 0-1,0 0 1,-1 1-736,1-1 735,0 0 1,0 1-1,0-1 1,0 0-1,0 0 1,0 0-1,0 0 1,0 1-1,0-1 1,0 0-1,0 0 1,0 0-1,0 1 1,0-1-1,0 0 1,0 0-1,0 0 0,0 0 1,0 1-1,0-1 1,0 0-1,0 0 1,0 0-1,0 1 1,0-1-1,0 0 1,0 0-1,1 0 1,0 1-736,-1-1 735,0 0 1,0 0-1,0 0 1,8 7-2070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2:1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1872 1152,'-15'11'2496,"14"-10"-2128,-5-2 3775,7-1-2912,1 1-1037,8-8 169,-1-1 0,-1 0 0,0 0 0,9-13 0,25-51 78,-29 50-392,52-94 58,-49 93-90,1 1 0,34-37 1,-4 15 50,97-71 1,-13 13-180,-25 7 16,40-34 30,72-30-18,13 8-60,-221 147 140,336-184-34,-85 53 21,-94 35-67,181-96 822,-339 194-675,95-42 469,-108 60-944,-3 2-303,-1-1 0,-1 0 0,-15 18 0,2-1-824,0 5-2062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2:16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1 629 1248,'0'-9'8682,"5"-18"-7670,-1 6-552,8-18-76,-1 5-245,27-181 26,-11 94 52,-8 42-18,-15 63-190,-3 11-4,1 0 1,-1 0 0,0 0 0,0-7 0,-1 10-6,0 0 0,0 0 0,1 1 0,-1-1 0,1 0 1,-1 0-1,1 1 0,0-3 0,4-12-17,-5 15-53,0 7-511,-2 21 246,-7 42 0,1-7 205,2-8 350,-2 0-1,-2 0 1,-3 0 0,-20 52 0,26-87-138,1-5 47,1-1 0,-4 16 0,9-24-213,0-4 164,0-1 0,-1 1 0,1 0 0,0 0 0,0-1-1,0 1 1,0 0 0,-1 0 0,1-1 0,0 1 0,-1 0 0,1-1 0,-1 2 0,0-1 48,10-19 117,141-180-1130,-129 174 910,0 2 0,2 0 1,42-31-1,-28 20 924,-37 33-909,1-1 0,-1 0 1,0 0-1,1 0 0,-1 0 0,0 1 0,0-1 0,0 0 0,0 0 0,0 0 1,0 0-1,0 0 0,0 0 0,-1 1 0,1-1 0,0 0 0,0 0 0,-1 0 1,1 1-1,0-1 0,-1 0 0,1 0 0,-1 1 0,1-1 0,-1 0 0,1 1 0,-1-1 1,-1-1-1,-21-20 247,-42-22-717,20 18-3636,45 26 3971,-1-1-1,1 1 1,0 0-1,-1 0 1,1 0 0,0 0-1,0 0 1,-1-1 0,1 1-1,0 0 1,0 0-1,-1 0 1,1-1 0,0 1-1,0 0 1,0 0 0,-1-1-1,1 1 1,0 0-1,0-1 1,0 1 0,0 0-1,0 0 1,-1-1 0,1 1-1,0 0 1,0-1-1,0 1 1,0 0 0,0-1-1,0 1 1,0 0 0,0-1-1,0 1 1,0 0-1,1-1 1,-1 1 0,0 0-1,0-1 1,0 1 0,0 0-1,1-1 1,7-3-3649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4:10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11 640,'-10'0'6282,"3"-4"-4922,7 4-1340,0-1-1,0 1 0,0 0 0,0 0 1,0 0-1,-1 0 0,1 0 0,0 0 0,0-1 1,0 1-1,-1 0 0,1 0 0,0 0 1,0 0-1,0 0 0,0 0 0,-1 0 1,1 0-1,0 0 0,0 0 0,0 0 0,-1 0 1,1 0-1,0 0 0,0 0 0,0 0 1,-1 0-1,1 0 0,0 0 0,0 0 1,0 1-1,-1-1 0,1 0 0,-5 2 693,-4-10 173,-16 10 736,1 19-597,20-16-978,0-1-1,0 1 0,1 0 1,-1 0-1,1 0 0,0 0 1,1 0-1,-1 1 0,1-1 1,0 1-1,0 0 0,0 6 1,-2 6-54,1-1 1,1 1 0,1 22-1,1-31 34,1 0-1,0 1 0,0-1 0,1 1 1,0-1-1,1 0 0,0 0 0,5 10 1,-7-15 16,1-1-1,0 0 1,0 0 0,0 0 0,0 0 0,0 0 0,1 0 0,-1 0 0,1-1 0,0 1-1,-1-1 1,1 0 0,0 0 0,1 0 0,-1 0 0,0-1 0,0 1 0,1-1 0,-1 0-1,1 1 1,-1-2 0,1 1 0,0 0 0,4-1 0,-1 0 36,-1-1 0,0 0 1,0 0-1,11-3 0,10-3 443,-24 6-433,0 1 0,0-1 0,0 0 0,0-1 0,0 1 0,-1 0 0,1-1 0,0 0 0,-1 1 0,1-1 0,-1 0 0,1-1 0,-1 1 0,0 0 0,3-4 0,-3 4-47,-1 0 0,0-1 1,1 1-1,-1 0 0,0 0 0,0-1 0,0 1 0,0-1 1,0 1-1,-1-1 0,1 1 0,-1-1 0,1 1 0,-1-1 1,0 0-1,0 1 0,-1-4 0,-1-3 74,0-2 36,-1 1 0,-1-1 1,-5-12-1,-44-96-1783,47 107 533,4 7 536,0 1 0,0 0 0,0 0 0,-4-4 0,0 3-301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4:00.2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411 5 6656,'0'0'151,"1"-1"0,-1 1 0,0 0 0,0-1 0,1 1 0,-1 0 0,0 0 0,1-1 0,-1 1 0,0 0 0,1 0 0,-1-1 0,0 1 0,1 0 0,-1 0 0,1 0 0,-1 0 0,0 0 0,1-1 0,-1 1 1,1 0-1,-1 0 0,1 0 0,-1 0 0,0 0 0,1 0 0,-1 0 0,1 1 0,-1-1 0,0 0 0,1 0 0,-1 0 0,1 0 0,-1 0 0,0 1 0,1-1 0,0 0 0,0 2 233,0-1-1,0 1 0,0-1 1,-1 1-1,1-1 1,0 1-1,0 0 1,-1-1-1,1 1 0,0 2 1,0 2-179,0 1 1,-1-1 0,1 0 0,-1 1-1,-1-1 1,1 1 0,-1-1-1,0 0 1,0 1 0,-1-1-1,0 0 1,0 0 0,-4 9-1,-6 7-123,0 0 0,-19 24 0,22-33 25,-13 19-150,-1-1 0,-2-2 1,-41 40-1,51-56-683,-1-1-1,0 0 1,-22 12-1,24-17-565,0-1-1,0 0 0,0 0 0,-29 5 0,6-4-1459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4:01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1524 7392,'16'-19'6196,"7"-7"-4446,-4-3-1092,-1-1-1,20-45 1,-6 12-279,130-192 445,-65 111-661,-79 114-77,-1-2 1,14-36 0,20-70 11,-27 68-419,-9 28-479,-14 39 220,0 5 173,0 9-34,-1 22 45,-20 164-192,0 14 632,19-164-53,7 61 0,-3-82 115,1-1 0,2 1 0,17 48 0,-21-68-10,0-1 0,1 1 0,0-1 1,0 1-1,0-1 0,1 0 0,5 6 1,-8-10-65,0 0 1,0 0-1,0 0 1,1 0-1,-1 0 1,0 0-1,1-1 1,-1 1-1,1 0 1,-1-1 0,0 1-1,1-1 1,-1 1-1,1-1 1,0 0-1,-1 1 1,1-1-1,-1 0 1,1 0 0,-1 0-1,1-1 1,-1 1-1,1 0 1,0 0-1,-1-1 1,1 1-1,-1-1 1,0 0-1,1 1 1,-1-1 0,1 0-1,-1 0 1,0 1-1,2-3 1,8-7 125,1 0 0,-2-2 0,0 1 1,0-1-1,-1 0 0,9-16 0,11-16 63,62-67 119,-50 64-203,58-89-1,-17-22-71,-11-9-13,-62 147-52,46-125-205,46-188 0,-99 324 17,0 0 0,0 1 0,1-16 0,-3 24 172,0 0 1,0 0-1,0 0 1,0 0-1,0 0 0,0 0 1,0-1-1,0 1 1,0 0-1,0 0 1,0 0-1,0 0 1,0 0-1,0 0 0,0-1 1,0 1-1,0 0 1,0 0-1,0 0 1,0 0-1,0 0 1,0 0-1,0-1 0,0 1 1,0 0-1,0 0 1,0 0-1,0 0 1,0 0-1,0 0 1,0 0-1,0-1 0,0 1 1,0 0-1,0 0 1,-1 0-1,1 0 1,0 0-1,0 0 1,0 0-1,0 0 0,0 0 1,0 0-1,0 0 1,-1 0-1,1-1 1,0 1-1,0 0 1,0 0-1,0 0 0,0 0 1,0 0-1,0 0 1,-1 0-1,1 0 1,0 0-1,0 0 1,0 0-1,0 0 1,0 1-1,-7 8-399,-7 19 163,-46 99-241,16-40 452,-3 19 41,-49 99 11,51-118-81,-1-2 353,-58 154 0,61-96-42,13-39 46,9-14 489,15-58-53,2-11-494,19-34 395,58-71-282,8-9-439,-37 48-65,71-55-1,-112 98 102,-1 0 0,1 0 0,0 0 0,0 1 1,0-1-1,7-1 0,-10 2 41,1 1 1,0 0-1,0 0 1,-1 0-1,1 0 1,0 0-1,0 0 1,-1 0-1,1 0 1,0 0-1,0 0 1,0 0-1,-1 0 1,1 1-1,0-1 1,-1 0-1,1 0 1,0 1-1,0-1 0,-1 1 1,1-1-1,-1 1 1,1-1-1,0 1 1,-1-1-1,1 1 1,-1-1-1,1 1 1,-1 0-1,1-1 1,-1 1-1,0 0 1,1-1-1,-1 2 1,13 41-159,-6-12 73,-1-12 51,0 1-1,1-1 1,1 0 0,17 27-1,-20-37 109,1-1 0,0 0 0,1 0-1,0-1 1,0 0 0,0 0 0,1 0 0,0-1-1,0 0 1,17 8 0,-21-13-17,0 1 1,0-1-1,0 0 0,0 0 0,0 0 1,0-1-1,0 0 0,0 1 0,0-1 1,0-1-1,1 1 0,-1-1 0,0 1 1,0-1-1,0 0 0,0-1 0,0 1 1,3-3-1,8-2 86,-1-2 0,0 0 0,16-13 0,-4 2 103,-1-2 1,35-35-1,-49 43-124,0 0 0,0 0-1,-1-1 1,-1-1 0,-1 1 0,11-24 0,-17 33-118,-1 1 0,1-1 0,-1 1 0,0-1 0,0 0 0,-1 1 0,1-1 0,-1 0 0,0 1 0,0-1 0,-1 0 0,1 1 0,-1-1 0,0 0 0,-3-5 0,3 7-33,0 0-1,-1 1 1,1-1-1,-1 0 1,0 1-1,0 0 1,0-1-1,0 1 1,0 0-1,-1 0 1,1 0-1,-1 1 1,1-1-1,-1 0 1,1 1-1,-1 0 1,0-1-1,0 1 1,0 1-1,0-1 1,0 0-1,0 0 1,0 1-1,-3 0 1,0-1-24,0 1 1,-1 0 0,1 0-1,0 1 1,0 0 0,0 0-1,0 0 1,0 1 0,0 0-1,1 0 1,-1 0 0,0 1-1,1-1 1,-6 5 0,4-2 14,1 1 1,0-1-1,0 1 1,0 0 0,1 0-1,0 1 1,0 0-1,0 0 1,-5 11 0,4-4 91,0 0 0,2 0 0,-1 1 1,2-1-1,-1 1 0,2 0 0,0-1 1,1 1-1,1 0 0,0 0 1,3 19-1,-2-24-7,1 0 0,1 0 1,0 0-1,0 0 0,1-1 0,0 1 1,7 10-1,-7-14-3,0 0 0,1 0 1,0 0-1,0 0 0,0-1 1,0 0-1,1 0 0,0-1 0,0 0 1,12 7-1,-4-5 26,2 1 0,-1-2 0,1 0 0,-1-1 0,1 0 0,18 1 0,-22-4-329,-1 0 1,0-1-1,1 0 0,-1-1 0,0 0 1,1 0-1,-1-2 0,0 1 1,18-8-1,-25 8-14,1 0 1,-1-1-1,0 0 0,0 1 1,0-2-1,0 1 0,0 0 1,-1-1-1,1 0 0,-1 1 1,4-7-1,-2 1-535,-1 1 0,0-1-1,0 0 1,4-16 0,3-20-1508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4:02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21 8128,'-29'-10'2618,"13"3"-1309,16 7-1302,-1-1 0,0 1 0,1 0 0,-1-1 0,0 1 0,1 0 0,-1-1 0,0 1 0,1 0 0,-1 0 0,0 0 0,0 0 0,1 0 0,-2 0 0,1 0 35,3 0-36,-1 0-1,1 1 0,0-1 1,-1 0-1,1 0 0,0 0 1,-1 0-1,1 0 0,1 0 1,10-1 212,180 30-116,-166-25-1482,0-1 1,41-1-1,-34-2-209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4:02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77 7808,'5'-12'2880,"0"12"-2240,18-9-160,5 4 160,23 1-448,61-1 768,33 5-544,9-3 32,57 3-288,-6 0-96,-14 0-32,6 0-3488,9-4 1888,-20-30-3968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4:25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560 1034 2720,'3'-5'1174,"4"-2"-172,-7 6-914,-1 0-1,1 1 1,-1-1 0,1 0 0,-1 1 0,1-1-1,-1 1 1,0-1 0,1 0 0,-1 1-1,0 0 1,1-1 0,-1 1 0,0-1 0,0 1-1,0 0 1,1 0 0,-1-1 0,0 1-1,0 0 1,0 0 0,-1 0 0,-9-4 922,10 3-906,-1-1 1,0 1-1,0 0 0,0 0 1,0 0-1,0 0 0,0 0 1,0 0-1,0 0 1,0 1-1,0-1 0,0 1 1,-4-1-1,-32 1 367,18 1-83,-3 0-144,-32 5 0,21-1-129,6-2 8,1 2-1,0 0 1,-41 15 0,56-16-135,1 1 0,-1 0 0,1 1-1,0 1 1,1 0 0,0 0 0,0 1 0,0 0-1,1 1 1,-9 10 0,10-9-13,0 1 1,0 0-1,1 1 0,1-1 1,-1 1-1,2 1 0,-5 13 0,8-20 28,1 0 0,-1 1 0,1 0 1,0-1-1,0 1 0,1 0 0,0 0 0,0-1 0,1 1 0,0 0 0,0-1 0,0 1 0,1-1 0,0 1 0,5 11 0,-6-16 37,0 0 0,1 0 0,-1 0 0,0 0 0,1 0 0,-1 0 0,1 0 0,0-1 0,0 1 0,-1 0 0,1-1 0,0 0 0,0 1 1,0-1-1,1 0 0,-1 0 0,0 0 0,0 0 0,1-1 0,-1 1 0,0 0 0,1-1 0,-1 0 0,1 1 0,-1-1 0,0 0 0,1 0 0,-1-1 1,1 1-1,3-2 0,3 0 85,-1-1 0,0 0 1,0-1-1,0 1 1,0-2-1,-1 1 1,12-10-1,85-75 906,-46 37-686,-29 26-376,43-47-1,-57 54 72,-1 0 0,0-1-1,20-41 1,-15 19 17,-3 0-1,15-57 1,12-94 93,-32 139-139,15-114 61,-19 112-54,-2 7-33,-3-77 1,-3 70-42,1 49 19,1-1-1,-1 1 1,-1 0 0,0-1-1,0 1 1,0 0 0,-1 0-1,0-1 1,0 1 0,-4-7-1,6 13 18,-1 1-1,1-1 1,0 1-1,0-1 1,-1 1-1,1-1 1,0 1-1,-1-1 1,1 1-1,0-1 0,-1 1 1,1 0-1,-1-1 1,1 1-1,-1 0 1,1-1-1,0 1 1,-1 0-1,0-1 1,1 1-1,-1 0 1,1 0-1,-1 0 1,1 0-1,-1-1 1,1 1-1,-1 0 1,1 0-1,-2 0 1,1 1-11,0-1 0,0 1 0,0-1 1,0 1-1,0 0 0,0-1 1,0 1-1,1 0 0,-1 0 0,0 0 1,0-1-1,1 1 0,-1 0 0,0 1 1,-4 7-159,1 0 1,-7 16 0,11-24 176,-31 88-112,3 2 0,4 1-1,5 1 1,3 0 0,5 2 0,0 98 0,15-98 104,-3-83 46,1-1 1,1 0-1,-1 1 0,2-1 1,9 21-1,-9-22 49,2 0 0,-1-1 0,1 1 0,12 13 0,-15-20-48,-1 0 0,1-1 0,1 1 0,-1-1 0,0 0 0,0 0 0,1 0-1,0 0 1,-1 0 0,1-1 0,0 1 0,-1-1 0,1 0 0,0 0 0,0-1-1,4 1 1,0-1 31,-1 0-1,1-1 1,-1 0 0,1 0-1,-1-1 1,8-2-1,43-18 223,-46 17-248,199-94 608,-194 90-581,-16 9-187,-2 1-219,-23 20-1,14-13 240,0 0 1,-15 19-1,23-25 98,0 1-1,0-1 1,0 1-1,1-1 1,0 1 0,-1 0-1,1-1 1,0 1-1,0 0 1,0 0-1,1 0 1,-1 0-1,1 0 1,0 0 0,-1 0-1,1 0 1,1 5-1,0-6 21,0 1 0,0 0 0,0-1 0,0 1 0,0-1 0,1 1 0,-1-1 0,1 0 0,0 1 0,-1-1 0,1 0 0,0 0 0,0 0 0,1 0 0,-1-1 0,0 1 0,1-1 0,-1 1 0,1-1 0,-1 0 0,1 0 0,4 2 0,2-1 17,0 1-1,1-1 1,-1-1-1,0 0 1,14 0 0,-13-1 71,0 0 1,0-1 0,0-1 0,-1 0 0,1 0-1,-1-1 1,1 0 0,-1 0 0,0-1 0,0-1-1,0 1 1,-1-1 0,0-1 0,0 0 0,0 0-1,0 0 1,-1-1 0,8-10 0,-13 16-78,-1-1 0,0 0 0,1 0 1,-1 0-1,0 0 0,0 0 0,0 0 0,0-1 1,0 1-1,0 0 0,-1-1 0,1 1 0,-1 0 1,1-1-1,-1 1 0,0 0 0,0-1 0,0 1 1,-1-4-1,-1 0 20,0 0 1,0 0 0,-1 0-1,0 0 1,-5-8 0,6 10-28,-2 0-101,0-1 0,0 0 0,0 1 0,0 0 1,-1 0-1,1 0 0,-1 0 0,0 1 0,-1 0 0,1 0 0,0 0 1,-1 1-1,0-1 0,1 1 0,-1 1 0,0-1 0,0 1 0,0 0 1,0 0-1,-9 1 0,20 9-57,-1-6 108,-1 1 1,1-1-1,0 0 0,0 0 1,0 0-1,0-1 0,1 0 1,-1 1-1,1-1 0,-1-1 1,9 3-1,4 0 90,34 4 0,-40-7 16,0 0-1,0-1 1,-1-1 0,1 0 0,0 0-1,0-1 1,-1 0 0,1-1 0,-1 0-1,0-1 1,0 0 0,17-9 0,-13 5 14,0-1 1,0 0 0,0-1 0,-1 0-1,-1-1 1,1-1 0,-2 0-1,18-23 1,-27 31-78,0 1 1,-1-1-1,1 0 0,-1 0 0,0 0 0,0 0 0,0 0 1,0 0-1,-1 0 0,0 0 0,0 0 0,0 0 0,0 0 1,-1 0-1,1-1 0,-1 1 0,0 1 0,0-1 0,-1 0 1,1 0-1,-1 0 0,0 1 0,0-1 0,0 0 0,0 1 1,-1 0-1,1 0 0,-1 0 0,0 0 0,0 0 0,-3-2 1,5 4-28,0 1 1,0 0 0,1-1 0,-1 1 0,0 0 0,0 0 0,0 0 0,1 0 0,-1 0 0,0 0 0,0 0 0,1 0-1,-1 0 1,0 0 0,0 1 0,0-1 0,1 0 0,-1 0 0,0 1 0,1-1 0,-1 0 0,0 1 0,1-1 0,-1 1-1,0-1 1,1 1 0,-1-1 0,1 1 0,-2 0 0,-13 20-358,5-3 239,2 1-1,0 1 0,1 0 1,-7 30-1,12-40 100,0 0 0,0 1-1,2-1 1,-1 0 0,1 1 0,0-1 0,1 1 0,1-1-1,2 11 1,-3-16 75,0 0 0,1-1 0,0 0 0,-1 1 0,2-1 1,-1 0-1,0 0 0,1 0 0,0 0 0,0-1 0,0 1 0,0-1 0,0 1 0,1-1 0,0 0 0,-1-1 0,1 1 0,0-1 0,0 1 0,1-1 0,-1 0 0,6 1 0,-1 0 99,1-1 0,0-1-1,-1 0 1,1 0 0,0-1 0,0 0-1,0-1 1,18-3 0,3-3 200,42-16-1,-35 10-328,2 0 24,0-2 0,-2-2 0,0-2 0,57-38-1,-87 52-123,0 0 0,0 0 0,0 1 0,0 0-1,18-5 1,-25 9 76,-1 0 0,1 0 0,0 0 0,0 0 0,0 0-1,0 0 1,-1 0 0,1 1 0,0-1 0,0 0 0,-1 1 0,1-1 0,0 0-1,0 1 1,-1-1 0,1 1 0,0-1 0,-1 1 0,1-1 0,-1 1 0,1 0 0,-1-1-1,1 1 1,-1 0 0,1-1 0,-1 1 0,0 0 0,1 0 0,1 3 12,-1-1 0,0 0 0,0 0 1,0 0-1,1 6 0,-1 1 38,-1-1 0,-1 1-1,1 0 1,-5 15 0,2-4 33,-5 8 7,7-25 89,-1 0 1,1 1-1,0-1 0,0 1 1,0 6-1,11-14 346,-1-4-470,-1 1 0,0-1 0,-1-1 0,1 0 0,8-12 0,-7 8-84,20-18 0,-29 29 24,1 1 1,-1 0 0,0 0-1,0 0 1,0-1-1,0 1 1,1 0 0,-1 0-1,0 0 1,0 0-1,1-1 1,-1 1 0,0 0-1,0 0 1,1 0-1,-1 0 1,0 0 0,0 0-1,1 0 1,-1 0-1,0 0 1,0 0 0,1 0-1,-1 0 1,0 0-1,0 0 1,1 0 0,-1 0-1,0 0 1,0 0-1,1 0 1,-1 0-1,0 1 1,4 8-205,-2 17 287,-3-23-118,7 64 405,-6-21 2026,-19-38-2096,12-8-324,6 0 39,-1 0 0,1 0 0,-1 0 1,1 0-1,-1 0 0,0 0 0,1 0 0,-1 1 0,1-1 1,-1 1-1,1-1 0,-3 2 0,0 0 39,1 0 0,-1-1-1,0 0 1,0 0 0,0 0 0,0 0-1,0 0 1,-8-1 0,-39 0 43,25-2-372,-2 2 784,27 0-497,-19 0-368,-12 4 390,-33 1-443,-36-1 235,246 7 92,-105-6 274,-17-3-6,0-1 0,0-1 0,0-1 0,-1-1 0,1-1 0,0-1-1,-1-1 1,34-12 0,-18 3 79,42-17-265,-53 20 66,40-11-1,20-9 60,44-25-620,-129 55 489,-1 0 0,0 1 0,1-1-1,-1 1 1,0-1 0,1 1-1,-1 0 1,1-1 0,-1 1 0,0 0-1,1 0 1,-1 0 0,1 0-1,-1 0 1,1 1 0,-1-1 0,1 0-1,-1 1 1,0-1 0,1 1-1,-1-1 1,0 1 0,1 0 0,-1-1-1,0 1 1,0 0 0,0 0-1,0 0 1,0 0 0,0 0 0,0 0-1,0 0 1,0 1 0,0-1 0,0 0-1,-1 0 1,1 1 0,0-1-1,0 3 1,2 3-36,-1 0 0,0 0 0,-1 0 0,0 0 0,0 1 0,0 12 0,-4 148 1110,3-167-682,4-6 277,17-21-457,20-32 1,14-18-786,-33 55 5,-22 20 410,2 3-90,1 0 231,-1 1 1,1 0 0,-1 0-1,0 0 1,0 0 0,0 0-1,0 0 1,2 6 0,10 33-70,-10-31 152,-1 0 1,9 16-1,-11-24-29,3 4 90,0 1 1,0-1 0,7 7 0,-9-12-57,-1 0 0,0-1 0,1 1 1,0-1-1,-1 0 0,1 1 0,0-1 1,-1 0-1,1 0 0,0 0 0,0 0 1,0-1-1,0 1 0,0 0 0,0-1 1,0 1-1,0-1 0,3 0 0,-4 1-52,-1-1-1,1 0 0,0 0 1,0 0-1,-1 0 0,1 0 1,0 0-1,0 0 0,0 0 1,-1 0-1,1-1 0,0 1 0,0 0 1,-1 0-1,1-1 0,0 1 1,0 0-1,-1-1 0,1 1 1,0-1-1,-1 1 0,1-1 1,-1 1-1,1-1 0,-1 1 1,1-1-1,-1 0 0,1 1 1,-1-1-1,1 0 0,-1 1 0,0-1 1,1 0-1,-1-1 0,0-1-659,0 0 0,0 0-1,-1 0 1,1 0 0,-1 0-1,0 0 1,-2-5 0,1 0-1273,-2-7-2921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4:25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9 8224,'-1'-1'277,"0"0"0,0 0 1,0 0-1,0 1 0,0-1 1,0 0-1,0 1 0,0-1 1,0 1-1,0-1 0,-1 1 1,1 0-1,0 0 0,-2-1 1,2 1-113,2 2-181,2 3 138,-1 0-1,0 1 1,0-1 0,0 1-1,-1 0 1,0 0 0,1 6-1,1 44 709,-4-28-905,-8 56 0,9-82-2,-4 13-1009,2-1 0,0 1 1,1 0-1,1 0 0,1 24 0,7-14-1868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4:26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169 1 6656,'-2'0'255,"-1"0"1,1 0-1,-1 0 0,1 1 1,0-1-1,-1 1 0,1 0 1,0-1-1,0 1 0,-1 0 1,1 0-1,0 0 0,-2 2 1,0 1-238,-1 0-1,1 0 1,-6 9 0,-7 6 1216,10-12-985,2 0 0,-1 0 0,1 1 0,0 0 0,0 0 0,1 0 0,0 0 0,1 1 0,-4 12 0,-1 9-76,-4 44 1,8-51-67,4-20-105,-19 164 545,18-147-478,1 1-1,1-1 1,1 1-1,1-1 1,1 0-1,7 25 1,-4-27 21,2 0 0,10 19 0,-18-36-88,11 15-1453,7-18-5642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2:10:08.967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94 104 1056,'0'-5'1963,"0"-16"740,-4-15-1103,4 34-1517,0 0-1,-1 0 0,1 0 0,-1 0 0,0 0 1,1 0-1,-1 0 0,0 0 0,0 1 0,0-1 1,-1 0-1,1 1 0,0-1 0,-1 1 0,1-1 1,-4-1-1,5 3-72,0-1 0,-1 1 0,1 0 0,0 0 1,-1-1-1,1 1 0,0 0 0,0-1 0,-1 1 0,1 0 1,0-1-1,0 1 0,-1 0 0,1-1 0,0 1 0,0 0 0,0-1 1,0 1-1,-1 0 0,1-1 0,0 0 0,0-1 174,0 6-346,5 58 306,-5-1 768,9-47-624,-7-2-199,-2-8-63,1 0 0,0 0 0,0 0 0,0 0 0,3 5 0,-4-8-21,0 0-1,1 0 0,-1 1 0,0-1 0,0 0 1,1 0-1,-1 0 0,0 1 0,0-1 0,0 0 1,0 0-1,-1 3 0,0-1 5,1 134 621,-5-61-241,5-52-133,-4 30 0,2-37-202,1 1 1,2 17-1,-1-17 203,-2 31 0,-2-13-210,-4 24-19,7-49-2,0 0 1,1 1-1,2 16 1,-1 4 75,-1-25-72,0 23 136,5 35 1,-3-25-259,-1-26 204,3 26 1,-1-28-65,-1 0 0,-1 1 0,0 13 0,6 52-70,0 2 353,-6-71-324,-1 1-1,4 12 1,-2-13 11,0 1 1,-1 12-1,3 40-13,-4-57 16,1 0-1,0 0 1,0-1-1,3 10 1,2 11 26,-3-7-2,-2 0 1,0-1 0,-1 1 0,-3 32 0,-1-13-101,2 1 0,2 41 0,1-21-9,3 182 133,-8-87-42,3-137 92,-3 22 1,2-28-50,0 1 0,1-1 1,0 0-1,1 1 0,2 15 1,-2-22-30,1 0 1,-1 0-1,0-1 1,0 1 0,-1 4-1,0 7 1704,1-15-1718,0 0 0,1 0 0,-1 0 0,0 0 0,1 0-1,-1 0 1,0 0 0,0-1 0,1 1 0,-1 0 0,0 0 0,0 0-1,0-1 1,1 1 0,-1 0 0,0 0 0,0-1 0,0 1-1,0 0 1,1 0 0,-1-1 0,0 1 0,0 0 0,0-1-1,0 1 1,0 0 0,0-1 0,0 1 0,0 0 0,0 0-1,0-1 1,0-13 77,0 10-16,-9-426 664,11 354-767,-3-72-157,0 54-439,1 55-26,2 49-1339,-2-9 1939,1 1 0,-1-1 0,1 1 0,0 2 1,4 13-145,8 11 1,15 46 1,-23-60 165,20 66 28,-12-39 13,1 0 0,1 0 0,24 41 1,-30-67 0,1-1 0,1 0 1,0 0-1,1-1 1,25 22-1,-8-3 17,-23-25-37,0 1 0,13 11 1,33 31-9,-28-31 81,1-1 0,0-1 1,50 25-1,-72-41-47,0 1 0,-1-1-1,1 1 1,-1 0 0,5 3 0,20 16 136,-4-2-324,-23-19 158,0 0 0,0 0 0,0 0 0,0 1 0,0-1 0,0 0 0,1 0 0,-1 0 0,0 0 0,0 0 0,0 1 0,0-1 0,0 0 0,0 0 0,1 0 0,-1 0 0,0 0 0,0 0 0,0 0 0,0 1 1,1-1-1,-1 0 0,0 0 0,0 0 0,0 0 0,1 0 0,-1 0 0,0 0 0,0 0 0,0 0 0,1 0 0,-1 0 0,0 0-4,0 0 0,1 0 0,-1 0-1,0 0 1,0 0 0,0 0 0,1 0 0,-1 0 0,0 0-1,0 0 1,0 0 0,1 0 0,-1 0 0,0 0 0,0 0-1,0 0 1,0 0 0,1 1 0,-1-1 0,0 0 0,0 0-1,0 0 1,0 0 0,0 0 0,0 0 0,1 1 0,-1-1-1,0 0 1,0 0 0,0 0 0,0 1 0,0-1 0,7 11-113,-3-6 179,0 1 1,-1 0-1,0 0 0,2 7 0,-4-11-124,0 1 58,0 1 0,0-1 0,0 0 0,1 1 0,-1-1 0,3 4 0,3 14 266,-6-19-303,0 8-70,25 37 75,-25-46 36,0 1 1,0-1-1,0 1 0,0-1 0,1 0 1,-1 1-1,0-1 0,1 0 0,-1 0 0,0 0 1,1 0-1,0 0 0,2 1 0,9 6 113,5 7-71,-17-14-62,0 0 0,1 0 1,-1 0-1,0 0 0,0 0 0,0 0 0,0 0 0,0 1 1,0-1-1,0 0 0,1 3 0,-1-2 18,1-1-1,0 0 1,0 1-1,0-1 1,-1 0-1,1 0 1,1 0 0,-1 0-1,0-1 1,2 2-1,2 0-18,8 3 94,0-1-1,0 0 1,0-1 0,16 1-1,-4 1-198,-18-3 150,0 1-1,0 0 0,0 0 0,8 6 0,9 2-258,-23-10 284,-2-1-35,0 1 0,1 0 0,-1-1 0,1 1 0,-1-1 0,0 0 1,1 1-1,-1-1 0,1 1 0,-1-1 0,1 0 0,-1 1 0,1-1 0,0 0 0,-1 0 1,2 1-1,8 7 132,-9-6-149,0-1 0,0 1 0,0 0-1,0 0 1,-1-1 0,1 1 0,-1 0-1,0 0 1,1 2 0,-1-2-7,0-1 0,-1 0 0,1 0 0,0 0 0,-1 0 0,1 0 0,-1 1 0,0-1 0,1 0 0,-1 0-1,0 0 1,1 0 0,-1-1 0,0 1 0,0 0 0,0 0 0,-1 1 0,-8 8 72,9-9-55,0 1-1,0-1 1,0 0-1,-1 0 1,1 1-1,0-1 1,-1 0-1,1 0 1,-1 0-1,1 0 1,-3 0-1,-81 28 6,45-20 133,-13 2 118,51-11-263,-1 1 0,0-1 0,1 0-1,-1 0 1,0 0 0,1-1 0,-1 1 0,0-1-1,1 1 1,-1-1 0,1 0 0,-1 0 0,1 0-1,-5-3 1,-10-3 78,-38-7-110,0 3 0,-69-6 1,63 9 14,13 4 58,-70 4 1,57 1-207,-11 2 87,66-3 56,0 1 1,-1 0 0,1 0-1,0 1 1,0-1-1,0 2 1,0-1 0,0 0-1,-8 6 1,-5 1-92,-13 11-232,22-9 439,9-10-98,1 0-1,-1 0 0,1 0 0,-1 0 0,0 0 1,0 0-1,0 0 0,1-1 0,-1 1 0,0 0 0,0 0 1,0-1-1,0 1 0,0-1 0,0 1 0,0-1 1,-1 1-1,1-1 0,0 0 0,0 1 0,0-1 1,-2 0-1,3 0 102,-6 5-79,4-3 240,10-3-237,-3 0-60,-1 0-1,1 0 1,-1-1-1,1 1 0,-1-1 1,0 0-1,0-1 1,7-3-1,30-28 9,-30 23 9,22-14-1,88-47-3,-97 60-98,0 0 1,0 2-1,34-9 0,-48 16 92,0 1 0,0 0 0,0 1-1,0 0 1,0 1 0,0 0 0,0 0 0,0 1-1,0 0 1,0 1 0,0 0 0,-1 0 0,16 7 0,-22-8 29,-3-1 1,1 0 0,0 1-1,0-1 1,-1 0 0,1 1-1,-1-1 1,1 1 0,0-1-1,-1 1 1,1-1 0,-1 1-1,1-1 1,-1 1 0,1 0-1,-1-1 1,0 1 0,2 2 288,-17 5 557,10-8-758,-1 1 0,1-1-1,-1-1 1,1 1-1,-1-1 1,1 0-1,-8-2 1,-38-15 78,36 12-136,-118-48 196,107 41-118,-1-1 0,-43-32 1,52 33-205,10 8-75,1-1 1,-10-8 0,9 10-463,7 10 126,5 15-25,-3-17 515,45 164-464,-15-32 928,-31-135-410,1 0 0,-1 0 1,0 0-1,0 0 0,0 0 1,0 0-1,0 0 0,0-1 1,0 1-1,0 0 0,-1 0 1,1 0-1,0 0 0,0 0 0,-1-1 1,1 1-1,0 0 0,-1 0 1,1 0-1,-1-1 0,1 1 1,-1 0-1,0-1 0,1 1 0,-1 0 1,0-1-1,1 1 0,-1-1 1,0 1-1,0-1 0,1 1 1,-1-1-1,0 0 0,0 1 1,0-1-1,0 0 0,1 0 0,-1 0 1,0 1-1,0-1 0,0 0 1,-1 0-1,-6 0 89,0 1 1,0-1-1,-14-2 1,16 1-35,-40-1-230,-19-3 40,25 3 226,24 3-540,13-1 38,21 4-170,0-1 502,-1-2 0,0 0 0,0-1 0,25-3 0,87-18 229,-83 12-168,161-21 119,-149 22-155,-45 6-24,0 1-1,0 0 1,0 0 0,0 1-1,0 1 1,0 0 0,0 1-1,25 7 1,41 21 131,-74-29-42,0 0 1,0 0-1,0-1 1,-1 1-1,1-1 0,0 0 1,0-1-1,0 1 1,0-1-1,0 0 1,0 0-1,6-2 0,-2 0-14,-7 3-26,-1-1 1,0 1-1,0-1 0,0 0 0,0 1 1,1-1-1,-1 0 0,0 0 0,0 0 0,0 0 1,1-2-1,1 0 45,-2 2-70,0 0 59,2-2-6,-2 2-47,10 1-284,156-3 982,-223 2-749,-105 14 0,51 7 7,63-12 69,-60 3-1,-5 1 16,58-2-98,-27 3-35,26-4 117,-87 24-1,136-31-13,-1-1 0,1 0 0,-12-1 0,14 1-15,0 1 0,0-1 0,1 0 0,-1 1 0,-3 2 0,1-2 14,0 3-65,5-5 68,0 1-1,1 0 0,-1-1 1,0 1-1,0-1 0,0 1 0,0-1 1,0 1-1,1-1 0,-1 1 1,0-1-1,0 0 0,0 0 1,0 0-1,0 1 0,0-1 0,-2 0 1,22 5-520,9-2 429,-1-2 0,1-2 0,32-3-1,2-1 170,235-16-107,-30-11 214,-126 3-278,-96 22 121,73-2-1,-84 9-176,91 3 118,-106-2 73,-15-1-25,1 0 0,-1 0 0,1 1 1,-1 0-1,0-1 0,0 1 0,7 3 0,-9-3-23,1-1-1,-1 0 0,0 1 1,0-1-1,1 0 0,-1 0 1,4 0-1,1-1 106,-7 2-96,0 0-1,0-1 0,0 1 1,0-1-1,0 1 0,0 0 0,0-1 1,-1 1-1,1-1 0,0 1 0,0-1 1,-1 1-1,1 0 0,0-1 0,-1 1 1,1-1-1,0 0 0,-1 1 1,0 0-1,-29 8 149,0-2 0,-1-1-1,0-1 1,0-2 0,-35 0 0,-119 2-110,165-5-62,-107 3 304,91-2-160,-66-9-1,-8 0-149,-41 4-234,-84 3 438,189 2-641,-21 2-5486,64-2 5685,1-1 0,0 0 0,0 0 0,0 0 0,0 0 0,0 0 0,-1-1 0,1 1 0,0-1 0,0 1 0,0-1 0,-3-1 0,2-1-429,-1 0 0,1 0 0,0 0-1,0-1 1,0 1 0,-3-7 0,5 10 679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4:26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7 172 8480,'0'-1'164,"-1"1"1,1 0 0,-1-1 0,1 1-1,-1-1 1,1 1 0,0-1-1,-1 1 1,1-1 0,0 1 0,-1-1-1,1 1 1,0-1 0,0 1 0,-1-1-1,1 1 1,0-1 0,0 0-1,0 1 1,0-1 0,0 0 0,0 0-110,1 0-1,0 0 1,-1 0 0,1 1 0,0-1 0,-1 0 0,1 1 0,0-1 0,0 1 0,0-1 0,0 1 0,-1-1 0,1 1 0,2-1 0,83-40 1037,-44 20-358,80-28 0,-87 38-1140,1 2 1,62-8 0,-91 16-24,-1 1 0,1 0 1,-1 0-1,1 0 1,-1 1-1,0 0 0,10 4 1,-12-4 15,-1 0-1,1 1 1,-1-1 0,0 1 0,0 0 0,0 0 0,0 0-1,0 0 1,0 1 0,-1-1 0,1 1 0,-1 0 0,0-1-1,3 6 1,9 16-2248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4:38.1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282 837 1568,'0'-1'134,"0"1"0,0 0 0,0 0 1,0 0-1,0-1 0,0 1 0,0 0 0,0 0 0,0-1 1,0 1-1,0 0 0,0 0 0,0 0 0,0-1 0,0 1 0,0 0 1,0 0-1,0 0 0,-1-1 0,1 1 0,0 0 0,0 0 1,0 0-1,0-1 0,0 1 0,0 0 0,-1 0 0,1 0 1,0 0-1,0 0 0,0 0 0,-1-1 0,1 1 0,0 0 0,0 0 1,0 0-1,-1 0 0,1 0 0,0 0 0,0 0 0,0 0 1,-1 0-1,1 0 0,0 0 0,0 0 0,-1 0 0,1 0 1,0 0-1,0 0 0,0 0 0,-1 0 0,1 0 0,0 0 0,0 0 1,0 1-1,-1-1 0,1 0 0,0 0 0,0 0 0,0 0 1,-11 2 134,0-2-73,0 0 0,0 1 0,1 0 0,-1 1 1,0 0-1,0 0 0,1 1 0,0 1 0,-1 0 0,1 0 0,1 1 0,-14 8 0,21-11-194,-58 44 199,54-40-180,1-1 1,0 1-1,0-1 0,0 2 1,0-1-1,1 0 0,-6 13 1,8-13-4,1 0 1,0 0-1,0 0 1,0 0-1,1 0 1,0 0-1,1 11 1,-1 3-29,0-15 33,1-1-1,-1 1 1,1 0-1,-1 0 1,1-1-1,1 1 1,-1-1-1,1 1 1,0-1-1,0 1 0,0-1 1,0 0-1,1 0 1,-1 0-1,1 0 1,0-1-1,1 1 1,-1-1-1,7 6 1,-5-6 29,0 0 0,1 0 0,-1 0 1,1 0-1,-1-1 0,1 0 0,0 0 1,0-1-1,0 0 0,-1 0 0,1 0 1,1-1-1,-1 1 0,0-2 0,9 0 1,29-5 134,0-2 0,52-16 1,-72 16-118,0-1 0,-1-1-1,0-1 1,0-1 0,30-23 0,-44 28-48,-1 0 0,1-1 0,-2-1 0,1 1 1,-1-1-1,0 0 0,-1-1 0,0 1 0,4-12 0,5-13 36,14-50 0,-19 54-59,89-294-388,-63 209 189,29-158 0,-55 197 88,-12 60-72,-1 14-86,-1 9 41,-27 100 344,-27 176-1,35-81 110,5-28-90,-19 141 212,35-282-287,2-23 67,0 1 0,-3 13 1,1-12-88,3-11-1,-1-1 1,0 1-1,0 0 1,0 0 0,-1 0-1,1 0 1,0-1-1,0 1 1,0 0-1,-1 0 1,1 0-1,0-1 1,-1 1-1,1 0 1,-2 1 0,2-1 275,0-7-184,1 0 0,0 0 1,0 0-1,1 0 0,0 0 0,5-10 0,3-12-337,51-219-412,-38 189 92,-23 57 514,0 1 0,0 0 1,0 0-1,0-1 0,0 1 1,0 0-1,0-1 0,0 1 1,0 0-1,0-1 1,0 1-1,1 0 0,-1 0 1,0-1-1,0 1 0,0 0 1,0-1-1,1 1 1,-1 0-1,0 0 0,0 0 1,0-1-1,1 1 0,-1 0 1,0 0-1,0 0 1,1-1-1,-1 1 0,0 0 1,0 0-1,1 0 0,-1 0 1,0 0-1,1 0 0,-1 0 1,0 0-1,1 0 1,-1 0-1,1 0 0,6 12-257,1 21 75,3 19 207,6 32 40,-13-61-127,12 36 1,-15-54 86,2 1 1,-1-1-1,0 0 1,1 0 0,0 0-1,0 0 1,1-1-1,0 1 1,-1-1 0,1 0-1,0 0 1,1 0-1,-1 0 1,1-1 0,6 4-1,-4-4 42,-1 1-1,1-2 0,0 1 1,0-1-1,0 0 1,0 0-1,0-1 1,0 0-1,0 0 0,1 0 1,12-2-1,8-2-15,-1-1-1,1-1 0,-1-2 1,0-1-1,0-1 0,-1-1 1,-1-1-1,0-1 0,0-1 1,32-24-1,-49 31 22,0-1 1,-1 0-1,1 0 1,-2 0 0,7-9-1,-10 13 20,-1-1-1,0 1 1,0 0-1,-1-1 1,3-6-1,-4 9-9,1-1-1,-1 1 0,0-1 0,0 1 1,0-1-1,0 0 0,0 1 1,0-1-1,-1 1 0,1-1 0,0 1 1,-1 0-1,1-1 0,-1 1 1,1-1-1,-3-2 0,3 4-76,-1-1 0,1 1-1,-1-1 1,0 1 0,0-1 0,1 1 0,-1-1-1,0 1 1,0-1 0,1 1 0,-1 0 0,0 0-1,0-1 1,0 1 0,0 0 0,1 0 0,-1 0-1,0 0 1,0 0 0,0 0 0,0 0-1,0 0 1,0 0 0,1 1 0,-3-1 0,-21 9-339,7 1 269,1 1 0,0 0-1,1 1 1,0 0 0,1 1 0,0 1 0,2 1-1,-21 28 1,31-40 74,0-1 0,1 1 0,0 0-1,-1 0 1,1 0 0,0 1 0,1-1 0,-1 0-1,0 0 1,1 0 0,0 1 0,0-1-1,0 0 1,0 0 0,0 1 0,1-1 0,-1 0-1,1 0 1,0 0 0,0 0 0,0 0 0,1 0-1,-1 0 1,1 0 0,-1 0 0,4 3 0,-3-3 23,0 0 1,1 0-1,-1 0 1,1 0-1,0-1 1,0 1-1,0-1 1,0 0 0,0 0-1,1 0 1,-1 0-1,0-1 1,1 1-1,0-1 1,-1 0-1,1 0 1,0 0-1,0 0 1,-1-1 0,1 0-1,0 1 1,4-2-1,-5 1 14,-1 0-1,0-1 1,0 0 0,1 1-1,-1-1 1,0 0 0,0 0-1,0 0 1,0 0 0,0-1-1,0 1 1,0 0 0,2-3-1,18-24 202,-11 13-34,-6 7-181,-1 0 1,0 0 0,0 0-1,0 0 1,-1-1 0,-1 1-1,3-14 1,5-14-12,-8 30-65,-1 0 1,0-1-1,0 1 0,0 0 0,-1 0 1,-1-8-1,1-1-762,19 71 280,-15-40 601,1 0 0,0-1 0,1 0-1,1 0 1,0 0 0,10 14-1,-16-28-26,-1 0 0,1 0 0,0 0 0,-1 0 0,1 0 0,0 0 0,0 0-1,0-1 1,0 1 0,-1 0 0,1-1 0,0 1 0,0 0 0,0-1-1,1 1 1,-1-1 0,0 0 0,0 1 0,0-1 0,0 0 0,0 0-1,0 1 1,1-1 0,-1 0 0,0 0 0,0 0 0,0-1 0,0 1-1,0 0 1,1 0 0,1-1 0,2-1 96,-1-1 0,1 0-1,0 0 1,-1 0 0,7-6-1,-8 7-136,145-105 11,-142 104-39,19-12-155,-24 14 152,1 0 0,-1 0 0,1 1 0,0-1 0,-1 0 0,1 1 0,0-1 0,0 1 1,-1 0-1,5-1 0,-5 2 24,0-1 0,0 0 0,0 1 0,0-1 1,0 1-1,0-1 0,0 1 0,-1-1 0,1 1 0,0-1 0,0 1 1,0 0-1,-1 0 0,1-1 0,0 1 0,-1 0 0,1 0 1,0 0-1,-1 0 0,1 0 0,-1 0 0,0 0 0,1 0 1,-1 0-1,0 0 0,0 0 0,1 0 0,-1 0 0,0 0 0,0 0 1,0 0-1,-1 2 0,1 4 38,-1 0 0,0 0 0,-4 13-1,3-11 13,0-3-14,0 2 27,1-1 0,-1 0 0,1 1 0,0-1 0,1 9 0,0-15-34,0 1 1,0-1 0,0 0-1,0 0 1,1 0 0,-1 0 0,0 1-1,1-1 1,-1 0 0,1 0-1,-1 0 1,1 0 0,-1 0 0,1 0-1,0 0 1,-1 0 0,1 0-1,0 0 1,0 0 0,0-1 0,0 1-1,0 0 1,0-1 0,0 1-1,0 0 1,0-1 0,0 1 0,0-1-1,0 0 1,0 1 0,0-1-1,1 0 1,-1 1 0,0-1-1,0 0 1,0 0 0,1 0 0,-1 0-1,0 0 1,2-1 0,6-1 18,0 1 1,0-2-1,-1 1 1,1-1-1,-1-1 1,1 1-1,10-8 0,5-4-208,23-19-1,39-32 35,-59 50-592,-29 91 1345,0-34-347,3 48-1,0-82-223,1-1-1,-1 1 1,1 0 0,0-1-1,0 1 1,1-1 0,5 11-1,-7-17-46,-1 0-1,1 0 0,-1 0 0,1 0 0,-1 0 1,1 0-1,-1-1 0,1 1 0,-1 0 0,1 0 0,-1 0 1,1-1-1,-1 1 0,1 0 0,-1 0 0,1-1 1,-1 1-1,1-1 0,0 0-21,6-3-80,0-1 0,-1 0 0,0 0 0,0 0 0,0-1 0,6-8-1,29-44 52,-21 28 149,-13 21 51,0-1 0,-1 0-1,-1 0 1,0 0 0,0-1 0,6-20-1,-5 2-101,-6 29-46,0 0 0,0-1 0,0 1 0,0 0 0,-1-1-1,1 1 1,0 0 0,0-1 0,0 1 0,0 0 0,0 0 0,-1-1 0,1 1 0,0 0 0,0 0-1,-1-1 1,1 1 0,0 0 0,0 0 0,-1-1 0,1 1 0,0 0 0,0 0 0,-1 0 0,1 0-1,0 0 1,-1 0 0,1-1 0,0 1 0,-1 0 0,1 0 0,0 0 0,-1 0 0,1 0 0,0 0-1,-1 0 1,1 0 0,-1 1 0,0-1-39,1 0 1,-1 0-1,0 0 0,1 0 1,-1 0-1,0 1 0,1-1 1,-1 0-1,0 0 0,1 1 1,-1-1-1,0 1 0,1-1 1,-1 0-1,1 1 0,-1-1 0,1 1 1,-1-1-1,0 2 0,-3 7-7,1 0 0,0-1 0,1 2 0,0-1 0,0 0 0,0 0 0,2 1 0,-1-1 0,1 0 0,0 1 0,1-1 0,0 1 0,1-1 0,3 14-1,8 19 280,-7-2 127,-4-39-314,1 1 1,-1 0-1,1-1 0,-1 1 0,1-1 1,0 0-1,-1 0 0,6 2 0,-7-3-32,1 0 0,0 0-1,-1 0 1,1 0 0,-1 0 0,1 0-1,-1-1 1,1 1 0,-1 0-1,1-1 1,-1 1 0,1-1-1,-1 0 1,3-1 0,22-16 168,-11 7-12,42-19 27,-42 23-148,0-1 0,-1 0 0,0-1 0,0 0 0,15-14-1,-26 19-19,0 0 0,0 0-1,0 0 1,-1 0 0,0 0-1,1 0 1,-2-1 0,1 1-1,0-1 1,-1 1 0,0-1-1,0 0 1,0 1 0,-1-1-1,1 0 1,-1 0 0,0 0-1,-1-5 1,0 7-45,1-1 0,-1 1 0,1-1 0,-1 1 0,0 0 0,-1-1 0,1 1 0,0 0 0,-1 0 0,0 0 0,0 0 1,0 0-1,0 0 0,0 0 0,0 1 0,-1-1 0,0 1 0,1 0 0,-1-1 0,0 1 0,0 1 0,0-1 0,0 0 0,0 1 0,-5-2 0,6 2-24,1 1-1,-1-1 1,0 1-1,0 0 1,0 0-1,0 0 1,0 0-1,0 0 1,0 0-1,0 0 1,0 1-1,0-1 1,0 1-1,0-1 1,0 1-1,0 0 1,1 0 0,-1 0-1,0 0 1,0 0-1,-1 2 1,-3 2-3,1 0 0,0 1 0,0-1 0,-5 9 0,0 0 21,5-7 5,1 0 0,0 0 0,0 1 0,1-1-1,-4 14 1,-8 16 51,13-32-14,0-1-1,0 1 1,0 0 0,0 0 0,1 0-1,-1 8 1153,4-13-1159,0-1-1,1 1 1,-1 0 0,0-1-1,1 0 1,-1 0 0,0 1 0,0-1-1,0 0 1,1-1 0,-1 1-1,3-3 1,23-22-42,-19 16 194,-6 8-125,-2 2-45,-1 0-1,1-1 1,-1 1-1,0 0 0,1-1 1,-1 1-1,1-1 0,-1 1 1,0 0-1,1-1 0,-1 1 1,0-1-1,1 1 0,-1-1 1,0 1-1,0-1 0,1 1 1,-1-1-1,0 1 1,0-1-1,0 1 0,0-1 1,0 0-1,0 1 0,0-1 1,0 1-1,0-1 0,0 0 1,0 0-83,15-12-245,-15 13 340,0 0 0,0 0 0,0 0 0,0 0-1,0 0 1,0 0 0,0 0 0,0-1 0,0 1 0,0 0 0,0 0-1,0 0 1,0 0 0,0 0 0,0 0 0,0-1 0,0 1 0,0 0 0,0 0-1,0 0 1,0 0 0,0 0 0,0 0 0,0 0 0,0-1 0,0 1 0,0 0-1,-1 0 1,1 0 0,0 0 0,0 0 0,0 0 0,0 0 0,0 0-1,0 0 1,0 0 0,0-1 0,-1 1 0,1 0 0,0 0 0,0 0 0,0 0-1,0 0 1,0 0 0,0 0 0,0 0 0,-1 0 0,1 0 0,0 0 0,0 0-1,0 0 1,0 0 0,0 0 0,0 0 0,-1 0 0,1 0 0,0 0-1,-16-1-8,-17 2-107,27-1 103,-61 9 92,61-8-123,0 0 0,0 1-1,0 0 1,0 0 0,0 0-1,-6 4 1,7-5-63,4-2 102,1 1 0,-1 0-1,1 0 1,-1 0 0,0 0-1,1 0 1,-1 0 0,1 0-1,-1 0 1,1 0 0,-1 0-1,1 1 1,-1-1-1,1 0 1,-1 0 0,1 0-1,-1 1 1,1-1 0,-1 0-1,1 1 1,-1-1 0,0 1-1,0-1 360,20-7-460,-13 6 92,-1 0-1,1 0 1,0 1-1,0 0 0,6 1 1,13-1 137,9-3-32,-20 1-75,1 1 0,-1 0 0,0 1 0,1 0 0,-1 1 0,27 6 0,-36-6-8,0 0 0,-1 1 0,1 0 0,-1-1 0,0 1 1,0 1-1,7 3 0,-9-4-11,-1-1 0,1 1 0,-1 0 0,0-1 0,0 1 0,0 0 0,0 0 0,0 0 0,0 0 0,0 0 0,0 0 0,-1 0 0,1 0 0,-1 0 0,1 0 0,-1 0 0,0 1 0,0-1 0,0 2 0,-1 34 94,-2 0-1,-1-1 1,-16 63-1,4-44 61,-38 90 0,19-73 347,-83 131-1,79-150-165,38-53-330,1 1 1,-1-1-1,0 1 0,0-1 0,0 1 1,0-1-1,0 0 0,-1 0 1,1 0-1,0 1 0,-1-1 0,1 0 1,0-1-1,-1 1 0,1 0 1,-1 0-1,0-1 0,1 1 0,-1 0 1,1-1-1,-1 0 0,0 1 1,-1-1-1,0 0 12,1-1 0,-1 1 0,1-1 0,-1 0-1,1 1 1,0-1 0,-1-1 0,1 1 0,0 0 0,0 0 0,0-1 0,0 1 0,0-1 0,0 0-1,-2-2 1,-1-2-40,0 0 0,1 0 0,0 0 0,0-1 0,0 1 0,1-1 0,0 0 0,0 0 0,1 0 0,0 0 0,-2-13 0,3 12-12,0-1-1,0 0 1,1 1 0,0-1-1,0 0 1,1 0-1,0 1 1,1-1 0,5-15-1,5-4-45,1 2 0,1 0 0,2 0 0,0 2 0,2 0 0,1 0 0,0 2 0,44-38 0,-8 6-810,-23 16-4091,-31 37 4736,-1 1 1,1-1-1,-1 0 1,1 1-1,-1-1 1,0 0-1,1 0 0,-1 0 1,0 1-1,1-1 1,-1 0-1,0-1 1,-3-8-6225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4:41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1 527 1152,'12'-7'891,"9"-6"1429,-19 12-2080,-1-1 0,1 1 1,-1 0-1,0-1 1,1 1-1,-1-1 1,0 0-1,0 0 0,0 1 1,0-1-1,0 0 1,0 0-1,0 0 1,-1 0-1,1 0 1,-1 0-1,1 0 0,-1 0 1,0 0-1,0 0 1,0 0-1,0 0 1,0-2-1,1 1-49,0 1-1,1 0 1,-1-1-1,1 1 1,0 0 0,0 0-1,0 0 1,0 0-1,0 1 1,4-3 0,-1-1 0,34-25 519,74-43 1,-9 7 225,-10 8-584,-68 42-291,-18 11-53,0 1 0,-1-1 0,1 0 0,-1-1 0,0 0 0,0 0 0,-1-1 0,7-8 1,-1 0-52,-11 13 88,1 1 1,-1-1 0,1 1-1,-1-1 1,0 0 0,1 0-1,-1 0 1,0 0 0,0 0 0,0 0-1,-1 0 1,1 0 0,0 0-1,-1 0 1,0 0 0,1 0-1,-1-1 1,0 1 0,0 0-1,0 0 1,0 0 0,-1-3 0,-1-1-72,1 0 0,-1 0 0,0 1 0,-1-1 0,0 0 0,-6-9 0,8 13 5,0 1-1,-1 0 1,1 0 0,0-1-1,-1 1 1,1 0-1,-1 0 1,1 0 0,-1 0-1,1 1 1,-1-1-1,0 0 1,1 1-1,-1-1 1,0 1 0,0-1-1,1 1 1,-1 0-1,0 0 1,0 0 0,0 0-1,-2 0 1,1 1 8,0-1 1,0 0 0,0 1 0,-1 0-1,1 0 1,0 0 0,1 0-1,-1 0 1,0 1 0,0-1-1,-4 4 1,-6 9-4,0 0 0,0 0-1,2 1 1,-14 23 0,15-24 252,5-6-149,1-1 1,0 1-1,0-1 1,1 1-1,0 1 1,0-1-1,1 0 1,0 1-1,1-1 0,0 1 1,0-1-1,0 12 1,2-15-13,-1 1 1,1-1-1,0 1 0,0-1 1,0 0-1,1 0 0,0 1 1,0-1-1,0-1 1,1 1-1,0 0 0,0 0 1,0-1-1,0 0 0,1 1 1,-1-1-1,1-1 1,0 1-1,0 0 0,8 4 1,-10-7-100,0 0 0,0 0 1,0 0-1,0-1 0,0 1 1,0-1-1,0 1 0,0-1 0,0 0 1,0 0-1,0 0 0,0 0 1,0 0-1,0 0 0,0 0 1,1-1-1,-1 1 0,0-1 0,0 0 1,3-1-1,3-2-814,0 0 0,0-1-1,10-8 1,18-13-2031,17-10-3296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4:08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 4480,'0'0'5008,"0"2"-4667,0 2-170,0 0 0,0 0 1,-1 0-1,1 0 0,-1 0 0,0-1 0,0 1 1,0 0-1,-3 4 0,-2 7 54,1 0 1,0 0-1,-4 18 0,-3 14-246,1-11 61,3 0 0,-6 47 0,0 77 114,5-40 47,4 58 596,5-140-602,5 73 733,-5-68-1744,-4-49-3296,4 4 3748,0 0 0,0 0-1,0 0 1,0-1 0,0 1 0,1 0 0,-1 0 0,1 0 0,-1 0 0,1 0 0,0 0 0,0 0 0,2-3 0,-1-1-118,15-30-2003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4:08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67 4736,'-8'-6'4979,"13"6"-2692,-1 1-2204,14 0 232,0-1 0,0-1 0,24-3 1,-3 0-46,323-37 1079,-317 35-1176,87-1 1,-131 7-224,-1 1 0,1-1 0,-1 0 0,1 1 0,-1-1 0,1 0 0,-1 1 0,1-1 0,-1 1 0,1-1 0,-1 1 0,0-1 0,1 1 0,-1-1 0,0 1 0,1-1 0,-1 1 0,0-1 0,0 1 0,1 0 0,-1-1 0,0 1 0,0 0 0,0-1 0,0 2 0,1 9-2674,-2-3-3588,-6 1 4387,2 3 122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4:09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1 113 4640,'51'-5'5379,"39"-12"-3709,-7 1-1199,-31 8-299,5 0 443,70-20 0,-117 25-545,10-4 72,0 1 0,0 2-1,0 0 1,36-2 0,-31 8-1805,-23-1 1086,-1-1 406,-1 0-1,0 0 1,1 1-1,-1-1 1,0 0-1,1 0 1,-1 1 0,0-1-1,0 0 1,1 1-1,-1-1 1,0 1 0,0-1-1,0 0 1,1 1-1,-1-1 1,0 0-1,0 1 1,0-1 0,0 1-1,0-1 1,0 1-1,1 1-637,4 13-1543,3-5-501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4:10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11 6304,'-12'-10'3704,"8"10"-1008,5 6-2147,0-1-579,0-1 0,-1 1 1,1-1-1,-1 1 0,0-1 1,-1 6-1,0 9-23,1 359 597,0-366-421,2 0 1,3 22-1,1-3 216,-5-11-40,-1-19-161,0-1-47,0 1 0,0-1 0,0 1 0,1-1 0,-1 1 0,0-1 0,0 1 0,1-1 0,-1 0 0,0 1-1,0-1 1,1 0 0,-1 1 0,1-1 0,-1 0 0,0 1 0,1-1 0,-1 0 0,1 1 0,3-4 44,0-1-1,0 1 1,0-1 0,-1 1-1,0-1 1,0 0 0,5-9 0,6-7-285,-1 4 79,6-10-72,2 1 1,0 0-1,2 2 0,32-27 1,-49 46 72,-1 1 0,1-1 1,0 1-1,0 0 0,0 0 0,0 1 0,1 0 1,-1 0-1,0 0 0,13-1 0,-14 3 27,0 0 0,0 0-1,0 1 1,0-1 0,0 1-1,0 0 1,0 1-1,0-1 1,-1 1 0,1 0-1,-1 0 1,1 0 0,-1 1-1,0 0 1,5 3 0,1 2 55,-1 0 0,0 0 0,-1 1 1,0 0-1,0 1 0,7 12 0,-12-17 64,0 0 0,0 0 0,-1 1-1,1-1 1,-1 1 0,0 0-1,-1 0 1,0 0 0,0 0-1,0 0 1,0 0 0,-1 0-1,0 0 1,-1 9 0,0-12-10,0 1-1,0-1 1,-1 0 0,1 0 0,-1 0 0,0 0 0,0 0-1,0 0 1,0 0 0,0 0 0,0-1 0,-1 1 0,1-1-1,-1 0 1,0 0 0,0 0 0,0 0 0,0 0-1,0-1 1,0 1 0,0-1 0,-4 2 0,-3 0 82,-1 0 1,1-1-1,0 0 1,-1 0 0,-20 0-1,-54-2-347,47 0-7511,38 0 7495,0 0 1,-1 0-1,1 0 1,-1-1-1,1 1 1,0 0-1,-1 0 1,1 0-1,0 0 1,-1 0-1,1-1 1,0 1-1,-1 0 1,1 0-1,0 0 1,0-1-1,-1 1 1,1 0-1,0 0 0,0-1 1,-1 1-1,1 0 1,0-1-1,0 1 1,0 0-1,0-1 1,-1 1-1,1 0 1,0-1-1,0 1 1,0-1-1,0 1 1,0 0-1,0-1 1,0 1-1,0 0 1,0-1-1,0 1 0,0-1 1,3-14-1210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4:11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0 2304,'-9'2'797,"9"-2"-774,-1 0 1,1 0-1,-1 0 1,1 0-1,-1 0 0,1 0 1,-1 0-1,1 0 1,-1 0-1,1 0 1,-1 0-1,1 0 1,-1 0-1,1 0 1,-1 0-1,1 0 1,-1 0-1,0-1 1,1 1 7,-1 0 0,0 0 0,1 0 0,-1 0 0,1 0 0,-1 0 0,1 0 0,-1 0 0,0 0 0,1 0 0,-1 0 0,1 0 0,-1 1 0,1-1 0,-1 0 0,0 1 0,-8 1 311,-56 2 3994,28 4-2459,18-7-894,11 0-542,1-1 0,0 0 1,-1 0-1,-8-2 0,3-4-84,11 5-441,1 0 1,-1 1 0,1-1-1,0 1 1,-1-1 0,1 1 0,-1-1-1,1 1 1,-1 0 0,-2-1-1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4:12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94 4320,'-1'-3'608,"-1"-1"1,1 1-1,-1-1 0,1 1 1,0-1-1,0 1 1,1-1-1,-1 1 0,1-1 1,0 0-1,0 1 1,0-6-1,0 3 928,0 5-1529,0 1 0,0-1 0,1 0 0,-1 1 0,0-1 0,0 1 0,1-1 0,-1 1 0,0-1 0,1 1 0,-1-1 0,0 1 0,1-1 0,-1 1 0,1-1 0,3-2 80,1 1 1,-1 0 0,1-1-1,-1 2 1,1-1-1,0 0 1,0 1 0,0 0-1,0 0 1,0 1-1,7-1 1,5-1-24,38-2 34,0 1 1,1 4 0,103 13-1,-132-9 82,-1 2 0,1 0 0,41 19 0,-68-26-180,2 1 416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4:12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 5728,'0'0'243,"2"-5"511,-1 5-147,0 4 663,-1-3-1142,16-1 2427,29-4 0,-24 2-2213,23 0 0,-12 1-130,113-3 545,-118 3-761,-1 1-1,0 1 1,1 1 0,39 8 0,-43-7-258,-20-3-87,0 0 0,0 0 0,0 1 0,0-1 0,0 1 0,-1 0 0,1 0 0,4 2 0,2 0-2547,1 1 891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2:10:32.94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6530 310 1472,'-6'-18'4263,"6"15"-3997,1-26-682,-1 18 959,4-22-247,-2 25-46,-1 0 0,0 0 0,0-10 0,4-7 1243,-1 6-1208,1-3 241,-5-85-868,0 109 340,1 1-1,-1 0 0,1-1 1,0 1-1,0-1 0,0 0 0,0 1 1,0-1-1,0 0 0,1 1 1,2 2-1,6 11 110,-9-15-83,-1 0 1,1 0-1,0 0 0,0 0 0,0 0 1,0 0-1,0 0 0,0-1 1,0 1-1,1 0 0,-1-1 0,0 1 1,0-1-1,0 1 0,1-1 1,-1 1-1,0-1 0,0 0 0,1 0 1,-1 0-1,0 0 0,1 0 0,-1 0 1,0 0-1,1 0 0,-1 0 1,0-1-1,0 1 0,1-1 0,-1 1 1,0-1-1,0 1 0,0-1 1,1 1-1,-1-1 0,0 0 0,2-1 1,12-8 220,2-5-128,-16 15-69,-20-6 406,-60 3 639,45 3-993,0 1-1,-61 10 1,-25 20 24,30-7-40,66-19 29,-1 0 0,1-2 1,-39 0-1,6 0-283,-100 17 1,120-14 311,-40 7-212,-76 24 1,136-33 170,0 0 1,-1-1-1,1-1 0,-30 1 1,39-4-78,1 0 1,-1 0 0,1-1 0,0 1 0,-14-7 0,14 5-19,0 1 0,-1-1 0,1 2 0,-1-1 0,1 1 0,-9-1 1,-85-2-50,66 1 99,-53 4 0,33 0 205,34 0-111,-1-2 1,1 0-1,0-1 0,-1-1 0,-21-7 1,15 1-151,-10-2 117,-59-26 0,87 32-104,0 1 0,0 0 1,0 1-1,-1 0 0,1 1 0,-13-1 0,-62 0-395,63 3 427,-58 5-82,-61 4 90,119-8 57,-42 8 1,24-3-151,-66 13 99,99-18-66,-119 8 35,-339-9 196,446-1-221,-31-6-1,31 4-143,-35-2 0,36 6 169,-26 5-1,-4 0-61,-364 26 370,368-28-300,-1-1 0,1-2 0,-75-9 0,114 7-42,-106-16-31,-160-3 0,163 24-149,82-2 83,11 0 2,-24 3 1,-64 26 148,71-21-118,-89 24 9,96-29 144,-1 0-1,-49 0 1,43-3-147,-1 2 1,-38 8-1,25-4 84,4 0 23,23-3-57,-1-2-1,-35 2 1,22-3 37,1 1 0,-51 13 1,50-9-37,0-2 1,-61 3-1,-70 1 40,115-10 77,9 0-111,-52 6 1,58-4-29,27-1 26,0 0 0,0 0 0,-1 1 0,-9 2 0,8-1-9,-1-1 0,-16 0 0,18-1 65,1 0 0,0 0 0,0 0 0,0-1-1,0-1 1,0 1 0,0-1 0,0 0 0,0-1 0,1 1 0,-1-1-1,1-1 1,-9-4 0,-26-13-260,-25-13 378,24 9-202,31 21 30,10 4 13,0 0 0,1 0 0,-1 0 0,0 0 0,1-1 1,-1 1-1,0 0 0,1-1 0,-1 1 0,1 0 1,-1-1-1,0 1 0,1-1 0,-1 1 0,1 0 1,-1-1-1,1 0 0,-1 1 0,1-1 0,-1 0 1,1 0 2,-2-1-13,0-1 0,0 0-1,0 1 1,0-1 0,-5-3 0,6 5-66,-7 1-116,15 4-895,-5-3 1072,0 0-1,0-1 1,0 1 0,-1-1 0,5 1 0,19 1-48,27-2 1,-34 0 62,1 0 1,-1 1 0,26 5 0,-28-2-83,-3-1 16,0 0 1,0-1-1,17 1 1,-27-3 56,0 1 1,0-1 0,0 0 0,0 1 0,-1 0 0,1-1 0,0 1 0,0 0 0,-1 1 0,1-1 0,3 2 0,27 12 101,-4-1 126,-24-11-266,0 0 0,0-1 0,0 0 0,0 0 0,0 0 0,0-1 0,0 1 0,11 0 0,35 7 281,-28-9-249,30-1 6,67 10-1,-81-6-34,67-2-1,-54-1 335,-42-1-268,0 1 1,0-2-1,0 1 1,-1-1-1,13-5 1,47-20 39,-47 17-89,1 1 0,24-7 0,-30 13 137,1-1 143,23-9 1,-40 13-225,-1 0 1,1 0 0,0 0-1,-1-1 1,1 1 0,0 0 0,0-1-1,-1 1 1,1-1 0,-1 1-1,1-1 1,0 1 0,-1-1-1,1 0 1,-1 1 0,1-1 0,-1 1-1,0-1 1,1 0 0,-1 1-1,0-1 1,1 0 0,-1 0 0,0 1-1,0-1 1,1-1 0,-1 0-4,-1 1 0,1-1-1,0 1 1,-1 0 0,1-1 0,-1 1 0,1-1 0,-1 1 0,0 0 0,0 0 0,1-1-1,-1 1 1,-2-1 0,-1-4 2,-2 1-1,1 0 1,-1 1 0,-11-8-1,2 4-125,-1 0-1,0 1 0,0 1 1,-1 1-1,-30-7 0,-88-4-129,-312 4 152,390 16-199,-109 21 0,161-24 149,0 0 0,0 1 0,0 0 0,0-1 0,0 2 1,-5 2-1,9-4 100,0-1 1,0 1 0,0-1 0,0 1-1,0 0 1,0 0 0,0-1-1,1 1 1,-1 0 0,0 0-1,1 0 1,-1-1 0,0 1-1,1 0 1,-1 0 0,1 0 0,0 0-1,-1 0 1,1 0 0,0 0-1,0 1 1,-1-1 0,1 0-1,0 0 1,0 0 0,0 0-1,0 0 1,0 0 0,1 0-1,-1 0 1,0 0 0,0 0 0,1 0-1,0 2 1,4 7 6,1-1 0,0 1 1,0-1-1,1-1 0,1 1 0,-1-1 0,1-1 1,0 1-1,10 5 0,-13-10 19,0 0 0,0-1-1,0 0 1,1 0 0,-1 0 0,1-1 0,-1 0 0,1 0-1,7 0 1,7 0 72,26-4-1,77-12-185,-27 2 131,8 5-67,-60 6 42,-1-2-1,1-2 1,42-11 0,-20 1 111,101-14 0,-140 29-40,-3 2 246,-22-1-69,-12 5 84,-4 4-270,0 0-1,-24 9 1,10-4-47,-66 32-69,-148 52 0,-69-6 344,280-85-254,-31 10-142,50-13 97,-1-1 0,1-1 1,0 0-1,-1-1 0,0 0 1,-12-2-1,5 5-106,20-4 96,-1 0 0,0 0-1,1 0 1,-1 0 0,0 1 0,1-1 0,-1 0 0,1 0 0,-1 1 0,0-1-1,1 0 1,-1 1 0,1-1 0,-1 1 0,1-1 0,-1 1 0,1-1 0,-1 1-1,1-1 1,-1 1 0,1-1 0,0 1 0,-1 0 0,-7 8-502,3 28-154,5-35 647,0 0 0,0 1 0,0-1 0,0 0 0,0 0 0,0 0 0,1 0 0,-1 0 0,1 0 0,0 0 0,0 3 0,1-2 9,-2-1 0,1 1 0,0 0 0,0 0 0,-1-1 0,1 4 0,7 57 69,-13 44 198,3 26 1651,5-137-1666,81-46-487,-64 38 233,1 1 0,0 1 0,0 1 0,43-12 0,92-11-108,-111 24 121,107-13 10,63 16-33,-24 2 28,24 3-158,27 0 470,332-14-195,-415 13-164,-55-1 104,137-3 76,120 2-90,-151-6 79,229 12 11,-215-16 73,-38-1-103,60 13 47,-136 2-157,42-10 53,-33 0 115,173-8 191,-151 5-262,8-6 152,-94 10-292,79-2 1,62 10 129,-98-5 63,-82 5-77,-7 1-51,-1-1 0,1 0 1,-1-1-1,11-2 0,6-2 113,16-4-176,-16 5 21,-22 4 54,0 0 0,-1-1-1,1 1 1,0-1 0,0 1 0,0-1 0,-1 0 0,1 0 0,3-2-1,3 0 6,23-4-64,-20 3 75,0 2-1,0 0 0,19-1 0,-22 2-53,1 0 0,-1 0 1,11-4-1,-11 3 6,0 0 1,1 0-1,12 0 1,24-6 201,14-1-80,-59 9-86,-1-1-100,4-2 68,-4 3 6,0-1 0,1 1 0,-1-1 0,0 1 0,1 0-1,-1-1 1,1 1 0,-1-1 0,1 1 0,-1 0-1,1 0 1,-1-1 0,1 1 0,-1 0 0,1 0 0,0-1-1,-1 1 1,1 0 0,-1 0 0,1 0 0,0 0 0,-1 0-1,1 0 1,-1 0 0,1 0 0,-1 0 0,1 0-1,0 1 1,4-1-64,-4 1 107,4-1-2,0 0 0,0 1 0,0-1 0,0-1 0,-1 1-1,1-1 1,0 0 0,5-1 0,-7 0-2,0-1 0,0 2 0,0-1 0,0 0 0,5-1 0,-7 2-20,0 1 0,0-1 0,1 0 0,-1 1-1,0-1 1,0 0 0,0 0 0,0 0-1,-1 0 1,1 0 0,0 0 0,0 0-1,-1 0 1,1-1 0,0-1 0,8-9 182,-9 11-204,1 0 1,0 0-1,0 0 1,-1 0-1,1 0 1,-1 0-1,1-1 0,-1 1 1,1 0-1,-1 0 1,0-1-1,1-1 1,2-9 40,0 5-21,-1 1-22,1 1-1,-1-1 1,0 0-1,-1 0 1,1 1-1,0-12 1,-2 16-5,1-1-1,-1 1 1,0 0 0,0 0 0,1-1-1,-1 1 1,1 0 0,-1 0 0,1 0-1,0-2 1,0 2 12,0 0-1,-1 0 1,1 0-1,-1 0 1,1 0-1,-1 0 1,1-1-1,-1 1 1,0 0-1,1-2 1,14 25-1768,-9-4 1733,-1 0 0,0 0 0,-1 0 0,1 25 0,-2-8-44,-4 52 0,0-31-51,1-56 128,4 162 48,-1-37-90,-1 7 14,3-29 60,0-20 192,-5-32-48,-5-31-378,5 104 372,-4-68-324,-1-6 260,4-33-137,-5 28 0,2-21 168,-3 51-191,6-66 46,0 0-1,1 18 1,0-18-7,0 0 0,-1 0 0,-1 10 0,0-8 26,1 1 0,1 0-1,1 20 1,0-2-198,4 26 150,-4-47 56,0 0 0,0 0 0,1 0 0,5 13 0,1 8-103,0-3 3,-6-21 103,0-1 0,0 1 1,-1 0-1,0 0 0,1 9 1,-1-8 31,0-1 1,0 1-1,0 0 1,4 8-1,-4-12-33,1 5-34,-1-5 42,0 0 1,0 0-1,0 0 0,-1 0 1,1 0-1,-1 3 0,3 4-77,-2-10 46,-1 0 1,0 0-1,0 1 0,0-1 0,1 0 0,-1 0 0,0 1 0,0-1 1,0 0-1,0 1 0,0-1 0,0 0 0,0 0 0,0 1 0,0-1 0,1 0 1,-1 1-1,0-1 0,-1 0 0,1 1 0,0-1 0,0 0 0,0 0 1,0 1-1,0-1 0,0 0 0,0 1 0,0-1 0,0 0 0,-1 0 1,1 1-1,0-1 0,0 0 0,0 0 0,-1 1 0,1-1 0,0 0 0,0 0 1,0 0-1,-1 0 0,1 1 0,-1-1 0,0 39 231,0-15-229,1-14-35,0-1-1,-2 1 0,-3 17 0,4-20 8,-1 0 0,1 0 0,0 12-1,-13 85 1967,14-105-1913,0 1-25,0-1-1,0 0 0,0 1 1,0-1-1,-1 1 1,1-1-1,0 0 1,0 1-1,0-1 1,-1 1-1,1-1 1,0 1-1,0-1 1,-1 1-1,1-1 0,-1 1 1,1-1-1,0 1 1,-1-1-1,1 1 1,-1-1-1,1 1 1,-1 0-1,0-1 1,-1 0-4,0 1 0,0-1 1,1 0-1,-1 1 1,0 0-1,0-1 0,0 1 1,-3 0-1,-6 0-21,1 1 0,-16 3-1,14-3 9,-69 11 23,11-9 37,-56 6 202,62 0-449,-45 8 258,108-17-50,-41 10 13,0-2 1,-1-1 0,-48 1 0,-87-5 78,163-3-99,-105 4-58,90-1-76,18-2 101,0 0-1,0 0 1,-17 6-1,-34 2 96,51-7-65,0 0 0,-16 1-1,17-2-12,0 0 0,1 0-1,-15 5 1,-9 4 50,-1-2 0,0-1 0,0-1 0,-68 0 0,-31 3 97,2 0-123,48-6 187,19 1-64,32-1-329,26-2 205,0 0-1,0-1 0,0 0 0,0 0 1,-10-1-1,-15-3 35,1 2 0,-59 2 0,33 2-238,25-2 193,-132 4-34,94-4 162,53-1-81,0 0 0,0 2 0,0 0 0,-18 4-1,20-3-129,-22 2-1,-8 2-48,34-4 130,-1-1-1,-14 0 1,-19 3-48,24-1 1,-41 0 0,0 0 195,-23 5-77,-12 1-99,-164 36 1,247-42-5,-1-1 0,0 0 0,-19-1-1,-24 3 234,-5 1-86,8-1-308,-40 2 218,4 0 288,-153 28-459,214-31 204,0-1-1,-45-2 0,20-2-33,-426 2 92,241-8-374,226 8 201,-139 5 73,62 2-156,-93 14 437,-106 25-480,197-37 315,-18 4-22,44-2-131,0-1-99,-90 26 0,154-34 110,-13 3 45,1 0-1,-1-1 0,0-1 1,0-1-1,-23 2 0,-91-1-30,79-3 85,50-1-59,0 0 0,0-1 1,0 1-1,0-1 0,0 1 0,1-1 0,-1 0 1,1 1-1,-1-1 0,1 1 0,-1-3 0,1 3-19,-29-106 329,25 96-308,0-1-1,-1 1 1,-1 0 0,-12-18 0,-6-13 103,7 10-29,2 0 0,1-1 0,2-1 0,-10-39 0,-15-187-476,32 194 354,-8-143-115,7 80 211,3 79-205,1-1 0,8-72 0,-1 82 90,12-42-1,-11 63-21,0 1 1,2-1 0,0 1 0,12-20-1,-14 29 17,1 0 0,-1 0 1,2 1-1,-1 0 0,2 0 0,-1 1 0,1 0 0,0 0 0,1 1 0,14-9 0,40-21-422,1 2 0,124-46-1,-169 75 356,1 1-1,0 1 0,1 1 0,26-1 0,87 6 131,-97 0 13,136 12-454,33 15 326,94 2 186,-136-17-64,85 1-123,-208-13 98,348 11-98,-206 0 226,-42-2 30,105 0-420,-98-5 302,178-5 333,-2-17-61,-303 14-302,372-39 122,-85 15 30,-87 11-199,-139 7 65,521-62 320,-542 59-416,86-25 0,-116 28 154,58-6 0,-24 4-150,102-14 37,56-11 57,-125 8 22,-34 8-118,-54 17 92,0 1 0,0 0-1,1 0 1,14 2 0,-13-1 13,-1 0 0,26-3 0,-31 2-36,-1 0 0,1 1 0,9 1 1,-2-1-125,-12 1 122,0-1-1,0 1 1,0-1 0,0 1 0,1 0 0,-2 0 0,1 0-1,0 1 1,0-1 0,0 0 0,0 1 0,2 2 0,-3-3-26,4 5-1,0 0 0,-1 0 0,0 1 0,0-1-1,-1 1 1,1 0 0,-2 0 0,1 0-1,2 11 1,-2-8 18,-2-6-15,10 27 86,-2 0-1,-1 1 1,6 53 0,-12-75-138,-1 0 0,7 18 0,-5-18 63,-1 0 1,1 0 0,0 12-1,13 90 31,-3-26-30,-2-22 73,0 12-100,-6-34 21,19 83-1,-22-111 117,0-1-1,-1 1 0,-1 24 0,0-18 404,0-19-445,-5 12 294,3-11-314,0 0 1,0 0-1,0 0 0,0 0 1,0 0-1,-1-1 0,1 1 0,0-1 1,-1 1-1,1-1 0,-1 0 1,0 0-1,-3 0 0,-39 7 73,28-6-27,-235 45 38,212-39-32,0-2 1,-50 1-1,-82-6-21,-23 1 48,97 5-27,-150-9 1,99-7-10,55 5-195,-112-2 132,-23 0-69,122 1-7,-112 10 0,-109 25-130,258-23 160,-5 0 71,-138 20-54,130-11 32,-96 34 0,-146 50-138,16-6 126,197-58 116,-2-6-1,-129 17 0,-322 28-173,204-44 125,355-31-72,-62 2-103,-18 1 133,-161 3 223,161-7-248,-109-8-36,91 6 53,89 3-85,-30-6 0,30 0-29,14 6 100,0-1 0,0 0 1,-1 1-1,1-1 1,0 1-1,0-1 0,-1 1 1,1-1-1,-1 1 0,1 0 1,-3 0-1,3-1 18,-1 1 1,1 0-1,-1-1 1,1 1-1,0-1 0,-1 0 1,1 1-1,0-1 0,0 0 1,0 0-1,-1 0 0,1 0 1,0 0-1,-2-2 0,-12-18 155,-6-15-156,2-1-1,2-1 1,-21-69 0,10 27-103,18 55 60,-1 0-1,-18-29 0,-46-62-374,72 111 328,0 0 0,1 1 1,-1-1-1,1 0 1,0-1-1,0 1 0,1 0 1,-1 0-1,1-1 0,1 1 1,-1-1-1,0-7 0,2 11 36,0 0 0,-1 0-1,1-1 1,0 1 0,0 0 0,0 0-1,1 0 1,-1 0 0,0 0-1,4-3 1,20-19-614,-14 15 293,13-10 153,0 1-1,1 2 1,51-25-1,-25 18 132,0 3 0,85-22 0,-98 32-41,63-19-71,199-29 0,-243 53 84,1 3-1,81 8 1,110 32-40,-100 4 123,8 1 136,-61-26-87,1-4 1,0-5-1,177-7 0,-1-14 61,208-15-206,0 4 87,-447 23-38,347 9 65,-6 24 105,-282-21-166,130 7-119,318-33 659,-389-5-567,-52 6 223,-18 2 28,0-3 0,-1-3 1,149-56-1,-186 53-48,-34 15-143,0 1 0,1 0-1,16-5 1,1 1 180,0-1 1,29-15 0,-43 19-54,-10 4-40,0-1-1,0 0 1,-1 1 0,1-2-1,-1 1 1,0 0 0,5-7 127,-8 9-157,0 0-1,0 0 0,0 0 1,0 0-1,0 0 0,0 0 0,-1 0 1,1 0-1,0 0 0,-1 0 1,1 0-1,-1 0 0,0-1 0,-1 0-73,-1 0 0,1 0 0,-1 0 0,0 1 0,0-1 0,0 1 0,0 0-1,0 0 1,0 0 0,0 0 0,-3 0 0,-4-1-22,0 1 1,-13 0 0,-76 3-199,-168 26 0,-364 108 266,599-128-8,-147 39-106,-83 19 139,-48-8-16,-484 28 0,502-77 336,-432-41 0,137-19-763,485 47 315,0 4 0,0 5 0,-131 23 0,181-17-42,0 3-1,1 2 1,1 3-1,-57 28 0,-53 27-101,-86 44 16,243-117 193,1 0-1,-1 0 0,1 1 1,-1-1-1,1 1 0,0 0 1,0-1-1,0 1 1,0 0-1,0 0 0,0 0 1,0 1-1,-2 3 1,4-5 16,0-1 0,1 1 1,-1-1-1,0 1 1,0-1-1,1 0 1,-1 1-1,0-1 1,1 1-1,-1-1 0,1 0 1,-1 1-1,0-1 1,1 0-1,-1 1 1,1-1-1,-1 0 1,1 0-1,-1 0 0,1 1 1,0-1-1,0 0-11,10 3-36,0 0 0,0-1 0,0 0 0,0-1 0,0-1 0,0 1 1,17-3-1,1 1 18,38-2 70,125-25-1,-73 9-92,193-12 40,-242 26 113,0-3 158,69-1-211,-138 9 31,-1 1-106,0 0 64,-1 1 1,1-1-1,-1 1 0,1-1 0,-1 0 0,0 0 0,1 1 0,-1-1 0,0 0 0,0 0 0,0 0 0,0 0 1,0 0-1,0 0 0,0 0 0,0 0 0,-1 0 0,1 0 0,0-1 0,0 1 0,-1-1 0,1 1 1,0-1-1,-1 1 0,1-1 0,-1 1 0,-1-1 0,-4 2 71,0-1 0,-1 0 0,-13 0 1,-27-3 147,1-3 1,-84-20 0,128 25-237,-13-4-11,-35-6 212,-96-34 1,131 37-168,1 0 0,-1 0-1,2-2 1,-1 0-1,1-1 1,0 0 0,1-1-1,0 0 1,1-1 0,-11-15-1,-52-75-1,-14-17-37,31 54 84,-100-84-1,22 22 33,108 98-174,3-1-1,0-1 1,-38-66 0,-40-113-184,83 159 164,13 30 10,-2-1 0,-12-20 0,-3-7 52,16 32-35,-16-26 0,17 33-147,6 9 136,0 0 0,0-1-1,0 1 1,0-1-1,0 1 1,0-1-1,0 1 1,1-1 0,-1 1-1,1-1 1,-1 0-1,1 1 1,-1-3 0,-8 11-1225,8-6 1411,-2 1-75,1 0 0,-1 0 1,0 0-1,0 0 0,1-1 0,-1 1 1,-1-1-1,1 1 0,0-1 0,0 0 1,0-1-1,0 1 0,-4 0 0,3-1 36,-1 0 1,1-1-1,0 1 0,0-1 0,0 0 0,0 0 1,0-1-1,0 1 0,0-1 0,-3-2 1,-1 1 3,7 3-83,-1-1 0,1 1 0,0-1 1,0 0-1,0 1 0,-1-1 0,1 0 0,0 0 0,0 0 0,0 0 0,0 0 0,0 0 1,1 0-1,-2-1 0,-33-48-209,34 80-2234,1 18 2388,4 122-137,-4-99 1627,0-71-1427,0 0 0,0 0 0,0 1-1,0-1 1,0 0 0,0 0 0,0 0 0,-1 0 0,1 0 0,0 0-1,0 0 1,0 0 0,-2-2 305,2 2-306,0 0 1,0 0 0,0 0 0,0 0 0,-1 0 0,1 0-1,0 0 1,0 0 0,0-1 0,0 1 0,0 0 0,0 0 0,-5-6 117,1-6 6,0 0 1,1 1 0,0-1-1,1 0 1,-2-16 0,1 3-265,-3-41 9,3 20 326,2-18-557,1 39-518,10 29-239,-8-3 1038,0 1-1,1 0 1,-1 0 0,0 0-1,0 0 1,0 0 0,0 0-1,0 0 1,1 3 0,1 3-9,1-1 1,-1 0-1,3 10 0,22 64-78,-13-33 246,2-2 0,26 48 0,-40-87-485,0 0-1,0 0 1,1 0 0,0-1 0,0 0 0,0 0 0,1 0 0,9 6 0,22 7-4651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4:15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89 2400,'-2'-2'1572,"4"6"1600,11 19 4041,27 133-6497,-3-7-655,-24-108-36,27 63 0,-5-34-78,15 36 260,43 138 993,-33-70-709,-49-148-425,-9-22 56,0 0 0,0 0-1,0 1 1,-1-1 0,0 1-1,1-1 1,-1 8 1770,3-31-1103,-1 1 0,0-21-1,1-7-668,5-35-63,5-40-31,-10 100-68,1 0 0,0 1-1,15-34 1,7-13-339,-24 58 322,0 0 0,0 0 0,-1-1-1,-1 0 1,1-12 0,0 12-1107,0 7 423,7 16 165,9 31 556,-17-40-146,9 34 294,-9-31-132,1 1 0,0-1 0,0 0 0,6 13 0,0-2-28,-1 0-1,-1 0 0,7 31 1,-10-39 39,3 11 128,15 37 0,-13-40 129,13 20-1,-19-36-170,4 2-43,-6-4-20,1 0 0,0 0 0,-1 1 0,1-1 1,0 0-1,0 0 0,-1 0 0,1 0 0,0 0 0,-1 0 1,1 0-1,0 0 0,-1 0 0,1 0 0,0 0 0,0 0 1,-1-1-1,1 1 0,0 0 0,-1 0 0,1-1 0,-1 1 0,1 0 1,0-1-1,-1 1 0,1-1 0,-1 1 0,1-1 0,-1 1 1,1-1-1,-1 1 0,1-2 0,14-22-22,-12 19 72,24-54 196,3-5 1,18-27-229,43-117-1,-46 84 34,54-131-243,-34 109-146,-63 143 245,-1-1 0,1 1 0,-1-1 0,0 0 0,1-6 0,-2-4-6243,20 14-476,-5-5 4710,7-3-913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4:56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573 14 1248,'0'-1'63,"0"1"-1,0-1 1,0 1-1,0 0 1,0-1 0,0 1-1,0-1 1,0 1-1,0-1 1,0 1-1,0 0 1,0-1 0,0 1-1,0-1 1,0 1-1,0 0 1,-1-1 0,1 1-1,0 0 1,0-1-1,0 1 1,-1 0 0,1-1-1,0 1 1,0 0-1,-1-1 1,1 1 0,0 0-1,-1 0 1,1-1-1,0 1 1,-1 0 0,1 0-1,-1 0 1,1-1-1,0 1 1,-1 0 0,1 0-1,-1 0 1,1 0-1,0 0 1,-1 0-1,1 0 1,-1 0 0,1 0-1,0 0 1,-1 0-1,1 0 1,-1 0 0,1 0-1,0 0 1,-1 1-1,1-1 1,-1 0 0,-1 1 130,1 0 0,-1 0 1,1 0-1,-1 0 1,1 0-1,-1 0 1,1 0-1,0 1 0,-1-1 1,1 0-1,0 1 1,-1 1-1,-5 14 427,-8 25 1,0 2-230,-9 12 310,-36 63 1,38-79-611,3 0 1,-29 83 0,-11 91 173,-8 24 539,11-81-330,54-149-382,1-6 232,1 0 0,-1 0-1,0 0 1,1 0-1,-1-1 1,0 1-1,0 0 1,0 0 0,-3 2-1,4-4-308,0 0-1,0 0 1,-1 0 0,1 0-1,0 0 1,0 0 0,0 0-1,0 0 1,-1 0 0,1 0-1,0 0 1,0 0 0,0 0-1,0 0 1,-1 0-1,1 0 1,0 0 0,0 0-1,0 0 1,0 0 0,0 0-1,-1 0 1,1-1 0,0 1-1,0 0 1,0 0 0,0 0-1,0 0 1,0 0-1,0 0 1,-1-1 0,1 1-1,0 0 1,0 0 0,0 0-1,0 0 1,0 0 0,0-1-1,0 1 1,0 0 0,0 0-1,0 0 1,0 0-1,0-1 1,0 1 0,0 0-1,0 0 1,0 0 0,0 0-1,0-1 1,0 1 0,0 0-1,-1-10-16,-4-52 241,6-15-318,12-95-1,-13 171 76,32-178-150,-25 152 159,1 0 0,2 1-1,0 0 1,21-38 0,43-52-23,-64 103-79,1 0 0,0 1-1,0 0 1,2 1 0,-1 1 0,19-13 0,-18 15-28,-6 3 56,0 0 0,0 1 0,1 0 0,-1 0 0,1 1 0,0 0-1,12-3 1,11-1 53,-15 3-30,0 1 0,32-3 0,-45 6 40,0 0 0,0 1 0,0-1 0,0 1 0,0 0 0,0 0 0,0 0 0,0 0 0,-1 1 0,1-1 0,0 1 0,-1 0 0,1-1 0,-1 1 0,0 0 0,1 1 0,-1-1 0,0 0 0,0 1 0,1 2 0,5 6-20,-1 1-1,-1 1 1,7 14 0,-5-8 17,-6-14 63,0 1 1,0 0 0,0-1-1,-1 1 1,0 0 0,0 0-1,-1 0 1,1 0 0,-1 0-1,-1 0 1,1 0 0,-1-1-1,0 1 1,0 0 0,-5 11-1,3-9 50,0 1-1,-1-1 1,-1 0-1,0 0 1,0 0-1,0-1 0,-1 0 1,0 0-1,-10 9 1,9-10-45,0-1 0,0-1 0,-1 1 0,0-1 0,0-1 0,0 0 0,0 0 0,-1 0 0,1-1 0,-1 0 0,1-1 0,-1 0 0,0 0 0,-12-1 0,-14 2-50,24-1-28,0-1-1,0 0 0,-20-2 1,15 1-19,15 2 35,0-1 0,-1 0 0,1 0 0,0 0 0,0 0 0,0 0 0,0 0 0,0 0 0,0 0-1,-1 0 1,1-1 0,0 1 0,0 0 0,0-1 0,0 1 0,0-1 0,0 1 0,-1-2 0,45 2-1576,-35 1 1557,-1 1 0,0 0-1,0 0 1,0 0 0,0 1-1,0 0 1,-1 1 0,1-1 0,-1 1-1,0 0 1,0 1 0,0 0-1,5 5 1,-4-3 18,0 1-1,-1 0 1,0 1-1,0-1 1,-1 1 0,0 0-1,-1 0 1,7 19-1,-3-3-2,21 74-222,-25-80 338,0 0 1,-1 1 0,0 26 0,-3-32-4,-1-1-1,0 1 1,-1-1 0,-6 26 0,6-34-22,1 0 1,-1 0-1,-1 1 1,1-1 0,-1-1-1,0 1 1,0 0-1,-1-1 1,1 1-1,-1-1 1,0 0-1,0 0 1,0-1 0,-8 6-1,8-6-14,-1 0 0,1 0-1,-1-1 1,1 0 0,-1 0-1,0 0 1,0 0 0,0-1-1,0 0 1,0 0 0,0 0-1,-1 0 1,1-1 0,-7 0-1,-38-6 217,-91-21 0,30 4-250,69 14-133,28 5-82,0 1-1,0 1 0,-19-1 0,28 3-203,0-1 0,0 1 0,0-1-1,-9-3 1,-6-3-3916,18 7 3752,-1-2-2056,11-1-1967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4:58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137 342 2240,'0'0'7616,"0"8"-7280,-2 11-81,0-1 0,-2 0 1,0 0-1,0 0 0,-10 21 1,2-2-114,-3 14 92,-7 26-84,-28 90-12,50-165-132,-2 7 20,0-1-1,1 1 1,0 0-1,0 0 0,1-1 1,0 1-1,1 0 1,0 0-1,0-1 1,1 1-1,0-1 1,6 17-1,-7-23 20,0 0 0,1 0 0,-1 0 0,1 0 0,-1 0 0,1 0 0,0-1 0,0 1 0,-1-1 0,1 1 0,0-1 0,0 0 0,1 1 0,-1-1 0,0 0 0,0-1 0,1 1 0,-1 0 0,0-1 0,1 1 0,-1-1 0,0 0 0,1 0 0,-1 1 0,3-2 0,2 1 122,-1-1-1,1 0 0,0 0 1,-1-1-1,1 0 0,-1 0 1,12-6-1,-2-1-99,0 0 0,0-2 0,-1 0 0,0-1-1,-1 0 1,0-1 0,15-20 0,-12 12 42,-1-2-1,0 0 1,-2-1-1,15-34 1,-19 37 77,-2-1 1,8-26-1,-12 27-522,-4 20 203,0 3-123,-4 82-108,1-61 336,1 1 1,2-1 0,0 1 0,1 0-1,7 32 1,-6-48 49,1 1 0,0 0 0,1-1 0,0 0 0,0 0-1,0 0 1,1 0 0,0-1 0,8 8 0,-12-13 6,1 0-1,-1 0 1,1-1 0,-1 1-1,1-1 1,0 1 0,0-1-1,0 0 1,0 0 0,0 1-1,0-1 1,0-1 0,0 1-1,0 0 1,1 0 0,-1-1-1,0 0 1,0 1 0,3-1-1,-1 0 8,-1-1-1,0 1 0,1-1 1,-1 0-1,0 0 0,0 0 1,0 0-1,0-1 0,0 1 1,0-1-1,5-3 0,2-4 52,0 1-1,-1-2 0,0 1 1,-1-1-1,12-17 0,10-24 20,-2-1 1,36-96-1,-27 61 6,41-81 169,-18 40 90,-4-17-188,-53 137-369,0 0-1,-1 0 1,0 0 0,0-1-1,-1 1 1,0-1 0,-1 1 0,0-11-1,6 75-212,-4-17 216,9 51-1,-1-17 59,11 204-64,-5-44 422,-13-203-97,2-1-1,0 1 0,2-1 1,20 52-1,-27-79-128,1-1 0,-1 0 0,0 0 1,1 1-1,0-1 0,-1 0 0,1 0 0,0 0 0,-1 0 0,1 0 0,0 0 0,0 0 0,0 0 0,0 0 1,0 0-1,0-1 0,0 1 0,0 0 0,0-1 0,0 1 0,1-1 0,-1 1 0,0-1 0,0 1 1,1-1-1,-1 0 0,2 1 0,-1-1-188,15-11-3636,-12 7 3113,-1 1 1,-1-2-1,1 1 1,0 0-1,-1-1 1,0 1-1,0-1 1,-1 0-1,5-9 1,3-31-2528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4:58.9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4480,'10'15'2528,"-9"-15"-2484,3 1 264,0 0-1,0 1 1,0-1 0,0 1 0,-1 0 0,1 0 0,6 5-1,-8-5 520,0-2-398,0 1 1,0 0-1,0-1 0,0 1 1,0 0-1,0 0 0,0 0 1,0 0-1,3 3 0,-4-3-66,9 3 192,7 10-327,-15-12-181,1 1 0,-1-1 0,1 0 0,-1 0 0,1 0 0,0 0-1,0-1 1,6 3 0,8 0 85,1 0-1,0-2 1,0 0-1,23 0 1,6 0-33,253 30-40,-158-6 437,-92-19-1168,-16-5-7178,-23-4 5039,2-5-682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5:04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1268 4224,'-1'4'2913,"11"-9"1331,-4 0-3958,-1 0 0,1-1-1,-1 0 1,-1 0 0,9-13 0,9-13 170,-5 9-207,-1-1 0,0-1 0,13-29 0,30-84-8,-25 56-97,16-25 58,37-96 193,-61 121-296,-3-2 0,-3 0-1,9-95 1,-26 150 45,3-39-59,-8 63-702,-2 10 261,-5 15-47,-25 81 112,-16 44 140,11-49 100,-33 88-128,-40 165 25,-8 79 695,44-139-154,43-175 871,29-106-817,2-12 141,5-19-362,33-148-695,-30 147 398,1 2 0,1-1 0,19-39 0,-21 52 25,0 0 1,1-1 0,1 2-1,-1-1 1,2 1 0,-1 1 0,1-1-1,0 1 1,16-9 0,30-15-135,1 2 1,77-27-1,38-21 210,-143 64 132,-1-2-1,-1-1 1,-1-1 0,25-24-1,-22 13 661,-28 29-804,0 0 0,0 0-1,0 0 1,0 0 0,0 0 0,0 0 0,0 0-1,0 0 1,0 0 0,0 0 0,-1 0-1,1 0 1,0 0 0,0 0 0,0 0-1,0 0 1,0 0 0,0 0 0,0 0 0,0 0-1,0 0 1,0 0 0,0 0 0,0 0-1,0 0 1,0 0 0,0 0 0,0 0 0,0 0-1,0 0 1,0 0 0,0 0 0,0 0-1,0-1 1,0 1 0,-7 6-319,1 5 187,0 0-1,1 0 1,0 0-1,0 0 0,2 1 1,-1 0-1,1 0 1,1 0-1,0 0 0,1 0 1,1 0-1,0 17 1,1-22 109,0 0 1,1-1 0,0 1 0,0 0-1,5 10 1,-6-15 35,0 0 0,-1-1 0,1 1 0,0-1 0,0 0 0,0 1 0,0-1 0,0 0-1,1 1 1,-1-1 0,0 0 0,1 0 0,-1 0 0,0 0 0,1 0 0,-1-1 0,1 1 0,0 0 0,-1-1 0,1 1-1,0-1 1,-1 1 0,1-1 0,0 0 0,-1 0 0,1 0 0,0 0 0,3 0 0,2-1 89,0-1 0,0 0 0,0 0 1,0-1-1,-1 1 0,11-7 0,-14 7-69,0 0 0,0 0 0,0 0 0,0-1 0,-1 1 0,1-1 0,-1 0 0,0 1 0,0-1 1,0 0-1,0 0 0,0 0 0,0-1 0,-1 1 0,2-6 0,-1-1 12,0 1 1,0-1-1,-1 1 1,0-1-1,-1 0 0,0 1 1,-2-12-1,1 16-104,0 1 0,0-1 0,0 1 0,0 0 0,-1-1-1,1 1 1,-1 0 0,0 0 0,-1 0 0,1 0 0,-1 1-1,1-1 1,-1 0 0,0 1 0,0 0 0,-1 0 0,-4-4-1,13 5-84,0 0-1,0 0 1,0 0-1,0 0 1,0 1-1,6-1 1,19-6 62,141-54 363,-63 21 150,-93 33 21,21-13 0,-35 20 128,16 2-1472,0 1 752,-13-2 139,0 0 0,0 1-1,0-1 1,0 1-1,5 2 1,-7-2-187,0-1 69,3 3 107,-3-3 96,3 13 603,-5 0-788,-1 1-1,-1-1 1,-5 23 0,5-23-88,-2 25 1,2-3 225,1-27-63,0 0 1,0 0 0,1 1-1,0-1 1,1 0 0,0 1-1,0-1 1,1 0 0,4 14-1,8 23 4,-14-44 45,1 1 1,0-1-1,0 0 0,-1 0 1,1 0-1,0 0 0,0 0 1,0 0-1,0 0 1,0 0-1,1-1 0,-1 1 1,0 0-1,0 0 0,0-1 1,1 1-1,1 0 1,0 0 12,0-1 1,0 0-1,0 1 1,1-1-1,-1 0 1,0 0-1,5-1 1,3-2 48,0 0 0,0 0 1,13-7-1,-23 10-93,10-6 59,-1 0 0,1-1 0,-1 0 0,0-1 0,-1 0 0,0-1 0,11-13 0,6-5-33,19-18 38,27-25-206,-62 61 100,1-1-54,-1 1-1,2-1 1,0 2 0,0 0 0,14-8-1,-22 15 44,-1 0 0,1 0 0,-1 0-1,1 1 1,0-1 0,-1 1 0,1 0 0,0 0-1,0 0 1,-1 0 0,1 1 0,0-1-1,-1 1 1,1 0 0,-1 0 0,5 2-1,6 4 8,-1-1-1,21 16 1,-22-14 30,-10-7-200,13 8 1236,-12-9-9,-8-6-612,1 2-387,-1-1 0,0 1 0,0 0 0,-1 0 0,-9-5 0,13 8-61,0 0-1,0 0 0,-1 0 0,1 1 1,-1-1-1,1 0 0,0 1 0,-1 0 0,1 0 1,-1 0-1,1 0 0,-1 0 0,1 0 0,0 0 1,-1 1-1,1-1 0,-1 1 0,-2 1 0,-3 2-47,1 0 0,0 0 0,0 0 0,0 1 0,0 0 0,1 0 0,0 1 0,0 0 0,-9 12 0,8-8-18,-1 1 1,2 1-1,0-1 0,0 1 1,-5 19-1,9-26 112,1-1-1,0 1 1,0 0 0,0 0 0,1-1-1,-1 1 1,1 0 0,0 0 0,1 0-1,-1-1 1,1 1 0,0 0 0,0-1-1,1 1 1,-1 0 0,1-1 0,0 0 0,0 1-1,0-1 1,1 0 0,0 0 0,-1 0-1,1 0 1,1-1 0,-1 1 0,0-1-1,1 0 1,0 0 0,0 0 0,0-1-1,0 1 1,0-1 0,0 0 0,8 3-1,12 3 74,0-2-1,1 0 0,0-1 0,0-2 0,0 0 0,31-1 0,-35-3 20,0 0 0,0-1-1,-1-1 1,1-1-1,-1-1 1,0-1 0,0-1-1,-1 0 1,0-1-1,32-20 1,-32 17-101,6-4 73,0-1-1,-1-1 1,0-1-1,36-38 1,-44 37-9,0 0 0,-1-2 1,-1 0-1,-1-1 0,-1 0 1,-1-1-1,-1 0 0,9-30 0,-18 50-106,0-1-1,-1 1 1,1-1-1,-1 0 0,1 0 1,-1 1-1,0-1 1,-1 0-1,1 1 0,-1-1 1,-1-6-1,1 9 17,1-1-1,-1 1 1,0 0-1,0 0 1,0-1-1,0 1 1,0 0 0,0 0-1,0 0 1,0 0-1,0 0 1,0 0-1,0 1 1,-1-1-1,1 0 1,0 1 0,-1-1-1,1 1 1,-1-1-1,1 1 1,0-1-1,-1 1 1,1 0-1,-1 0 1,1 0 0,-1 0-1,1 0 1,-1 0-1,1 0 1,-1 1-1,1-1 1,-2 1-1,-3 0-11,0 1-1,0 0 0,0 0 0,1 1 0,-1-1 1,1 1-1,0 0 0,-1 1 0,1-1 0,-6 7 1,-2 2-1,2 0 0,-18 23-1,6 0-104,2 1 0,1 1 0,-25 66 0,38-86 152,1-1-1,0 1 0,1 1 0,1-1 1,1 0-1,-2 30 0,5-45 33,0 0 0,0 0 0,0 0-1,0 0 1,1 0 0,-1 0 0,1 0 0,-1 0-1,1 0 1,0-1 0,0 1 0,0 0 0,0 0-1,0-1 1,0 1 0,0 0 0,0-1 0,1 1-1,1 1 1,0-1 30,0 0 0,0-1 0,0 1 0,0-1 0,0 1 0,1-1 0,-1 0 0,0 0 0,1-1 0,4 2-1,10-1 196,0-1-1,0 0 0,0-1 1,25-5-1,28-2 137,2 4-245,55-2-200,-119 7 19,45-3-488,-18-4-2679,-24 4 835,2-1-2113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5:06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354 659 3712,'-3'-3'853,"3"3"-738,-1-1-1,0 1 1,1-1 0,-1 1-1,1-1 1,0 1 0,-1-1-1,1 0 1,-1 1 0,1-1-1,0 0 1,0 1 0,-1-1-1,1 0 1,0 1 0,0-1-1,0 0 1,0 1 0,-1-1-1,1 0 1,0 0 0,1 1-1,-1-1 1,0 0 0,0 0-1,-1-2 346,-1 0 0,0 1 0,1-1 0,-1 0 0,0 1-1,0 0 1,0-1 0,-5-3 0,0-1 265,-5-4-131,0 0 1,0 1-1,-1 0 0,-19-10 0,29 18-598,0 0-1,0 1 1,0-1 0,0 1 0,-1 0-1,1 0 1,0 0 0,-1 0 0,1 0-1,-1 1 1,1 0 0,-1-1 0,1 1-1,-1 1 1,1-1 0,-1 0 0,1 1 0,0 0-1,-1 0 1,1 0 0,0 0 0,-1 0-1,1 1 1,0-1 0,0 1 0,0 0-1,0 0 1,0 0 0,-2 3 0,-2 2-43,0 0 1,0 0-1,0 1 1,1 0-1,1 1 1,-1-1-1,1 1 1,1 0-1,-5 11 1,2 0 4,-6 11-116,-12 49 1,21-62 185,-19 110 466,23-122-462,0 0 0,0 0-1,0 0 1,1-1 0,0 1 0,1 0-1,-1 0 1,1-1 0,0 1-1,1 0 1,-1-1 0,1 0 0,0 0-1,7 9 1,-7-9 23,1-1 0,-1 0-1,1 0 1,0 0 0,0-1 0,1 0-1,-1 1 1,1-1 0,-1-1 0,1 1-1,0-1 1,0 0 0,0 0 0,0 0-1,0-1 1,1 1 0,4-1 0,27 0 207,-1-3 0,0-1 1,44-9-1,-22 3-224,-19 4 66,0-3-1,-1 0 1,0-3-1,64-27 1,-89 32-55,-1-1-1,1 0 1,-1-1 0,-1-1 0,0 0 0,0 0 0,-1-1 0,0 0-1,0-1 1,-1 0 0,-1 0 0,0-1 0,0 0 0,-1-1-1,-1 0 1,0 0 0,-1 0 0,7-27 0,-10 32-66,7-51-90,-8 54 42,-1 0 1,0 0-1,0 0 1,0-1-1,-1 1 1,1 0 0,-1 0-1,-4-9 1,5 13 25,0 0 0,0 0 0,-1 0 0,1 0 0,-1 0 0,1 1 1,0-1-1,-1 0 0,0 0 0,1 1 0,-1-1 0,1 0 0,-1 1 0,0-1 0,0 1 1,1-1-1,-1 1 0,0-1 0,0 1 0,-1-1 0,2 1 17,-1 0-1,0 0 1,1 0-1,-1 0 1,0 0-1,0 0 1,1 1 0,-1-1-1,0 0 1,1 1-1,-1-1 1,1 0-1,-1 1 1,0-1-1,1 0 1,-1 1 0,1-1-1,-1 1 1,1-1-1,-1 2 1,-3 3-70,0 1 0,0 0 0,0 0 0,-3 8-1,4-7-20,-80 162-228,79-160 307,-1 1 0,1-1 0,1 1 0,0 0 0,0-1 1,1 1-1,0 1 0,1-1 0,0 0 0,1 21 0,1-28 89,0 1 1,0 0-1,0 0 1,1 0-1,0 0 1,-1-1-1,1 1 1,0-1-1,0 1 1,1-1-1,-1 0 1,1 0-1,0 0 1,0 0-1,6 5 1,-6-7 4,-1 1 1,1 0 0,0-1-1,0 1 1,0-1-1,0 0 1,0 0-1,0 0 1,0-1 0,0 1-1,0-1 1,0 1-1,0-1 1,0 0-1,1 0 1,-1 0 0,0-1-1,0 1 1,0-1-1,6-2 1,0 0 79,0-1 0,-1-1 0,1 0 0,-1 0 0,0-1 0,0 0 0,12-12 0,-1 2 29,39-27 0,-23 19-134,-4 2-122,33-19 0,-52 35 19,0 0 0,1 1 0,0 0 0,-1 1 0,1 0 0,19-3-1,-30 7 62,0 0-1,0 0 1,0 0-1,0 0 0,0 0 1,0 0-1,0 0 0,0 0 1,0 1-1,0-1 1,0 1-1,-1 0 0,1 0 1,0-1-1,0 1 1,-1 0-1,1 0 0,0 0 1,-1 1-1,1-1 0,-1 0 1,1 1-1,-1-1 1,0 1-1,1-1 0,-1 1 1,0 0-1,0-1 0,0 1 1,1 3-1,0 0-23,-1 1 0,1-1-1,-1 1 1,0 0 0,0 0-1,-1 0 1,1 0 0,-1-1-1,-1 9 1,-4 105 687,6-119-606,0 0 0,0 1 0,0-1 0,0 0 0,0 0 0,0 0-1,0 0 1,0 0 0,0 0 0,0 0 0,0 0 0,1 0 0,-2 0-27,4-1 37,1 0 1,-1-1-1,0 1 1,0-1-1,0 0 0,0 0 1,0 0-1,5-5 1,7-2-2,-5 2-49,0 0 1,0-1 0,0 0-1,14-16 1,40-37-134,-64 60 67,0 0 0,0 0-1,0-1 1,0 1-1,0 1 1,0-1 0,0 0-1,1 0 1,-1 0 0,0 1-1,1-1 1,-1 0-1,3 0 1,1 14-397,9 43-235,-12-46 733,0 1 0,1-1 0,0 0 0,0 0 0,1 0 0,1-1 0,-1 1 0,12 16 0,-15-25-9,0 0 0,-1-1 0,1 1-1,0 0 1,0 0 0,0 0 0,0 0 0,0-1 0,0 1-1,0 0 1,1-1 0,-1 1 0,0-1 0,0 0 0,0 1-1,1-1 1,-1 0 0,0 1 0,0-1 0,3 0 0,-2-1 16,1 1 0,-1-1 1,0 1-1,1-1 0,-1 0 0,0 0 1,1 0-1,-1 0 0,0 0 1,3-2-1,4-5 91,0 0 0,0 0 0,12-15 0,-14 15-128,13-15 22,-2-1 0,0-1 1,-2 0-1,-1-1 0,-1-1 1,11-29-1,142-373-442,-152 379 446,-2-1 0,-2 0 1,8-96-1,-18 135-151,0 10 32,-1 0-1,1 0 1,-1 0-1,0 0 0,0 0 1,0 0-1,0 0 0,0 0 1,-1-4-1,1 6 62,0 0 0,-1 0 0,1 0-1,0 0 1,0 0 0,0 0 0,0 0 0,0 0-1,0 0 1,-1 0 0,1 0 0,0 0 0,0 0-1,0 0 1,0 0 0,0 0 0,-1 0 0,1 0 0,0 0-1,0 0 1,0 0 0,0 0 0,0 0 0,0 1-1,0-1 1,0 0 0,-1 0 0,1 0 0,0 0 0,0 0-1,0 0 1,0 0 0,0 1 0,0-1 0,0 0-1,0 0 1,0 0 0,0 0 0,0 0 0,0 0-1,0 1 1,0-1 0,0 0 0,0 0 0,0 0 0,-4 10-201,-12 70-704,4-17 612,5-29 272,2 2 0,2-1 0,1 0 0,1 1-1,8 64 1,4-26 145,36 122-1,-41-175-33,2-1 0,0 0 0,2 0 0,0-1 0,22 31-1,-30-47-30,1 1 0,-1-1-1,1 0 1,0 0 0,0-1 0,0 1-1,0-1 1,0 1 0,0-1-1,1 0 1,-1 0 0,1 0-1,0-1 1,-1 1 0,5 0-1,-3-1 17,0-1 0,0 1 0,-1-1 0,1-1-1,0 1 1,0 0 0,-1-1 0,1 0 0,0 0 0,-1 0-1,1-1 1,4-2 0,2-1-16,0-1 0,0 0-1,-1 0 1,0-1 0,0 0 0,0-1-1,-1 0 1,0-1 0,-1 0-1,0 0 1,0 0 0,-1-1 0,-1-1-1,1 1 1,-2-1 0,1 0 0,-2 0-1,1-1 1,-1 1 0,-1-1 0,0 0-1,2-21 1,-3 13-92,0-1 1,-1 1-1,-1-1 0,0 1 0,-5-26 0,4 43-18,0-1 0,0 1 0,-1-1-1,1 1 1,-1-1 0,1 1 0,-1 0-1,0 0 1,-4-4 0,6 6 50,0 1 0,-1 0 0,1-1 0,0 1 0,0 0 0,-1 0 0,1 0 0,0-1 0,-1 1 0,1 0 0,0 0 0,0 0-1,-1 0 1,1-1 0,0 1 0,-1 0 0,1 0 0,0 0 0,-1 0 0,1 0 0,0 0 0,-1 0 0,1 0 0,-1 0 0,1 0 0,0 0 0,-1 0 0,1 0 0,0 0 0,-1 1 0,1-1 0,-10 10-287,-3 15-120,3 8 302,2 0 1,1 0-1,2 0 0,-2 43 1,6-61 221,0 0 0,1 0 1,1 1-1,0-1 0,1 0 1,1 0-1,5 19 0,-7-32-62,-1 0 0,1-1 0,0 1-1,0-1 1,0 0 0,-1 1-1,1-1 1,1 1 0,-1-1-1,0 0 1,0 0 0,0 0-1,1 0 1,-1 0 0,0 0 0,1 0-1,-1 0 1,1 0 0,-1-1-1,1 1 1,0-1 0,-1 1-1,1-1 1,-1 1 0,1-1-1,0 0 1,-1 0 0,1 0 0,0 0-1,0 0 1,-1 0 0,1 0-1,-1-1 1,4 0 0,5-2 52,0 0 0,0 0 0,0-1 0,12-7 0,-21 10-80,39-16 135,1 1 0,50-12 0,-77 24-169,0 1 0,-1 1 0,2 0 1,-1 1-1,0 0 0,0 1 0,0 1 0,0 0 0,0 1 0,0 1 0,0 0 0,0 0 1,-1 2-1,16 6 0,42 21 232,50 19 572,-113-48-834,1-1-1,-1 0 1,1-1-1,0 0 0,-1 0 1,1-1-1,0 0 0,0 0 1,-1-1-1,1 0 1,0-1-1,-1 0 0,16-6 1,-21 7-298,0-1 1,0 0-1,0 0 0,-1 0 1,1 0-1,0 0 1,-1 0-1,0-1 0,1 1 1,-1-1-1,0 0 1,0 1-1,-1-1 1,1 0-1,-1 0 0,1-1 1,-1 1-1,0 0 1,0 0-1,0 0 1,-1-1-1,1 1 0,-1-1 1,1 1-1,-1 0 1,-1-7-1,-7-27-2212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5:07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21 7808,'3'0'2880,"16"0"-2240,14-9-160,-14 6 224,3 3-480,11-5 672,10 5-480,7 0 352,16 5-448,4-2-384,1 2 32,-7-1 32,-2-4 32,-7 0-1280,-8 0 672,-6-4-1824,3-4 1376,-12-1-4256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5:11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253 689 2912,'0'0'80,"0"0"0,0 0 1,0-1-1,0 1 0,0 0 1,0 0-1,0-1 0,1 1 0,-1 0 1,0 0-1,0 0 0,0 0 1,0-1-1,0 1 0,0 0 0,1 0 1,-1 0-1,0 0 0,0-1 1,0 1-1,1 0 0,-1 0 0,0 0 1,0 0-1,0 0 0,1 0 1,-1 0-1,0 0 0,1-1-15,-1 1-1,0 0 1,1 0 0,-1 0-1,0 0 1,1 0-1,-1 0 1,0-1-1,0 1 1,1 0 0,-1 0-1,0 0 1,0-1-1,1 1 1,-1 0 0,0 0-1,0-1 1,0 1-1,0 0 1,1-1 0,-1 1-1,0 0 1,0 0-1,0-1 1,0 1-1,0 0 1,0-1 0,0 1-1,0 0 1,0-1-1,1-1 83,-1 0 0,0 0 0,0 0 0,0 0 0,0 0 0,-1 0 0,1 0 0,0 1 0,-1-1-1,1 0 1,-1 0 0,0 0 0,0 0 0,0 1 0,0-1 0,0 0 0,0 1 0,0-1 0,0 1 0,0-1-1,-1 1 1,1 0 0,-1-1 0,1 1 0,-1 0 0,1 0 0,-1 0 0,0 0 0,0 0 0,1 1-1,-1-1 1,-2 0 0,0 0-118,0 0 0,-1 0-1,1 1 1,0-1 0,0 1-1,0 0 1,0 1 0,-1-1-1,1 1 1,0-1 0,0 1 0,0 1-1,0-1 1,-7 4 0,5-2 40,0 1 0,0 0 1,0 0-1,1 1 0,-1-1 1,1 1-1,0 1 1,-4 5-1,-3 7 92,0 0 1,1 0-1,2 1 0,-15 38 1,15-32-76,0 1 1,-8 50 0,15-63-51,1-1 1,0 1 0,1 0 0,1 0 0,0 0 0,0 0 0,1 0 0,5 15 0,-6-26-2,0 1 0,0-1 0,0 1 1,0-1-1,0 1 0,1-1 0,-1 0 1,1 0-1,0 0 0,-1 1 0,1-2 1,0 1-1,0 0 0,3 2 0,-1-2 72,-1 0 0,1-1-1,0 1 1,0-1-1,0 1 1,0-1-1,0 0 1,0-1 0,7 1-1,3 0 67,-1-2-1,1 0 1,-1 0 0,1-1-1,19-6 1,67-25 452,-98 32-611,15-6 37,0 0 0,-1-1-1,0-1 1,0 0 0,-1-1 0,0-1 0,-1 0 0,0-1 0,-1-1 0,-1 0-1,1-1 1,14-21 0,-4-4-76,-1-2 0,32-83 0,-8 16-1,105-233 180,-87 142 76,-63 192-340,1-1 1,-1 1 0,-1 0 0,0-14-1,0 13-218,-7 21-576,-3 12 757,-20 63-31,1-4-24,-20 98 1,7 52 434,-14 63 670,37-176 62,14-106-690,0 1 1141,16-27-851,8-14-542,-1-2-1,18-36 1,11-18-480,-43 75 375,0 1-1,0-1 1,0 1 0,8-7 0,-11 11 65,-1 1 1,1-1-1,-1 1 1,1-1 0,0 1-1,-1 0 1,1-1-1,0 1 1,-1 0 0,1-1-1,0 1 1,-1 0-1,1 0 1,0-1 0,-1 1-1,1 0 1,0 0-1,0 0 1,-1 0 0,1 0-1,0 0 1,0 0-1,-1 0 1,1 1 0,0-1-1,0 0 1,-1 0-1,1 1 1,0-1 0,-1 0-1,1 1 1,-1-1-1,1 0 1,0 1 0,-1-1-1,1 1 1,-1-1-1,1 1 1,-1 0 0,1-1-1,-1 1 1,1-1-1,-1 1 1,0 0 0,1-1-1,-1 1 1,0 0-1,0-1 1,1 1 0,-1 1-1,4 10-29,-1 0 0,0 0-1,-1 0 1,0 0 0,0 20-1,4 28-102,-4-51 159,0 1 0,1-1 0,0 1 0,0-1 0,1 0 0,0 0 0,7 10 0,-8-15 24,0 0 0,0-1 0,0 1 0,0 0 0,1-1 0,-1 0-1,1 0 1,0 0 0,0-1 0,0 1 0,0-1 0,1 0 0,-1 0 0,1 0 0,-1-1 0,8 2-1,0-1 28,0-1 0,0 0 0,0-1 0,0 0 0,15-3 0,58-13 293,-82 15-348,18-4-13,0-1 0,0-2 0,-1 0 1,0 0-1,29-19 0,-35 18 13,0-1-1,0 0 1,-1-1 0,-1 0 0,0-1 0,-1 0-1,18-25 1,-14 19-1,-13 16 20,0 1 1,0-1 0,0 0-1,0-1 1,0 1 0,-1 0-1,1 0 1,-1-1 0,1 1-1,-1-1 1,0 1-1,0-1 1,0 0 0,0-4-1,1 0-34,0-2-168,-2 9 171,0 0-1,0 0 1,0 0 0,0 0-1,0 0 1,0 0 0,0 0 0,0 0-1,0 0 1,0-1 0,0 1 0,0 0-1,0 0 1,0 0 0,-1 0-1,1 0 1,0 0 0,0 0 0,0 0-1,0 0 1,0 0 0,0 0-1,0 0 1,0 0 0,0 0 0,0 0-1,-1-1 1,1 1 0,0 0-1,0 0 1,0 0 0,0 0 0,0 0-1,0 0 1,0 0 0,0 0-1,0 0 1,-1 0 0,1 0 0,0 0-1,0 0 1,0 1 0,0-1 0,0 0-1,0 0 1,0 0 0,0 0-1,0 0 1,-1 0 0,1 0 0,0 0-1,0 0 1,0 0 0,0 0-1,0 0 1,0 0 0,0 0 0,0 0-1,0 1 1,0-1 0,0 0-1,-3 2-84,0 1 0,0-1 0,1 1 0,-1 0 1,1 0-1,0 0 0,-3 4 0,-5 8-83,-1 0 24,-14 28 0,-4 6 45,22-39 98,1 0 1,0 1-1,0 0 1,1 0-1,1 1 1,0-1 0,1 1-1,0 0 1,0 0-1,1 0 1,1 0-1,0 0 1,1 1-1,0-1 1,1 0-1,0 0 1,1 0 0,4 15-1,-5-23 59,0-1 0,1 1 1,-1-1-1,1 1 0,0-1 0,0 1 0,4 4 0,-6-7-31,1-1-1,-1 1 0,1-1 1,-1 1-1,1-1 1,0 1-1,-1-1 0,1 1 1,0-1-1,-1 0 0,1 1 1,0-1-1,-1 0 1,1 0-1,0 1 0,0-1 1,-1 0-1,1 0 0,0 0 1,0 0-1,0 0 0,-1 0 1,1 0-1,0 0 1,0 0-1,0 0 0,-1-1 1,1 1-1,0 0 0,0 0 1,-1-1-1,1 1 0,0-1 1,-1 1-1,1 0 1,0-1-1,-1 1 0,1-1 1,0-1-1,5-5-21,0 0 0,-1 0 0,0-1 0,0 0 0,6-13 0,-1 1-142,47-109 46,-49 109 39,-7 18-11,-1 0-1,1 1 1,0-1 0,0 0-1,0 1 1,0-1 0,0 1-1,0-1 1,0 1 0,0 0-1,2-2 1,-2 2-374,0 8 174,0-1 276,1 0 1,0 1-1,4 9 1,1 3 82,-6-15-32,0 1 0,1-1 0,-1 0 0,1 0 0,0 0 0,0 0 1,0 0-1,1-1 0,0 1 0,-1-1 0,1 1 0,0-1 0,1 0 0,-1 0 0,0-1 0,6 4 0,-6-4-1,0-1-1,0 1 0,0-1 1,0 0-1,0 0 1,1-1-1,-1 1 1,0-1-1,0 1 1,1-1-1,-1 0 1,0 0-1,0-1 1,1 1-1,-1-1 1,0 1-1,0-1 0,0 0 1,0 0-1,1-1 1,4-2-1,33-24 442,-31 20-457,0 1 0,0 1 0,12-7 0,-21 13-107,-1-1 0,1 1 0,0 0 0,-1-1 0,1 1 0,-1 0 0,1 0 0,0-1 0,-1 1 0,1 0 0,0 0 0,-1 0 0,1 0 0,0 0 0,-1 0 0,1 0 0,1 0 0,-2 1 37,0 0-1,0 0 0,0 0 1,0 0-1,0 0 0,0 0 1,0 0-1,0 0 1,0 0-1,-1 0 0,1 0 1,0 0-1,-1 0 0,0 1 1,-2 7 60,0 0 0,1 0 0,0 1 1,1 0-1,-1-1 0,2 16 0,1-25-4,-1 1-1,1-1 1,0 0-1,0 0 1,0 0-1,0 0 1,0 1-1,0-1 0,0 0 1,0-1-1,0 1 1,2 0-1,-3 0-7,8-2-8,0-1 0,0 0 0,0 0 0,0 0 0,0-1 0,-1 0 0,0-1 0,9-6 0,3-1-131,110-66-232,-125 76 277,-1 0 0,1 0 0,-1 0 0,1 0 0,0 1 0,0 0-1,-1 0 1,8-1 0,-10 1 60,0 1 0,1 0 0,-1 0 0,0 1 0,1-1 0,-1 0 0,0 0 0,1 1 0,-1-1 0,0 0 0,0 1 0,1-1 0,-1 1 0,0 0 0,0-1 0,0 1 0,0 0 0,0 0 0,0 0 0,0 0 0,0 0 0,0 0 0,0 0 0,-1 0 0,1 0 0,0 0 0,-1 0 0,1 0 0,0 2 0,7 19-193,-5-14 321,0 0 0,1 0 0,-1 0 0,2 0 0,7 12 0,-10-18-95,-1-1-1,1 1 0,0 0 1,0-1-1,-1 1 0,1-1 1,0 0-1,0 0 0,0 0 1,0 0-1,1 0 1,-1 0-1,0 0 0,0-1 1,0 1-1,1-1 0,-1 1 1,0-1-1,1 0 1,-1 0-1,0 0 0,1 0 1,-1-1-1,0 1 0,0-1 1,5-1-1,157-59-127,-110 39 71,-2 0 199,91-50 0,-139 69-142,22-15 92,-25 17-109,0 1 0,0-1-1,0 0 1,0 1 0,-1-1-1,1 0 1,0 0 0,0 1-1,-1-1 1,1 0 0,-1 0-1,1 0 1,-1 0 0,1 0-1,-1 0 1,1 0 0,-1 0-1,0 0 1,0 0 0,1 0-1,-1 0 1,0-2 0,-1 3-20,1-1 1,-1 0 0,1 0 0,-1 0-1,1 1 1,-1-1 0,1 0 0,-1 1-1,0-1 1,1 1 0,-1-1 0,0 1-1,1-1 1,-1 1 0,0-1 0,0 1-1,0 0 1,0-1 0,1 1 0,-1 0-1,0 0 1,0-1 0,0 1 0,0 0-1,0 0 1,0 0 0,1 0-1,-1 0 1,0 1 0,0-1 0,0 0-1,-1 0 1,-33 10-640,30-8 607,-13 5-58,1 1 0,0 0 0,0 2-1,1 0 1,0 0 0,1 2 0,0 0 0,1 1 0,0 0 0,-22 28 0,33-36 70,0 1 1,0 0-1,0 0 1,1 0-1,0 0 0,0 0 1,0 0-1,1 1 1,0-1-1,0 1 1,1-1-1,0 13 0,9-32 205,-2-6-76,-4 11-48,-1 1 0,1 1 0,0-1-1,1 0 1,7-9 0,2-6-284,-10 17 232,0 0 1,0 0 0,7-7-1,-9 10-28,0 1-1,0 0 0,0 0 1,1 0-1,-1 0 0,0 0 1,1 0-1,-1 1 0,1-1 1,-1 0-1,1 1 0,-1-1 1,1 1-1,-1 0 0,1-1 1,0 1-1,2 0 0,0 0-23,-1 0 0,1 0-1,0 0 1,0 1 0,0-1-1,5 3 1,-7-2 51,0 0-1,0 0 0,0 0 1,0 0-1,0 1 1,-1-1-1,1 1 0,0-1 1,-1 1-1,1 0 1,-1 0-1,3 3 1,-1 1-8,1 1 0,-1 0 0,0 0 0,0 0 0,-1 0 0,0 0 0,0 1 0,1 12 0,-1 7 74,-1 30 1,-2-29-60,-1 113 740,-37 254-1,35-372-472,-1 0 0,-1 0 0,-1 0 0,-1-1 0,0 0 0,-20 33-1,27-52-207,-1-1-1,1 0 0,-1 0 1,0 1-1,0-1 1,0-1-1,0 1 0,0 0 1,0 0-1,0-1 0,-1 1 1,1-1-1,-3 2 0,3-3-26,0 1-1,0-1 1,1 0-1,-1 1 1,0-1-1,0 0 0,1 0 1,-1 0-1,0 0 1,0-1-1,1 1 1,-1 0-1,0-1 0,0 1 1,1-1-1,-1 0 1,1 1-1,-1-1 1,0 0-1,1 0 1,-1 0-1,0-1 0,-7-6-13,2 0 0,-1-1-1,2 0 1,-1 0 0,1 0-1,0-1 1,-5-12 0,-4-4-161,7 9 60,0 1 1,1-1-1,0-1 1,-3-17-1,2 0-1,-4-39 1,9 54 35,1 0 1,2 0-1,0 0 0,5-39 0,-3 49-5,0 0 0,1 1 0,0-1 0,1 1 0,0-1 0,0 1 0,1 0 0,0 1-1,1-1 1,-1 1 0,14-13 0,-4 6-19,1 1-1,1 1 0,0 1 1,0 0-1,37-17 0,104-35 295,-62 27 93,-81 31-279,35-14 192,0-2 0,74-47 0,-58 27 17,-27 19-217,36-30-1,-63 43 29,-1 0 0,0 0 0,-1-1 0,0-1 0,-1 1 0,0-1 0,9-17 0,-11 14 11,0 0 0,0 0 0,4-20-1,-9 29-69,0 1 0,-1-1 0,0 0 0,-1 0 0,1 0 0,-1 0 0,0 0 0,-1 0 0,1 0 0,-1 0 0,0 1 0,-4-11 0,5 14-20,-1 0 0,0 0 0,0 0 0,0 0 0,0 0 0,-1 1 0,1-1 0,0 0 0,-1 0 0,0 1 0,1-1 0,-1 1 0,0 0 0,1-1 0,-1 1 0,0 0 0,0 0 0,0 0 0,0 0 0,0 1-1,0-1 1,-1 0 0,1 1 0,0-1 0,0 1 0,0 0 0,0 0 0,-1 0 0,-3 0 0,1 1-57,0 0 0,1 0 0,-1 1 0,0-1 0,1 1 0,-1 0 0,1 0 0,-1 1 0,1-1 0,0 1 0,0 0-1,-5 5 1,0 1 16,1 1-1,1-1 0,0 1 0,0 0 0,1 1 0,-7 15 1,-24 71 112,35-88-16,-1 1-1,1 0 1,0 0 0,1 0-1,0 0 1,1 0-1,0 0 1,0 0 0,1 1-1,1-1 1,-1 0-1,7 16 1,-6-18 28,2 0 0,-1-1 0,1 0 0,0 1 0,0-1 0,1-1 0,0 1 0,0-1 1,1 0-1,-1 0 0,2 0 0,-1-1 0,0 0 0,1 0 0,0-1 0,9 5 0,-6-5 58,0 0 0,-1-1 1,1 0-1,1 0 0,-1-1 0,0-1 0,0 1 1,1-2-1,-1 1 0,1-2 0,-1 1 0,0-1 1,1-1-1,-1 0 0,0-1 0,0 1 0,0-2 1,13-6-1,-4 1-68,-1-1-1,-1-1 1,1 0 0,-2-1-1,1-1 1,-2-1 0,0 0 0,17-22-1,-19 18-37,-2 1 1,0-2-1,-1 1 0,11-28 0,-7 15 58,1-9-43,4-10-142,-17 46-26,0 0 0,0 1 0,0-1 0,1 1 0,-1-1 0,1 1 0,0 0 0,0 0-1,6-4 1,-7 9-159,1 8 196,-1 0-1,0 0 0,-1 0 0,0 16 1,-2 44-223,0-47 187,-6 79 312,-26 130 0,32-230-152,0 8 97,-1 0 1,0 1-1,-1-1 0,0 0 1,0-1-1,-1 1 0,-7 10 0,11-19-97,0-1 0,-1 1 0,1-1-1,-1 1 1,1-1 0,-1 0 0,1 1-1,-1-1 1,1 1 0,-1-1 0,1 0-1,-1 0 1,0 1 0,1-1 0,-1 0-1,0 0 1,1 0 0,-1 1 0,1-1-1,-1 0 1,0 0 0,1 0 0,-1 0-1,0 0 1,1-1 0,-1 1 0,0 0-1,1 0 1,-1 0 0,0 0 0,1-1-1,-1 1 1,1 0 0,-1-1 0,1 1-1,-1 0 1,1-1 0,-1 1 0,1-1-1,-1 1 1,0-1 0,-4-3 43,1-1 0,-1 1 0,-4-8 0,6 8-61,-53-73-276,5 5 103,28 39 63,22 33 106,1 0-1,0 0 1,0 0 0,0 0-1,0-1 1,0 1-1,0 0 1,0 0 0,0 0-1,0 0 1,0 0 0,0 0-1,0 0 1,0 0 0,0 0-1,0-1 1,0 1-1,0 0 1,0 0 0,0 0-1,0 0 1,0 0 0,0 0-1,0 0 1,0 0 0,0-1-1,0 1 1,0 0-1,0 0 1,0 0 0,0 0-1,0 0 1,0 0 0,0 0-1,0 0 1,0 0 0,0 0-1,0-1 1,0 1-1,0 0 1,1 0 0,-1 0-1,0 0 1,0 0 0,0 0-1,0 0 1,0 0 0,0 0-1,0 0 1,8 0-159,8 4 24,289 99 760,-298-100-884,0-1 0,1 0 1,-1 0-1,0-1 0,1 0 1,-1 0-1,13-1 0,-19 0 118,-1 0-1,1 0 0,-1 0 0,1 0 0,0 0 0,-1 0 0,1 0 0,-1-1 0,1 1 0,0 0 0,-1 0 0,1-1 0,-1 1 0,1 0 1,-1-1-1,1 1 0,-1 0 0,1-1 0,0 0 16,-1 0 1,0 0-1,0 1 1,0-1-1,0 0 1,0 0-1,-1 0 0,1 1 1,0-1-1,0 0 1,0 0-1,-1 1 1,1-1-1,-1 0 1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5T19:31:34.40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2853 408 1152,'-8'4'1685,"8"-5"-1665,0 1 0,0 0 0,0 0 0,0 0 0,0-1 0,0 1 0,0 0 0,0 0 0,0 0 0,0-1 0,0 1 0,0 0 0,0 0 0,0 0 0,0 0 0,0-1 0,0 1 0,0 0 0,0 0 0,0 0 0,0-1 0,0 1 0,-1 0 0,1 0 0,0 0 0,0 0 0,0 0 0,0-1 0,0 1 0,0 0 0,-1 0 0,1 0 0,0 0 0,-3-7 367,2 7-268,0-1 0,0 0-1,0 0 1,1 0 0,-1 0 0,0 0 0,1 0 0,-1 0 0,1-1-1,-1 1 1,1 0 0,0 0 0,-1-2 0,1 2-45,-1 1 5,0 0 0,1 0-1,-1 0 1,0-1-1,0 1 1,0 0-1,1 0 1,-1-1-1,0 1 1,0-1-1,1 1 1,-1-1-1,0 1 1,1-1-1,-1 1 1,1-1-1,-2-1 1,2 2 22,-24-4 134,22 4-209,-1 0 0,0 0 0,1 0 1,-1 0-1,1-1 0,-1 0 0,1 1 1,0-1-1,-1 0 0,1 0 0,-4-2 0,-4 0 222,-7-3-149,14 5-74,-1 1 0,1-1 0,0 1 0,0 0 0,0 0 0,-1 0 0,1 0 0,-6 1 0,-4 0 17,-29 4 6,21-4-100,0 1 1,-38 10-1,7-2-1,20-5 75,-2 1 66,-63 3-1,7-4 148,68-4-244,12-1 40,0 0 1,0 0 0,-1-1-1,-19-3 1,-12 0-69,32 3 60,-8-2 44,14 1-67,0 1 0,0 0-1,-1 0 1,1 0-1,-6 0 1,6 1 5,0-1 0,0 0 0,0 1-1,0-1 1,-6-3 0,2 2 56,0 0 0,0 0 0,-1 0 1,1 1-1,-1 0 0,-16 1 0,-2-1-4,-90-3 274,26 4-171,-121 13-1,145-6-73,18-4 125,-74-3 0,20-12 77,12 1-115,40 4-228,-55 0 1,-16-1 183,-3 0-72,72 8-154,-207-4 173,65 0 63,101 3-142,43 2-368,54-2 321,1 1-1,0-1 0,-1 1 0,0-1 0,1-1 0,6-2 1,15-4-117,62-4-123,49-9 196,-68 9 7,-16 4 133,58-17 0,194-45-163,-250 62 45,100-2 0,-141 10 40,0 0 0,1 2 0,-1-1 0,0 2 0,0 0 0,0 0 0,23 10 0,-26-6-120,-9-6 123,0 0 1,0 0 0,0 0-1,0-1 1,0 1-1,0 0 1,0-1 0,0 1-1,0-1 1,1 1 0,-1-1-1,0 1 1,3-1-1,4 17-131,-6-14 54,-1-1-1,0 1 0,0-1 1,-1 0-1,1 1 0,0-1 0,-1 1 1,0 0-1,1-1 0,-1 1 0,0-1 1,0 1-1,-1 0 0,1-1 1,-2 5-1,1-1 67,-1-1 1,0 0-1,0 1 1,-1-1-1,1 0 1,-4 5-1,-17 19 798,38-30-636,2-4-73,-12 3-14,-1 0-1,1 1 1,0-1-1,0 1 1,9 0-1,-10 0-27,0 1 0,0-1 0,0 0 0,0 0 0,1 0 0,6-3-1,-8 3 6,0 0-1,0 0 0,0 0 1,0 1-1,0-1 0,0 1 1,4 0-1,8-1 10,114-21 16,36-3 433,-39 19-241,-79 6-261,65 9 0,-19-1-32,-77-7 41,25-1 0,-29-1 4,0 1 0,0 0 0,20 4 0,-5 1 103,32 2-1,14 2 0,-63-7-181,153 36-17,-88-21 296,-65-14-149,5 2-82,1 0-1,-1 1 0,0 0 1,0 1-1,16 12 0,-22-14 35,-6-3 25,1 0 0,-1 1 0,0-1-1,0 1 1,0 0 0,0 0 0,0 0 0,-1 0 0,1 0 0,-1 0 0,4 8 0,32 84-137,-26-66 217,17 55 1,-9-22-45,-4-14 45,-9-26-104,1 1 0,0-1 0,2-1 0,0 0 0,15 21-1,-16-28 57,2-1-1,14 16 1,-21-25-29,1 0 0,-1 0 0,1-1 0,0 0-1,0 0 1,0 0 0,1 0 0,-1-1 0,1 0 0,5 2 0,4 0 27,0-1-1,0-1 0,1 0 1,15-1-1,-29-1 212,-8-8 224,0 3-403,-1 0 1,1 0-1,0-1 1,0 0-1,1 0 1,-6-8-1,0-2 112,-14-26-1,-35-90 227,9 17-366,47 108-69,1-1 0,-2 1 0,1 0 0,-1 1 0,-6-9 0,10 14-10,0 1-1,0-1 1,0 0 0,0 0-1,0 0 1,0-1-1,1 1 1,-1 0-1,0 0 1,1 0 0,-1-1-1,1 1 1,-1-2-1,1 12-308,0-1 378,0 0 1,1 0-1,1 0 0,-1 0 0,4 10 1,33 89 39,-26-77 1160,-14-48-932,-8-27-144,-23-67-1,18 58-332,11 38 108,-10-26 0,11 34-147,2 7 114,0-1-1,0 1 0,1-1 0,-1 1 1,1-1-1,-1 1 0,1-1 0,-1-3 1,10 26-103,0-1 214,0 0-1,2 0 1,16 23 0,-27-43-11,7 14 21,-6-12-11,0 0 1,0 0 0,0 0 0,0 0-1,0 0 1,1 0 0,-1 0-1,3 1 1,-2-1-10,0 1-1,0-1 1,0 0 0,-1 1-1,1-1 1,0 1 0,1 5-1,-2-8-4,-1 0-1,0 1 0,0-1 1,0 0-1,0 0 0,0 1 0,0-1 1,0 0-1,0 1 0,1-1 1,-1 0-1,0 0 0,0 1 1,0-1-1,1 0 0,-1 0 1,0 0-1,0 1 0,1-1 0,-1 0 1,0 0-1,0 0 0,1 0 1,-1 1-1,1-1 0,12 6 351,-13-5-335,1-1 0,0 0 0,0 0 0,0 0 0,-1 1 0,1-1 0,0 0 0,0 0 0,0 0-1,-1 0 1,1-1 0,0 1 0,0 0 0,0 0 0,-1 0 0,1-1 0,0 1 0,0 0 0,-1-1 0,1 1 0,0 0-1,-1-1 1,1 1 0,0-1 0,-1 0 0,1 1 0,0-1 0,-1 1 0,1-1 0,-1 0 0,0 1 0,1-1 0,-1 0-1,1 1 1,-1-1 0,0 0 0,0 0 0,1 0 0,-1 1 0,0-1 0,0 0 0,0-1 0,0-12 101,0 0 0,-2 1 0,0-1 0,-4-17 0,3 21-121,2 2 21,-1 0-1,-1 0 0,1 0 0,-1 1 0,-1-1 0,-5-9 0,8 15-62,-1 0 20,1 1-1,0-1 0,-1 0 0,1 1 0,0-1 0,0 0 0,0 0 1,1 0-1,-1 0 0,0 0 0,1 1 0,-1-1 0,1-1 1,0 1-1,-1 0 0,1-3 0,1 13-768,2-1 806,0-1 1,0 1-1,1-1 1,0 0-1,0 0 0,1 0 1,-1 0-1,1-1 1,11 9-1,-14-11-8,1-1-1,-1 1 1,1 0 0,-1 0-1,0 0 1,0 0 0,-1 0-1,1 0 1,-1 0-1,1 0 1,-1 1 0,0-1-1,0 0 1,1 8 0,-1 3 32,0 0 1,-2 21 0,1-13 77,-1-11-123,2 0 0,-1-1 1,1 1-1,1 0 0,0-1 0,0 1 0,1-1 0,0 1 0,8 14 0,39 74-113,-42-86 147,0 1-1,1-1 1,0 0 0,1-1-1,0 0 1,1-1 0,1 0-1,-1-1 1,2 0 0,-1-1-1,16 9 1,-13-10 59,-3-1-12,0-1 0,0 0 0,0-1 0,1-1 1,14 4-1,-11-6 38,32 0 0,-44-2-79,0-1 1,0 1-1,0-1 1,-1 0 0,1-1-1,-1 1 1,1 0-1,-1-1 1,1 0 0,-1 0-1,0 0 1,1 0-1,-1-1 1,4-4 0,4 0 23,-10 7-44,1-1 0,-1 0 0,1 0-1,-1 0 1,0 0 0,1 0 0,-1 0-1,0 0 1,0 0 0,0 0 0,2-3-1,-2 2 1,6-12-25,-7 14 13,1 0 1,-1-1-1,0 1 1,0 0 0,0 0-1,0-1 1,0 1 0,0 0-1,1 0 1,-1 0-1,0-1 1,0 1 0,0 0-1,0 0 1,0-1-1,0 1 1,0 0 0,0 0-1,0-1 1,0 1 0,0 0-1,0 0 1,0-1-1,-1 1 1,1 0 0,0 0-1,0-1 1,0 1-1,0 0 1,0 0 0,0-1-1,-1 1 1,1 0 0,0 0-1,0 0 1,0 0-1,0-1 1,-1 1 0,1 0-1,0 0 1,0 0-1,-1 0 1,1 0 0,0 0-1,0-1 1,-1 1 0,1 0-1,0 0 1,0 0-1,-1 0 1,-16 0 34,-129 4-216,125-1 183,-1-2-1,0-1 1,1-1 0,-37-6-1,31 3 100,-12-4-44,-17-8-178,55 15 148,0 1-1,-1-1 0,1 1 0,0-1 1,0 0-1,0 0 0,-1 1 0,1-1 1,0 0-1,-1-2 0,1 3-19,1-1 0,0 1-1,0-1 1,0 1 0,-1-1 0,1 1-1,0-1 1,0 1 0,0 0 0,0-1-1,0 1 1,0-1 0,0 1 0,0-1-1,0 1 1,0-1 0,0 1 0,1-1-1,-1 1 1,0-1 0,0 1 0,0-1-1,1 1 1,-1 0 0,0-1 0,0 1-1,1-1 1,-1 1 0,0 0 0,1-1-1,-1 1 1,0 0 0,1-1 0,-1 1-1,1 0 1,0-1 0,10-7-128,-10 8 138,1-1 0,-1 0 1,0 1-1,1-1 0,-1 0 0,0 0 0,0 0 1,0 0-1,0 0 0,0 0 0,0 0 1,0-1-1,0 1 0,0 0 0,-1-1 0,1 1 1,0 0-1,-1-1 0,1 1 0,-1 0 1,1-1-1,-1 1 0,0-4 0,6-56 118,-6 33-853,0 36 653,1 1-1,0 0 1,1-1-1,0 1 1,0-1 0,1 0-1,7 16 1,-5-13 93,2 0 0,-1 0 0,1 0-1,16 17 1,-17-23 1,0 0 0,1 0 0,10 6 0,-10-7-19,5 3-12,1-1-1,20 8 1,11 5-6,-32-14 12,0 0-1,0-1 0,14 3 1,5 1 140,-19-6-67,-9-2-57,0 0 1,1 1-1,-1-1 1,0 1 0,1 0-1,-1 0 1,0 0-1,3 2 1,5 0 34,0 1 0,0-1 0,19 2 0,-6 0 341,-19-6-396,-1 0 0,1 0 0,-1 0 0,0 0 0,0-1 0,0 0 0,0 1 0,5-5 0,22-7 294,-26 12-325,1-1 0,0 0 0,0 0-1,-1-1 1,9-4 0,-13 6 17,5-1-107,-4 1 159,-5 1-25,2 0-97,-15 0 353,-16 0-402,9 1 126,0-1 0,-37-5 0,51 3 25,0 2 0,0 0 0,-16 1 0,19 0 10,0-1 1,0 1 0,0-1 0,-1 0-1,1-1 1,0 1 0,1-1 0,-1-1-1,0 1 1,-8-4 0,13 5-3,-9-5 28,1 1 0,0-1 0,0-1-1,0 0 1,1 0 0,-11-11 0,9 7-30,8 9-26,0-1 0,0 0 1,0-1-1,0 1 0,1 0 1,-1 0-1,1-1 1,-1 1-1,-1-6 0,-12-22-288,12 26 267,1 0 1,-1 0-1,1-1 1,0 1-1,-2-8 1,1 0 174,1 3-977,6 17 436,0-1 413,0 0 0,1 0 0,0 0-1,0-1 1,0 0 0,1 0 0,0 0 0,10 7 0,11 13 60,-20-20-14,1 1 0,-1-2 0,16 10 0,2 1 155,13 6-213,-36-21 46,0 0 0,0 0 1,0 0-1,0 0 0,0 0 0,0 0 0,4 1 0,6 2 116,-9-3-165,0-1 0,0 1 0,1 0 0,-1-1 0,6 1 0,-6-1 4,-1 0-1,1 0 0,-1 1 0,1-1 0,0 1 0,3 1 0,-5-2 48,17 3-191,44 6 228,-55-8-57,0 0-1,1-1 0,-1 0 1,1 0-1,-1 0 0,14-3 1,15-1 50,62-3-169,-86 7 109,-1-1-1,17-4 0,-9 2-41,64-14 151,12-2-360,-25 15 196,-57 3-24,16-3-42,23-8 418,-38 9-431,-12 3 120,-1 0-1,1 0 1,0-1-1,-1 1 1,1 0 0,-1-1-1,1 0 1,-1 1-1,0-1 1,3-1 0,9-2-49,-12 4 37,0 0-1,0 0 1,0 0-1,0 0 1,0-1-1,0 1 0,0 0 1,0-1-1,0 1 1,0-1-1,0 1 1,0-1-1,0 0 106,1 1-70,8-1 2,-9 0-33,-1 0 6,1 0 41,9-2 128,9-18-26,-11 11-155,-7 8 7,-1 1 1,1-1-1,1 1 1,-1 0-1,0-1 0,0 1 1,0 0-1,1 0 0,-1 0 1,3-2-1,-4 1 50,0 2-48,0-1 0,0 1 0,0 0 0,0 0-1,0-1 1,-1 1 0,1 0 0,0-1 0,0 1 0,0 0 0,0 0 0,0-1 0,1 1 0,-1 0 0,0-1 0,0 1 0,0 0 0,0 0 0,0-1 0,0 1 0,0 0 0,0 0 0,1-1 0,-1 1 0,0 0 0,0 0 0,0 0 0,1-1 0,-1 1 0,0 0 0,0 0 0,0 0 0,1-1 0,-1 1 0,0 0 0,0 0 0,1 0 0,0-8 242,-1 8-263,0-1-1,0 1 0,0 0 1,0 0-1,0-1 1,0 1-1,-1 0 0,1-1 1,0 1-1,0 0 1,0 0-1,0-1 0,0 1 1,0 0-1,0-1 1,1 1-1,-1 0 0,0 0 1,0-1-1,0 1 1,0 0-1,0 0 0,0-1 1,0 1-1,1 0 0,-1 0 1,0-1-1,0 1 1,0 0-1,0 0 0,1 0 1,-1-1-1,0 1 1,0 0-1,1 0 0,-1 0 1,0 0-1,0 0 1,1-1-1,-1 1 0,0 0 1,0 0-1,1 0 1,16 0 635,-3-12 193,-13 12-799,-1-1-20,0 1-1,0 0 1,0 0-1,0 0 1,0 0-1,0 0 1,1 0-1,-1-1 1,0 1-1,0 0 1,0 0-1,0 0 1,0 0-1,0 0 1,0 0-1,0 0 1,0 0-1,1 0 1,-1 0-1,0 0 1,0-1 0,0 1-1,0 0 1,0 0-1,0 0 1,0 0-1,1 0 1,-1 0-1,0 0 1,0 0-1,0 0 1,0 0-1,0 0 1,0 0-1,1 0 1,-1 0-1,0 0 1,0 0-1,0 0 1,0 0-1,0 1 1,0-1-1,1 0 1,-1 0-1,0 0 1,0 0 0,0 0-1,0 0 1,0 0-1,0 0 1,0 0-1,0 0 1,0 1-1,1-1 1,-1 0-1,0 0 1,0 0-1,0 0 1,0 0-1,0 0 1,0 1-1,0-1 1,0 0-1,0 0 1,0 0-1,0 0 1,9 12 47,-8-11-43,0 0 1,0 0 0,0 0 0,0 0 0,0 1 0,-1-1 0,1 0 0,0 0 0,-1 0 0,1 1-1,0 0 1,6 18-55,1-1 45,-7-16 22,0 1 1,1-1-1,-1 0 1,1 0-1,0 0 0,4 6 1,-5-8 17,0 0-49,2 5 60,-1-3-12,0 3 1,-1-5 117,4 9-251,-1 5 225,-3-14-134,3 7 96,-2-5-126,-2-2 42,1 0 0,0 0 0,-1-1 0,1 1 1,0 0-1,0 0 0,0-1 0,0 1 0,0 0 1,0-1-1,0 1 0,0-1 0,0 1 1,0-1-1,2 1 0,15 13 31,-2-1 85,10 1-42,-22-10-42,1-2 0,0 1 0,0 0 0,0-1 0,0 0 0,10 2 0,6 4-6,-18-7-5,-1 1 1,0-1-1,1-1 0,-1 1 0,1 0 1,0-1-1,3 1 0,-5-1-10,0 1-1,-1-1 0,1 0 1,0 0-1,0 0 1,0 1-1,-1-1 0,1 0 1,0 1-1,0-1 1,-1 1-1,1-1 0,0 1 1,0 0-1,0 0 3,0 0 1,-1-1-1,1 1 0,0-1 1,0 1-1,-1-1 0,1 0 1,0 1-1,0-1 1,0 0-1,-1 1 0,1-1 1,0 0-1,0 0 0,1 0 1,1 1-14,0-1 1,0 1 0,0 0-1,0 0 1,0 0 0,0 0-1,-1 0 1,5 3 0,6 2 86,-6 0-246,-1 2 214,4 2-84,-8-9 29,-1 1 0,1 0 0,-1 0 0,1-1 0,0 1 1,0-1-1,3 3 0,-5-3 47,8 12-38,-8-12-122,1 1 10,3 5 166,-3-4-46,1-1 1,-1 1 0,0-1 0,1 0 0,-1 0-1,1 0 1,-1 0 0,1 0 0,0 0-1,0 0 1,4 3 0,-4-5 221,-1 3-253,0 0 1,0-1-1,0 1 0,1 0 1,-1-1-1,3 3 1,-1 0-127,-1-3 104,3 3 136,5 4 29,-8-7-133,-1-1-1,1 1 1,-1 0-1,0-1 1,0 1-1,0 0 1,0 0-1,2 3 0,3 7 145,11 9-211,3 1 150,-19-21-64,1 0 0,-1 0 0,0 0 0,0 0 0,1 1 0,-1-1 0,0 0 0,0 1 0,0-1 0,-1 0 0,2 3 0,-1-2-31,1 1 0,0-1 0,-1 1 0,1-1 0,0 1 0,0-1 0,0 0 0,4 3 0,-4-4 13,-1 0 28,0 0 1,0 0-1,0-1 1,0 1-1,0 0 1,0 0-1,0 0 1,-1 0-1,1 0 1,1 2-1,-2-2 150,1 0-185,0-1 0,-1 1-1,1-1 1,0 1 0,-1 0 0,1-1 0,-1 1 0,1 0-1,-1 0 1,1-1 0,-1 1 0,1 0 0,-1 0 0,0 0 0,0 0-1,1 0 1,-1-1 0,0 1 0,0 0 0,0 0 0,0 1-1,2 6-20,10 23 99,-3-7 118,-8-22-113,9 15-192,-10-15 173,1 0 0,-1 1 0,0-1 0,1 0 0,-1 0 0,1 0 0,-1 0 0,1 1 0,2 2 0,3 10-96,3 5-139,-8-19 189,-1-1-1,0 1 0,1-1 0,-1 0 1,1 1-1,-1-1 0,0 0 1,1 1-1,-1-1 0,1 0 0,-1 1 1,1-1-1,-1 0 0,1 0 1,-1 0-1,1 0 0,-1 1 0,1-1 1,-1 0-1,1 0 0,0 0 1,9 17 198,-6-12-158,13 6-237,-16-10 230,0 0-1,0 0 1,1 0 0,-1-1 0,0 1 0,1 0-1,-1-1 1,1 1 0,-1-1 0,1 0 0,-1 1-1,1-1 1,-1 0 0,1 0 0,-1 0 0,1 0-1,-1 0 1,1-1 0,-1 1 0,3-1 0,11 0-159,-14 0 133,1 0 1,0 0 0,-1 0-1,0-1 1,1 1 0,-1 0 0,0-1-1,2-1 1,-2 2-5,1 0-18,0-1 0,1 1 1,-1 0-1,0 0 0,1 0 1,3-2-1,10-3-58,16-7 122,-12 9-96,19-4 155,15 5-346,-26 2 231,-23 1 5,0 0 0,0 0 0,0 0 0,0-1-1,0 0 1,7-2 0,-6 2 14,0-1 1,0 1-1,0 0 0,0 1 0,0-1 0,0 1 1,9 1-1,-8 0-43,0-1 0,0 0 0,-1 0 0,12-3 0,10 0 159,-26 2-135,1 1-1,0 0 1,-1 0-1,0-1 1,1 1 0,-1-1-1,1 0 1,2-1-1,60-23 202,-60 23-195,-1 0 1,0-1 0,0 1 0,-1-1 0,1 0-1,0 0 1,-1 0 0,0 0 0,0-1 0,0 1-1,0-1 1,0 0 0,3-6 0,-6 9 5,5-7 39,0 0 1,-1 0-1,0 0 0,0-1 0,-1 1 0,0-1 0,-1 0 0,1 0 0,-2 0 0,1-10 1,4-34-305,-7 51 252,1-1 0,-1 1 0,0-1 0,0 1 0,1-1 0,-2 1 0,1-1 0,0 1 0,0 0 0,-1 0 0,-1-3 0,-12-16 17,0-1 0,2-1 1,-15-34-1,26 50-9,1 1-1,0-2 1,0 1 0,0 0-1,1 0 1,0 0 0,1-13-1,1-6 96,-2 17-170,0 7 74,1 0 0,-1 0 0,0 0-1,0 0 1,0 1 0,0-1 0,0 0 0,0 0 0,-1 0 0,1 0 0,-1 1 0,1-1 0,-1 0 0,0 0 0,0 1 0,-1-3 0,-5-7-78,6 10 57,1 0 0,-1 0 0,0-1 1,0 1-1,1 0 0,-1 0 0,0 0 1,0 0-1,0 0 0,0 0 0,-2-1 1,-6-3 9,0 1 1,-1 0 0,-13-4 0,-19-8 73,24 8 88,-9-5-431,18 8 323,-8-7-77,-19-17 0,24 18 119,8 9-70,0-1 0,1 0 0,0 0-1,-1 0 1,1-1 0,1 1 0,-1-1 0,0 0 0,-3-7 0,-26-54-135,17 23 106,1 5 128,10 26-250,3 10 143,0-1 1,1 1-1,-1-1 0,1 1 0,-1-1 0,1 0 0,-1 1 0,1-1 0,0-2 0,-1 0-10,1 0 0,-1 1 0,0-1 0,0 1 0,0-1 0,0 1 1,-1 0-1,0-1 0,1 1 0,-1 0 0,-4-5 0,-2-4-17,4 1-51,-2-2-114,10 20-845,10 10 1152,-11-14-140,0 0-1,-1 0 1,1 0-1,-1 0 1,3 5-1,10 12-72,-4-7 98,-1 1 0,16 28 0,2 4 61,107 131-161,-122-163 118,-9-10-16,0 0 0,0 1 0,-1-1 0,0 1 0,0 0 0,5 10 0,-8-13-12,2 1 0,9 4 0,-9-7 0,15 24 1130,-17-32-954,0 1-148,-1 0-1,0 0 1,-1 0 0,-4-12-1,-2-9 17,-34-138-146,27 121-45,-25-88 118,30 102-195,7 23 213,0 0 1,1-1-1,0 0 0,0 1 1,1-1-1,0-9 1,2 16 8,0-1 1,1 1 0,0 0 0,-1-1 0,1 1 0,0 0 0,0 0 0,0 0 0,0 1-1,1-1 1,3-2 0,0-1-1,0 0 4,-5 4-3,1-1 1,-1 1-1,1 0 0,0 0 1,-1-1-1,1 1 0,0 1 1,0-1-1,0 0 0,0 0 1,2 0-1,61-23-121,-18 7 159,-15 8-202,-14 0 175,5-5 76,-21 13-198,0 1 58,1-3 114,0 0 0,1 1 0,-1-1-1,0 0 1,-1-1 0,1 1 0,3-6 0,-3 6-37,1-3-67,2 0 0,-1 0 0,8-5 0,-2 3 23,-9 7 16,0 0 0,1-1 1,-1 0-1,0 1 0,0-1 0,-1 0 0,1 0 0,0 0 0,2-4 0,-3 4 2,1 0-1,-1 0 0,0 0 1,1 1-1,0-1 0,-1 0 1,4-2-1,9-8-89,5-11 269,-11 14-153,0 0 0,7-12 0,-9 12-38,-4 8 3,-1-1 0,0 0-1,0 1 1,0-1 0,0 0-1,0 0 1,0 0 0,0 0 0,-1 0-1,1 0 1,-1 0 0,1 0-1,-1-3 1,5-15 204,6 3-218,-12 11 240,1 4-231,0-1 0,0 1 0,0-1 1,0 1-1,0 0 0,0-1 1,0 1-1,1 0 0,-1 0 0,1-1 1,0 1-1,0 0 0,0 0 1,0 0-1,2-4 0,-1 4 9,-1-1-1,1 1 1,-1-1 0,0 1-1,0-1 1,2-4 0,-1 0-35,2-4 25,-3 9 13,-1 1 0,1-1 1,-1 1-1,1-1 0,0 1 0,-1 0 1,1-1-1,0 1 0,0 0 1,0-1-1,2-1 0,-2 2-3,0-1 0,1 1 0,-1 0 0,0 0 0,1 0 0,-1-1 0,1 1 0,0 1 0,-1-1 0,1 0 0,0 0 0,-1 0 0,1 1 0,0-1 0,3 0 0,60-7-216,-60 8 193,19 0-26,1 0 0,44 8 0,-25 0 152,-19-4-81,-1 2 1,31 9-1,10 8 61,-31-8-123,-15-8 21,32 19 1,-43-22 28,-1 0 0,1-1 0,0 0 1,0 0-1,0-1 0,12 2 1,-2-1 53,37 0 0,29-1 59,-31 0-128,104-11 1,-110 3-14,-6 1 47,-1-1 1,42-13-1,-75 16-39,1 1 0,-1 0 0,1 0 0,0 0 1,0 1-1,0 1 0,0-1 0,0 2 1,0-1-1,0 1 0,8 1 0,16 4 285,-25-6-327,-1 1 0,0 0 0,10 4 0,-9-4 71,-1 1-1,1-1 1,0 0 0,10-1 0,13 3-22,-9 0-47,32 0 1,-5-1 118,6-1 134,17 2-38,39 6-508,-66-6 372,-1-2-50,18 2 324,17 1-268,21 1-123,-43-1 126,60-5 0,-64 0 20,83 7 0,-72-1-81,93-4-1,-72-2 47,197-8 252,64 5-359,-204 5 141,-59 0-126,1 4 1,91 17 0,-161-19 37,0 0 1,0 1-1,-1 0 1,13 7 0,-24-11 40,0 1 0,0-1 1,0 0-1,0 1 1,0-1-1,-1 1 1,1-1-1,0 1 1,0-1-1,0 1 1,-1-1-1,1 1 1,0 0-1,-1-1 1,1 1-1,-1 0 1,1 0-1,-1-1 0,1 1 1,-1 0-1,1 0 1,-1 0-1,0 0 1,1 1-1,-1-1-25,0 1 1,-1-1-1,1 0 0,0 0 0,-1 0 0,1 0 0,-1 0 0,1-1 1,-1 1-1,1 0 0,-1 0 0,0 0 0,0 1 0,-1-1-22,0 2 45,0-1 1,0 0 0,-1 0 0,1 0 0,-1-1 0,0 1-1,1 0 1,-1-1 0,0 0 0,0 0 0,-4 1-1,-37 8 149,29-8-147,-102 21 0,-54 10 310,-253 27-220,175-27-184,-128 9-73,159-21 133,-360 27 275,386-34-246,-131-6 173,-55 5-313,218-3 203,128-8-46,-17-1 80,-76-6-1,102 2 145,-20-2-129,-134 11-413,151-5 188,-79 9 290,73-8-201,25-2 6,0 0 0,1 1-1,-1-1 1,0 2 0,-9 2 0,9-2-34,1-1 1,-1 1 0,0-1 0,1 0 0,-1-1 0,-11 0 0,19 18-165,0-15 219,0-1-1,0 1 0,0 0 1,1-1-1,-1 1 0,1-1 1,0 1-1,-1-1 0,1 0 1,0 0-1,0 0 0,1 0 1,-1 0-1,0 0 0,1-1 1,-1 1-1,1-1 0,-1 1 1,6 1-1,5 1 23,-1 0 0,1 0 0,16 1 0,55 7 67,0-3 0,162-4 0,282-43 12,880-78-352,-1339 112 294,420-9 42,-235 28-144,-7 20-68,-212-28 109,-1 2 0,51 20 0,-81-28 6,0 1-1,0 0 1,-1 0-1,1 0 1,-1 1-1,1-1 1,-1 1-1,4 4 1,-6-6 13,-1 0 1,1 0 0,0 0-1,0 0 1,-1 1 0,1-1-1,-1 0 1,1 0 0,-1 1 0,1-1-1,-1 1 1,0-1 0,0 0-1,0 1 1,0-1 0,0 0-1,0 1 1,0-1 0,0 1-1,0-1 1,0 0 0,-1 1-1,1-1 1,-1 0 0,1 0-1,-1 1 1,0-1 0,0 2-1,-3 3 28,-1 0 0,0 0 0,0 0-1,0-1 1,0 0 0,-1 0 0,-8 6-1,-1-1 23,-32 17-1,13-13-4,0 0 0,-1-2 0,0-2 0,-38 6 0,-147 13-100,110-16 17,-337 29 121,111-13-179,24-3 61,35-3-49,-638 56 67,698-76 71,-31 3-4,26 18-77,208-21-25,-24 6 0,5 0-45,-4 0-250,35-7 64,6-1 235,11-1 45,173-11-77,111-7 19,316-16 278,-583 32-233,1125 1-12,-131 46 17,-917-37 10,317 34 0,-309-17 213,-70-17-10,-47-8-205,0 0 1,0 0 0,0 1 0,0-1 0,0 0 0,-1 0 0,1 1-1,0-1 1,0 0 0,0 0 0,0 1 0,0-1 0,-1 0 0,1 0-1,0 0 1,0 1 0,0-1 0,-1 0 0,1 0 0,0 0 0,0 0-1,0 1 1,-1-1 0,1 0 0,0 0 0,0 0 0,-1 0 0,-10 3 23,1 0 0,-1 0 0,0-1 1,0-1-1,0 0 0,-1 0 1,-12-2-1,-5 1 40,-228 19 139,87-5-253,-511 65-145,619-70 210,-290 48 38,-579 92 77,591-118 59,104-12-118,-269-5 225,351-16-242,124 2-52,0 0 59,-55 5 0,59-1-104,-18 4-54,30-4 47,6-1 31,-1 0 0,1-1 1,-1-1-1,-14 2 1,1 2-124,13-2 287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5T19:31:41.26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121 182 1664,'-1'-3'77,"0"0"0,1 1 0,0-1 0,-1 0 0,1 0 0,0 0 0,0 0 0,0 0 0,1 0 0,-1 0 0,1 1 0,-1-1 0,1 0 0,0 0 0,2-2 0,-1 0 164,1 1 0,0-1 1,-1 1-1,2 0 0,-1 0 0,0 0 0,1 1 0,5-5 0,-2 2 39,1 1 0,1 0 0,-1 0-1,1 0 1,0 1 0,0 0-1,0 1 1,17-4 0,103-12 1370,144-3 1,-17 21-1378,-133 2-82,153 17-128,1 23 13,-158-22 185,81 11 235,-151-22-158,-26-4-187,31 3 0,-32-6-137,22 1-18,50-4-1,-16-5 3,44-4-37,139 5 0,-125 22 46,-44-3-3,-83-11 31,0 0 0,-1 0 0,1 1 1,13 6-1,-9-4 2,-12-4 38,0 0-48,5 6-73,1 6 33,-8-11 40,1 0 0,-1 0 0,1 0 0,-1 0 0,0 0 0,0 0 0,0 0 0,0 0 0,0 0 0,0 0 0,-1 0 0,1-1 0,0 1 0,-1 0 0,0-1 0,1 1 0,-1-1 0,0 0 0,0 0 0,0 1 0,-2 0 0,-7 3 91,1 0 1,-22 7-1,-6-1-93,-2-2 1,-45 4-1,23-4 17,-650 116 443,534-90-572,-43 9 73,-174 25-120,-32-5 242,293-47-168,34-8-206,-109-3-1,219 2-149,5-1 393,1 0-1,0-2 1,0 0 0,1-1 0,-1-1-1,24 2 1,-23-2 15,480 47 94,119-34 202,-330-8-335,10 1 24,95 8 194,-131 7-182,-152-11 95,169 42 0,-131-23 90,-63-14-22,79 15 241,-118-26-362,79 1 1,215-12 106,-353 13-164,2-4 81,-1-2 1,1 1 0,-1-2 0,0 0 0,-19 0 0,8 0 30,-321 6 46,162-7-195,-323 27-78,0 27 48,308-30 105,-293 33 103,0-23 78,230-34-76,230-2-58,1-2 0,-1-1 1,0-1-1,1-1 0,-34-13 0,47 13-56,1-1-1,0-1 1,1 0 0,0-2-1,0 0 1,1 0-1,0-1 1,1-1 0,0-1-1,-14-15 1,11 7-67,1 0 0,1-1 0,1-1 0,1-1 0,0 0 0,2 0 0,1-1 0,1 0 0,-7-36 0,14 51 20,1 0 0,0-1 0,1 1 1,0 0-1,0 0 0,1-1 0,3-10 0,22-72-55,-8 30-32,-8 23-185,-1 0 0,-3-1 0,2-64 0,-17 149-255,7-33 560,1 0-1,0 0 1,1 1 0,0-1-1,1 0 1,0 0 0,1 0-1,0 0 1,1 0 0,0 0-1,0-1 1,1 1 0,1-1-1,0 0 1,8 12 0,5 1 5,1-1 1,1 0 0,27 22-1,72 49 295,-39-33-82,-27-15-104,29 21-104,243 118 55,-281-161-60,-3-4 35,2-1 1,0-2 0,67 16 0,138 14 20,-136-27-27,250 26 137,-75-24-278,-249-18 129,397 7 202,-93-12-37,-181 3-112,-29 4-80,-52-4 85,64-1 54,-58-1-213,56-4-12,20-2 668,-56 2-972,-75 1 298,18-1 275,110-3 14,42-1 35,-161 7-128,6-1-251,52-4-52,-61 3 207,0 2 0,46 2 0,76 13-61,-47-3-46,66 12 24,-161-18 55,24 8 1,5 0 47,-41-10 34,1-1 1,-1 1-1,1 0 0,-1 0 0,10 7 326,-21-9-15,-44-6-298,-84-3-38,-186-6 81,-252 10-124,390 0 107,139 1-108,-1-1 0,-47-14 0,85 18 29,-99-29 360,84 23-264,1-1 0,-37-20 0,52 25-114,0 0 0,1 0 1,-1-1-1,1 1 1,0-1-1,0 0 1,1-1-1,-5-5 1,6 8-4,1 0 0,0 0 0,0-1 1,0 1-1,0-1 0,0 1 0,0-1 1,0 1-1,1-1 0,-1 1 0,1-1 1,0 0-1,0 1 0,0-1 0,0 1 1,0-1-1,1 0 0,0-4 1,1 2-60,0 0 1,1 0 0,-1 0 0,1 1 0,0 0 0,0-1 0,1 1 0,3-4 0,35-29-186,-21 19 178,49-43 52,149-97 0,-160 128 87,-55 29-491,-6 8 398,-3 6 178,5-11-124,-1 0 0,1-1 0,-1 1 0,1 0 0,-1-1 0,0 1 1,0-1-1,0 1 0,0-1 0,-1 2 0,-3 4-53,-10 24 150,-2-1-1,-28 41 1,38-62-60,-1 0 1,0 0-1,0-1 1,-1 0-1,0 0 0,0-1 1,-1 0-1,1-1 1,-2 0-1,1-1 0,-14 6 1,-15 2 47,-68 13 1,-44-2 12,74-13-59,-118 11-13,-197-2 1,113-32 7,4-23-85,55-4 274,174 27-191,0-1 0,-76-35 0,77 27-69,-297-127 4,242 115 12,-104-38 121,140 45 8,-21-9-65,-140-37-1,-110-12-364,272 68 227,-82-17 18,-46 16-205,-55-8 377,245 25-120,-22-4 69,-1-1 0,1-1-1,-28-11 1,42 13-84,1 0-1,-1 1 1,1 1-1,-1 0 1,-12-2-1,17 3-7,0 1-1,1 0 1,-1 0-1,0 0 0,1 0 1,-1 1-1,0 0 0,1 0 1,-1 0-1,1 0 1,-1 0-1,1 0 0,0 1 1,0 0-1,-6 3 1,-23 24-83,23-26 789,31-6-304,-15 0-342,0-1 1,-1 1-1,1-1 0,-1 0 1,0 0-1,8-9 0,31-33 4,-36 36-44,48-61-241,-1 1 287,-42 59-390,-14 10 342,0 1 1,1 0-1,-1 0 0,0 0 1,0 0-1,0 0 0,1 0 1,-1 0-1,0 0 0,0 0 1,1 0-1,-1 0 0,0 0 1,0 0-1,0 0 0,1 0 1,-1 0-1,0 0 0,0 0 1,0 0-1,1 0 1,-1 0-1,0 1 0,0-1 1,0 0-1,0 0 0,1 0 1,-1 0-1,0 0 0,0 0 1,0 1-1,0-1 0,1 0 1,-1 0-1,0 0 0,0 1 1,1 2-49,-1 0 0,1 0 0,-1 0 0,1 0 0,-1 0 0,0 0 0,-1 4 1,1 4 114,-2 30-79,-1 0 1,-2-1-1,-2 1 1,-15 48 0,12-49-20,-11 36 41,12-45-32,-9 45 1,-2 6 236,12-49-43,-8 61 1,13-71-197,2-7-20,0 25 0,2-18 111,0-12-72,0 1 0,0 0 0,1 0 0,7 19 0,-3-13 68,20 52-94,-22-61 41,0-1-1,1 0 1,0 0-1,1-1 1,-1 1 0,8 6-1,2 3 64,-11-13-70,-1-1 0,0 1 0,1-1 0,-1 0 0,1 0 0,8 5 0,-3-3 67,-1 0 0,1-1 0,0 0 0,0 0 0,1-1 0,-1 0 1,1-1-1,0 0 0,-1-1 0,12 1 0,-20-2-61,71 0 104,115-14 1,-37-7-50,-124 18-149,0 1-1,48 3 1,-27 0 103,274 11-103,-131-4 404,-66-5-382,38-1 178,-85-3-90,381-15-14,-179 11-2,-196 5-12,165 10-95,-45 0 20,31 5 212,-65-3-54,222-4-44,-3 1-23,-153-5-100,-32-1 121,379 0 124,-288-6-65,-183 3 49,535-4-144,-240-10 44,44-1-36,-85 6 59,-72-1 123,59 0-344,-123 4 242,50 0-11,96 17-128,-316-11 141,-32-1-18,-1 2 1,41 5 0,2 0 111,-63-5-117,1-1 0,0 0 0,-1-1 1,1 0-1,7-1 0,-12 1-17,1 0 0,-1 0 1,1 0-1,-1 0 0,0 0 0,0-1 0,0 1 1,0-1-1,0 1 0,0-1 0,0 0 0,0 0 0,-1 0 1,3-3-1,20-35 615,-19 30-603,4-8-106,-1 0-1,-1 0 1,5-23 0,4-9-24,20-45 212,75-141 0,-7 26-314,-89 173 154,-2-1 0,-1 0 0,12-70 0,-23 103 30,3-25-18,1-35-1,-5 56-48,0 0 0,-1 0 0,0 0 0,-1 0 0,1 0-1,-2 0 1,1 0 0,-6-11 0,4 14-22,0 0-1,0 0 1,-1 0 0,0 0-1,0 1 1,-7-6 0,-1-1-121,9 8 134,3 4 73,1-1 0,-1 1 1,0-1-1,1 1 1,-1-1-1,1 1 1,-1-1-1,0 0 1,1 1-1,-1-1 1,1 0-1,0 1 1,-1-1-1,1 0 0,-1 0 1,1 1-1,0-1 1,0 0-1,-1 0 1,1 1-1,0-1 1,0 0-1,0 0 1,0 0-1,0 0 1,0 1-1,0-1 0,0 0 1,0 0-1,1 0 1,-1 1-1,0-1 1,0 0-1,1 0 1,-1 1-1,1-1 1,-1 0-1,0 0 1,1 1-1,0-2 0,10-13-250,0 1 0,19-19-1,-30 33 226,0-1-1,1 1 1,-1 0-1,0 0 1,1-1-1,-1 1 1,0 0-1,1 0 1,-1 0-1,0 0 1,1 0 0,-1-1-1,0 1 1,1 0-1,-1 0 1,0 0-1,1 0 1,-1 0-1,0 0 1,1 0-1,-1 0 1,0 0-1,1 0 1,-1 0-1,1 0 1,-1 1-1,0-1 1,1 0-1,-1 0 1,0 0 0,1 0-1,-1 1 1,0-1-1,0 0 1,1 0-1,-1 0 1,0 1-1,0-1 1,1 0-1,-1 1 1,0-1-1,0 0 1,0 0-1,1 1 1,-1-1-1,0 0 1,0 1 0,11 23 29,-8-16-184,0 1-37,-1-1 1,0 1 0,0-1 0,0 1 0,-1 0 0,0 9 0,-5 54-1836,3-59 1549,-11 73-1740,-17 24-2192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2:10:59.68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1116 252 1888,'-5'-11'2180,"5"10"-2115,-5-13 583,4 13-619,0 0 1,1-1 0,-1 1-1,1 0 1,-1-1 0,1 1-1,-1-1 1,1 1 0,-1-3-1,1-9 132,0 6-101,0-1 1,0 1-1,1-1 0,0 1 1,2-8-1,-1-1 170,-2 15-222,0 0 0,-1 0 0,1 0 0,1 0 0,-1 0 0,0 0 0,0 0 0,0 0 0,0 0 0,1 0 0,-1 0 0,1 0 0,-1 0 0,0 0 0,1 0-1,0 0 1,-1 0 0,1 1 0,-1-1 0,1 0 0,1-1 0,3-8 371,14 0-335,37-17 0,-14 7 246,-25 5 14,-11 6 68,-6 9-362,0 0 1,0 0 0,0-1 0,0 1-1,0 0 1,0 0 0,0 0-1,0 0 1,0 0 0,0-1-1,0 1 1,0 0 0,0 0 0,0 0-1,0 0 1,0 0 0,0-1-1,0 1 1,0 0 0,-1 0 0,1 0-1,0 0 1,0 0 0,0 0-1,0 0 1,0-1 0,0 1 0,0 0-1,0 0 1,-1 0 0,1 0-1,0 0 1,0 0 0,0 0-1,0 0 1,0 0 0,0 0 0,-1 0-1,1 0 1,0 0 0,0 0-1,0 0 1,0 0 0,0 0 0,-1 0-1,1 0 1,0 0 0,0 0-1,0 0 1,-1 0 0,-12-5 607,3-1-10,9 14-587,0-1 0,-1 1 0,1-1-1,-1 1 1,-5 9 0,-2 13 9,-29 150 331,33-156-311,3-7 6,-1 25 0,0 5-8,-1-7-101,2-21 122,-7 35 0,6-36-54,1 0-1,0 0 1,2 0-1,1 26 1,0-1-67,-8 78 118,3-77-123,2 80 0,48 168 185,-42-265-82,-1 1-1,-2-1 1,-2 38-1,-1-10-104,-8 121 577,2-83-732,1 83 155,-1 191 142,9-262 240,-7-4-425,15-10 44,-9-81 73,0-1 0,1 0 1,-1 0-1,2 0 1,0 0-1,0 0 1,0 0-1,8 17 0,-6-19 12,-3-5 69,10 3 448,-10-4-525,1-1 1,-1 0-1,1 1 1,-1-1-1,1 0 1,-1 0-1,1 0 0,-1 0 1,1 0-1,0 0 1,-1-1-1,1 1 1,-1 0-1,1-1 0,-1 1 1,1-1-1,-1 0 1,0 0-1,1 1 1,-1-1-1,0 0 0,1 0 1,-1 0-1,0 0 1,0 0-1,0 0 1,1-2-1,-1 2 24,18-15-102,-12 9 92,-4 4 10,1 0 0,-1-1 0,0 1 1,0-1-1,0 0 0,0 0 0,-1 0 0,3-7 0,15-27-60,-14 29-20,-1-1 0,0 0 0,6-21 0,45-206 256,-55 230-221,0 0 1,-1 0 0,0-8 0,-1 11 1,1-1 0,0 1 0,0-1-1,1 1 1,-1-1 0,1 1 0,0-1 0,0 1 0,3-8 0,39-78 198,-42 86-196,1 0 0,-1 0 0,-1 0 0,1 1 0,-1-1 0,1 0 0,-1 0 0,0 0 0,0 0 0,-2-7 0,1 6-17,1 1-1,-1-1 1,1 0-1,0 0 1,1 0 0,1-8-1,-1 5 31,1 1 0,-2-1 0,1 0 0,-1 0 0,0 0-1,0 0 1,-1 0 0,0 0 0,-1 1 0,0-1 0,0 0 0,-1 1-1,-5-12 1,-6-31-217,12 40 215,-1 1 0,1-1 0,1 1 0,0-1 0,0 0 0,1-11 0,-3-26 8,-4-39 160,5 63-330,0-42 0,2 50 122,5-35 240,1-9-378,-5 31 175,0 19 3,-1 1 0,0-1 1,0 0-1,0 0 1,-1 0-1,-1 0 1,-3-13-1,-8-27 72,11 43-85,0-1-1,0 1 1,-1-12-1,-2-12-50,1 14 149,0 0 0,2-1 0,0 0 0,0-28 1,-3-15-89,0 19 124,-4-29-246,0-13 240,9-95 229,1 169-345,0 1 1,0-1-1,1 0 1,4-14-1,-3 15 16,0-1 0,-1 0 0,-1 1 0,2-17 1,-3 18-66,-1 2 41,1 1 1,1-1 0,-1 1-1,0-1 1,1 1-1,0-1 1,2-5 0,0 0 1,0 1 0,-1-1 1,0 0-1,0-19 0,5-20-80,-3 21 206,3-34 0,0-5 9,-2 34-130,0-50 0,-20 67-91,-3 11 80,-7 1-27,16 3-31,1 0 1,-1 0-1,1 1 1,-13 2-1,-3-1-11,13-1 86,-1 2 1,0-1 0,-17 6 0,18-4-2,0 0-1,0-2 0,-18 2 1,19-2-50,-1 0 0,-12 3 0,1-1 3,9-1 43,-23 4 13,26-4-4,0 0 1,0 0-1,0-1 0,0-1 1,-14 0-1,10-1 24,-25 3 1,14 0-72,-1-1 0,-34-3 0,3 0 56,25 0-66,24 1 136,0 0-1,0 1 1,-12 0-1,8 1-212,-1-1 0,-13-2-1,-10 1 193,-34-8-250,3 4 385,42 5-377,13 1 165,0-1 0,0 0 0,-23-4 0,16 1-43,0 1 1,0 1-1,-36 2 0,22 0-185,9 1 348,23-2-106,0 1 0,0-1 1,0 0-1,0 1 1,0-1-1,1 1 0,-1-1 1,0 1-1,0-1 1,1 1-1,-1 0 0,0-1 1,1 1-1,-2 1 1,1-1-33,-36-1 250,36 0-138,-4 1-832,5 6 726,0-1 20,0-5 76,0 0-60,0 0 17,0-1 0,0 0 0,0 1 0,0-1 0,0 1 0,0-1 1,0 0-1,-1 1 0,1-1 0,0 0 0,0 1 0,-2 1 215,2-2-215,0 0 0,-1 0 0,1 0 0,0 1 0,-1-1 0,1 0 0,0 0 0,-1 0 0,1 0 0,-1 1 0,1-1 0,0 0 1,-1 0-1,1 0 0,-1 0 0,1 0 0,-15-1-182,13 1 291,1 0-61,-3 0-339,3 0 202,1 0 1,-1 0-1,0 0 1,1 0-1,-1 0 1,1 0-1,-1 0 1,0 0-1,1 0 1,-1 0-1,0 0 1,1 0-1,-1 0 1,1 1-1,-2 0 1,0 3-5,0 0 1,0 0-1,1 1 1,-1-1-1,1 1 0,0 0 1,0-1-1,0 6 1,1 43-132,0-32 173,1 3-126,9 45 0,-3-21 45,-5-22 105,1 10-16,1-15-16,-3-14 42,0-1 0,1 1 0,0-1 0,0 1 0,0-1 0,1 0 0,4 8 0,-4-6-47,1 0-1,3 16 1,0 0 90,-4-17-9,-1 0 1,0 0-1,-1 0 0,1 0 0,-1 1 0,-1 8 1,-1-12-38,0 0 1,0 0-1,-1 0 1,1 0 0,-1 0-1,-4 5 1,-9 17 52,10-18-142,1 0 0,-9 10-1,11-15 85,0 0 1,0 0-1,0 0 0,1 0 0,0 0 0,-2 4 0,-3 9-129,-1 1 128,0 1 0,1 0 0,-4 21 0,-2 5 49,10-34-153,0-1 0,-1 17 1,1 0 10,0-4 191,1 0 0,2 27 0,0-9 830,-1-62-59,8-66-688,-1-2-7,-2-26-420,1 80 362,-4 24-69,0-1 0,1-17 0,-3 26-60,0-1 1,1 1 0,0 0-1,2-7 1,2-15-135,0-15-99,-1-18-939,-4 61 1131,0-1-1,1 1 1,-1 0 0,1-1-1,-1 1 1,1 0 0,0-1-1,1 3 1,5 12 64,-5 8-220,-2 39 1,-1-40 158,1 0 1,4 23-1,-2-23 29,-1-1-1,-2 26 0,0-8-83,5 75 51,-2 5 181,-3-65-14,6 8-390,-2-9 357,3-19-59,-6-34-63,0 0 0,0 1 0,0-1 0,1 0 0,-1 0 0,1 1 0,-1-1 0,1 0-1,0 2 1,3 5-22,-2 6 124,0 0 1,-1 18-1,0-23-90,1 0-1,-1 0 1,1 0 0,1 0-1,5 14 1,-3-11-7,-1 0 0,2 16 0,0 21 116,-2 82 0,-4-128-98,0-1 10,0 10-47,0-1-1,1 0 1,3 18-1,1-10 82,-1 0 0,-1 0 0,-1 0 0,-1 0 1,0 0-1,-4 30 0,-3-21-183,4-21 153,0 1 1,1-1-1,-1 13 1,2-14-6,-1-1 0,0 1 0,0 0-1,-3 7 1,2-7-9,1-1-1,0 0 0,0 0 0,-1 9 1,-3 51-67,4-44 61,0-15 18,1 0 1,0-1-1,0 1 1,0 0-1,1 0 1,-1-1-1,1 1 1,1-1-1,1 7 1,-2-10-12,0 0 1,-1 0 0,1 1-1,-1-1 1,0 0 0,0 0 0,0 3-1,0-3 18,0 0-1,0 0 1,1 0-1,-1 0 1,0 0-1,1 0 1,-1 0-1,1 0 1,-1 0 0,1 0-1,2 3 1,6 27 85,-3-8 1728,-12-66-1760,4 27-17,0 0-1,0-17 0,-2-13 78,0-30 26,4 48-169,-5-29 1,1 21 21,1-44 0,3 45-96,-7-46 0,2 8 117,1 10-42,0 14-669,4 63-294,2-1 773,2 14 0,-1-13 225,-1-1-1,0 17 0,-1-14-114,5 29 0,-3-29 58,1 30 0,-4-43 38,1 11-2,-1 1 0,-1 0 0,0-1 0,-1 1 0,-1-1 0,0 1 0,-7 16 0,7-21-52,0 0 1,-2 12-1,3-13 32,-3 27 35,2-27-20,2 0 1,-1 1-1,1 0 0,1-1 0,0 1 1,1-1-1,2 15 0,-1-6-8,4 85 12,-1-1 1376,-6-102-1350,-3 1-60,1 0 0,0 1 0,0 0 0,0 0 0,-4 5 0,-6 6 46,12-14 111,0 1-80,-3 3-6,3-4 27,2 5-727,-1-4 656,1 0 0,-1 0 1,0-1-1,0 1 1,1 0-1,-1-1 1,1 1-1,-1 0 1,1-1-1,-1 1 1,1 0-1,-1-1 0,1 1 1,1 0-1,-2-1 12,2 2-48,12 13-10,-11-12 15,7 12 60,-6-10-56,-1 0 1,1 0 0,-1-1 0,6 6 0,-6-7 56,0-1 0,0 0 1,1 0-1,-1 0 0,4 2 0,-6-4 62,10 0-10,-4 0-55,-1 0 0,1-1-1,-1-1 1,1 1 0,-1-1 0,0 0 0,1 0 0,-1 0-1,7-5 1,6-5-16,26-18 1,-3 0-36,-9 10-4,1 2 1,1 1-1,1 2 0,38-11 1,-16 10-117,114-17 0,-159 31 201,1 1 0,0 0 0,0 1-1,17 2 1,-26-1-60,0 0-1,0 0 1,-1 0-1,1 0 0,0 1 1,-1 0-1,0 0 1,1 0-1,-1 1 1,0-1-1,0 1 0,0 0 1,-1 0-1,1 0 1,5 7-1,4 3 1,-10-11 40,-1 0 0,1 1 0,0 0 1,-1-1-1,4 7 0,4 7 1218,-10-22-987,2 0-216,0 0-10,-1-1 0,0 0-1,0 1 1,0-12 0,-1-603 365,11 164-662,-4 317 180,0 3 10,1-8 77,-3 16-197,-5 123 206,1-4 72,-2 0 0,1 0 0,-4-17-1,1 13-26,-4-11-128,4 13 62,3 10 15,-1-1-1,1 1 1,-1 0-1,0 0 1,0 0-1,0-1 1,-1-1-1,-25-42-221,19 31 187,-1 0-1,-1 0 0,-15-18 0,20 28-10,-1 1 1,1-1-1,-1 1 1,0-1-1,-1 2 1,1-1-1,-1 1 1,1 0-1,-1 0 0,0 1 1,0 0-1,0 0 1,-1 1-1,1-1 1,0 2-1,0-1 1,-1 1-1,-7 1 1,-14 1-52,0 2 0,1 1 0,-33 9 1,53-12 95,-37 11-236,-50 19 1,70-21 230,1 0 0,1 2 0,-34 22 1,47-28-78,1 0 0,-1 0 1,2 1-1,-1 0 0,1 0 1,0 1-1,-12 17 0,10-10-93,7-12 150,1-1 1,-1 1 0,1 0 0,0 0-1,0 0 1,1 0 0,-1 0-1,1 0 1,-2 7 0,2 10-67,0 0 0,2 0 0,0-1 1,2 1-1,0-1 0,9 30 0,-1-14 97,2-1-1,28 56 1,-22-57 2,2-1 0,26 31 0,-17-24 9,38 63-114,-57-84 119,-2 1 0,0 0 1,10 36-1,-7-6 173,-2 0 0,3 55 0,-5 105 125,-14-72 601,5-130-239,-4-11-208,-2-14-169,6 6-290,1 1-1,0 0 0,0-1 0,1 1 0,1 0 0,2-11 0,0-2 29,-4 22-49,50-289 115,-37 236-264,22-55 1,-11 39 85,42-102-431,-49 132 191,-10 30-373,-7 10 664,0 0 0,0 0 0,1 0-1,-1 0 1,0 0 0,0 0 0,0 0 0,1 0 0,-1 0 0,0 0-1,0 1 1,0-1 0,0 0 0,1 0 0,-1 0 0,0 0 0,0 0-1,0 0 1,0 1 0,0-1 0,0 0 0,1 0 0,-1 0-1,0 0 1,0 1 0,0-1 0,0 0 0,0 0 0,0 0 0,0 0-1,0 1 1,0-1 0,0 0 0,3 23-273,-6 17 127,-1 0 1,-2-1 0,-16 55-1,10-44 116,-7 28 352,-2-2 0,-46 108 0,52-144 169,15-40-467,0 0 0,0 0 1,0 0-1,0 0 0,0 1 0,0-1 0,0 0 0,0 0 0,0 0 0,0 0 0,0 0 0,0 0 1,0 1-1,0-1 0,0 0 0,0 0 0,0 0 0,0 0 0,0 0 0,0 0 0,0 1 1,0-1-1,-1 0 0,1 0 0,0 0 0,0 0 0,0 0 0,0 0 0,0 0 0,0 0 1,0 0-1,-1 0 0,1 0 0,0 0 0,0 1 0,0-1 0,0 0 0,0 0 0,0 0 0,-1 0 1,1 0-1,0 0 0,0 0 0,0 0 0,0 0 0,0 0 0,0 0 0,-1 0 0,1-1 1,0 1-1,0 0 0,0 0 0,0 0 0,0 0 0,0 0 0,-1 0 0,1 0 0,0 0 1,-3-9 263,3 1-238,-1 0-1,1 0 1,1 0 0,2-14-1,-1 7-13,3-20 27,2 0 0,2 0 0,15-40 0,14-35-49,32-161 0,-67 254-185,0 0 1,0-32 0,-5 41-102,-2 8-61,-6 12-114,8-8 482,-26 31-185,-49 46 1,-40 24-137,73-66 264,-55 63 198,63-63-122,28-29-36,1 0 1,0 1-1,1 0 1,0 0-1,1 0 1,0 1-1,-5 20 1,4-15 62,0 0 1,-13 24 0,5-15 15,10-16-64,-1-1 1,-1 0-1,0 0 0,-7 8 0,9-12-15,-38 40 104,37-40-99,-1 0-1,0 0 0,0-1 1,0 0-1,0 0 0,-10 4 1,4-9-103,32-15 75,0 0 1,-1-2-1,22-25 1,-21 21 14,42-35 0,-38 40-47,2 0 0,1 1 0,0 2 0,0 1 0,2 1 0,-1 1 0,1 2 0,51-10 0,-72 17 22,1 1-1,-1 0 1,1 0 0,-1 1-1,1 0 1,-1 0 0,12 3-1,-17-3 26,0 1-1,-1 0 1,1 0-1,-1 0 1,1 0-1,-1 0 1,1 0-1,-1 1 1,0-1-1,0 1 1,0-1-1,0 1 1,0 0-1,0 0 1,0 0 0,0 0-1,-1 0 1,1 1-1,-1-1 1,1 0-1,-1 1 1,0-1-1,0 1 1,0-1-1,-1 1 1,2 4-1,-1 3 22,0-1-1,-1 1 1,0-1-1,-1 1 1,0-1-1,-1 1 1,-4 16-1,-1-4 30,0-1 1,-13 25-1,7-25 27,0 0 0,-1-2 0,-1 1 0,-29 29 0,18-22-98,25-26-19,0 0 0,1 1 0,-1-1 0,0 0 1,0 0-1,0 1 0,1-1 0,-1 0 1,1 1-1,-1-1 0,1 1 0,-1-1 1,1 2-1,10 2 94,2-3 11,0 0 0,-1-1 0,1 0-1,21-2 1,-13 1-20,116-6 79,-127 6 687,-20-3-758,0 2-1,-1-1 0,0 1 1,-20 1-1,17 1-36,-77 1-170,40 1 233,-54-6-1,95 3-13,8 0-53,-1-1-1,0 1 1,1-1 0,-1 1-1,1-1 1,-1 0 0,-3-2 0,15 28-3249,-7-12 3092,-1-11 135,0 0 0,0 0 0,0 0 0,0 1 0,1-1 0,-1 0 0,1 0 0,1 3 0,-1-4-106,8 24 181,-8-24-80,0 0 42,3 1-68,0-1-1,0 0 0,1 0 1,-1 0-1,0 0 0,0 0 1,1-1-1,4 0 0,21 0-4015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5T19:32:04.379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189 857 2080,'-10'-3'351,"7"3"-256,0-1-1,0 0 1,0 1 0,0-1 0,1-1 0,-1 1 0,0 0 0,1-1-1,-1 1 1,1-1 0,0 0 0,-8-6 789,7 5-489,0 1 0,0 0-1,0 0 1,0 0-1,0 1 1,-6-3 0,3-3-1,1 6-282,-1 1-1,0-1 1,1 1-1,-1 0 0,0 0 1,0 1-1,1-1 1,-9 4-1,-4 2 256,-2 0 135,20-6-486,-1 0-1,1 0 0,0 1 0,-1-1 1,1 0-1,0 0 0,-1 0 0,1 0 0,0 1 1,0-1-1,-1 0 0,1 0 0,0 0 1,0 1-1,-1-1 0,1 0 0,0 1 1,0-1-1,0 0 0,-1 0 0,1 1 1,0-1-1,0 0 0,0 1 0,0-1 0,0 0 1,0 1-1,0-1 0,0 0 0,0 1 1,0-1-1,0 0 0,0 1 0,1 11 321,1-6-266,1 1 0,0-1 0,0 0 0,1 1 0,0-2 0,0 1 0,0 0 0,9 7 0,1 1 244,30 22 0,-25-24-78,1 0 0,25 10 0,-36-18-154,141 63 718,-127-59-576,7 4-32,-28-11-134,-1 0-26,3 5 592,-4-8-562,-1 0-1,1 0 0,0-1 1,-1 1-1,0 0 1,1 0-1,-1 0 0,0 0 1,0 0-1,0 0 1,0 1-1,-1-1 0,-1-2 1,-23-22-102,13 13 47,-1 0-11,-1 1 1,0 0 0,-27-15-1,-11-9 50,36 23-115,-1 1 1,-1 0 0,0 1-1,-1 1 1,-32-12-1,51 22 53,0 0 0,1-1-1,-1 1 1,0 0 0,0-1 0,0 1-1,0 0 1,0 0 0,0 0 0,0 0-1,0 0 1,0 0 0,0 0 0,0 0-1,0 0 1,0 0 0,0 0 0,0 1-1,0-1 1,0 0 0,0 1-1,0-1 1,0 1 0,0-1 0,1 1-1,-1-1 1,0 1 0,0 0 0,0-1-1,1 1 1,-1 0 0,1 0 0,-1-1-1,0 1 1,1 0 0,-1 0 0,0 2-1,0 2-88,0 0-1,0 0 1,0 0-1,1 1 1,0-1-1,0 6 1,0-3 75,1-3 27,-1-1 0,1 1-1,0-1 1,0 1 0,1-1 0,-1 1 0,5 7 0,17 29-30,-22-39 32,55 82 278,-43-63-297,21 32-2,-5-14-43,0 0 292,35 37 0,32 23 450,-81-84-617,-8-7-26,0-1-1,11 8 0,9 10 132,-23-20-142,1 0 1,-1-1-1,1 1 0,0-1 0,6 3 0,-5-3-19,-1 0-1,0 0 0,0 1 1,-1 0-1,1 0 0,-1 0 1,5 7-1,4-2 88,1 2-129,-12-11 74,0 1 0,1 0 0,-1 0 0,0 0 0,0 0 0,0 1 0,2 2 0,-3-4 34,1 0-1,0 0 1,-1-1 0,1 1-1,-1 0 1,1-1-1,0 1 1,-1-1 0,1 0-1,0 0 1,-1 1 0,1-1-1,0 0 1,0-1-1,-1 1 1,4-1 0,1 1-1,3 1 13,-6-1-75,0 0 0,0 1 1,0-2-1,0 1 0,0 0 1,0-1-1,0 1 0,0-1 1,5-1-1,46-7-28,-46 8 47,0-1 1,-1 1 0,12 0-1,10-2 161,62-12 16,37-7-257,-92 14 17,0-2-1,61-26 1,-82 29 87,0-1-1,-1 0 1,0-1 0,0-1 0,-1 0 0,0 0 0,0-2 0,16-19-1,2-5-49,1 2 0,2 1-1,64-48 1,124-68 27,-219 148-26,51-37-28,-1-1 1,59-59-1,-104 89 53,0-1 0,0 0 0,-1 0 0,-1 0 0,6-13-1,-1 4-121,-6 8 98,0 1 0,-1-1 0,-1 1 0,4-19 0,7-21-156,-8 33 45,4-24 0,-7 27 43,0 0 1,1 1-1,9-21 1,-8 21-17,1 0-1,-2 0 1,0-1 0,0 1-1,-2-1 1,3-25 0,-5 36 51,0 0-1,0 0 1,0 0 0,-1 0 0,1 0 0,-1 0-1,0 0 1,0 0 0,0 0 0,0 0 0,0 1-1,0-1 1,-1 0 0,0 1 0,1-1-1,-1 1 1,0 0 0,0-1 0,0 1 0,-1 0-1,1 0 1,0 1 0,-1-1 0,1 0 0,-1 1-1,0-1 1,1 1 0,-1 0 0,0 0 0,-5-1-1,-4-1-27,0 1 0,1 1 0,-1 0 0,0 1 0,0 0 0,-18 3 0,-164 27 157,160-22-143,0 2 1,1 1-1,-52 25 1,34-8 25,2 1 0,1 3 1,-51 45-1,53-41 41,-2-3-1,-57 32 1,-109 44 107,193-99-131,-114 65-63,-1 0 269,56-34 222,78-40-390,0 0 0,1-1 0,-1 1 0,0-1 0,0 0 0,1 1 0,-1-1 1,0 0-1,0 0 0,0 0 0,-3 0 0,5-1-30,-1 1 0,1 0 0,0 0 1,-1 0-1,1 0 0,0 0 0,0-1 1,-1 1-1,1 0 0,0 0 0,0 0 1,-1-1-1,1 1 0,0 0 0,0 0 1,-1-1-1,1 1 0,0 0 1,0 0-1,0-1 0,0 1 0,-1 0 1,1-1-1,0 0 0,0 0-23,0 1-1,0-1 1,0 0 0,0 0 0,1 0-1,-1 0 1,0 0 0,0 0-1,1 0 1,-1 0 0,0 0-1,1 1 1,0-2 0,6-9-68,1 1-1,0 0 1,17-16 0,-3 4 21,207-197-51,18 20-70,-108 88 138,-130 104 53,22-19-65,2 1 0,62-35 0,-79 53 66,-13 6 16,1-1 0,-1 1 1,1-1-1,-1 0 0,0 0 0,0 0 0,4-3 0,-17 13-359,-53 36 242,-72 35-1,52-32 140,-126 88 7,27-16-120,101-74 314,-2-4-1,-175 61 0,210-87-208,26-8 193,-41 17-1,81-24-69,15-7-87,0-2 0,0 0-1,-1-2 1,-1-2-1,0-1 1,0-1 0,33-23-1,499-297-152,-464 280 46,-42 22 91,88-37 0,79-4-83,-78 29-49,-83 25 4,30-10 195,-23 3 15,-67 26-121,1 0 1,-1 0-1,0 0 0,1 0 1,-1 0-1,4 0 0,-6 1-4,-1 0 1,1 0-1,0-1 0,-1 1 0,1 0 0,-1-1 1,0 1-1,1 0 0,-1-1 0,1 1 0,-1 0 0,1-1 1,-1 1-1,0-1 0,1 1 0,-1-1 0,0 1 1,0-1-1,1 1 0,-1-1 0,0 1 0,0-1 1,0 1-1,1-1 0,-1 1 0,0-1 0,0 0 1,2-4-8,4-11-52,-5 14 33,-1 0 1,1 0 0,0 0-1,-1 0 1,1 1 0,0-1-1,0 0 1,0 1 0,0-1-1,2-2 1,2-1-27,-1 0-1,0 0 1,0 0 0,4-8 0,9-11-65,-16 23 92,0-1-1,0 1 0,0-1 1,1 1-1,-1 0 0,0 0 0,1 0 1,-1-1-1,0 1 0,1 0 0,0 1 1,-1-1-1,1 0 0,-1 0 0,1 1 1,0-1-1,0 1 0,-1-1 1,1 1-1,0 0 0,0 0 0,-1-1 1,1 1-1,0 1 0,0-1 0,0 0 1,-1 0-1,1 1 0,0-1 0,0 1 1,-1-1-1,1 1 0,0 0 1,1 0-1,27 19-209,-10-6 197,101 48-60,-7-4 344,-69-33-175,-44-24-16,9 16 262,-8-14-351,0 0 1,-1 0 0,1 0-1,-1 1 1,1-1 0,-1 1-1,1 4 1,-1-5 2,-1 0 1,1 1-1,0-1 0,1-1 0,-1 1 1,2 3-1,8 12 118,-4-7-73,0 0 0,-1 1-1,0 0 1,5 14 0,-9-20-24,0 1 1,1-1-1,5 9 0,-4-9-1,0 0-1,-1 1 0,2 7 0,-4-12-1,7 21 29,-1 1 1,-1 0 0,2 26-1,-7-38-73,4 35 115,-4 84 0,-2-109-70,1-14 31,0 1 1,-1-1-1,0 1 0,-1-1 1,0 1-1,-4 11 0,-1-1 321,6-15-343,0 0 0,-1 0 0,1 0 0,-1 0 1,0 0-1,-5 6 0,4-6-38,-2 3 36,0 1 0,-1-1 0,0-1 0,0 1 1,-1-1-1,0 0 0,0-1 0,0 0 0,-9 5 0,-109 38 166,3-1-126,105-40-4,1 1 0,1 1 0,-1 0-1,-23 20 1,-6 9-40,-46 45-90,41-35 107,-1-3 1,-2-1-1,-2-4 0,-2-1 0,-82 40 0,82-42 634,105-61-816,78-54 0,-76 37 56,66-70-1,-6 4-32,-86 87 108,2 0 0,46-26 0,62-21-140,11 10 78,-40 19-74,-54 18 139,-30 13-57,0-1 0,-1-1 1,0 0-1,0-2 0,24-18 0,-43 29 60,-1 0 1,0 0-1,0 0 0,0 0 0,1 0 0,-1 0 0,0 0 1,0 0-1,0 0 0,0-1 0,1 1 0,-1 0 1,0 0-1,0 0 0,0 0 0,0-1 0,0 1 1,1 0-1,-1 0 0,0 0 0,0-1 0,0 1 1,0 0-1,0 0 0,0 0 0,0-1 0,0 1 1,0 0-1,0 0 0,0 0 0,0-1 0,0 1 0,0 0 1,0 0-1,0-1 0,0 1 0,0 0 0,0 0 1,-1 0 4,1 0 1,0 0-1,-1 0 1,1 0-1,-1 0 1,1 0-1,0 1 1,-1-1-1,1 0 1,0 0-1,-1 0 1,1 1-1,0-1 1,0 0-1,-1 0 1,1 1 0,0-1-1,0 0 1,-1 1-1,1-1 1,0 0-1,0 1 1,0-1-1,0 0 1,-1 1-1,-1 3 6,0-1 0,0 0 1,0 0-1,-1 0 0,0 0 0,1 0 0,-1 0 0,0-1 0,0 1 0,-1-1 1,-5 3-1,-4 2-25,-26 8 0,29-11 35,-72 21 48,-12 5 84,48-13-84,0 3 1,1 2 0,1 2 0,-64 46 0,39-17 87,-95 67 185,162-119-318,-36 23 84,-1-2 0,-64 27 0,-54-5 103,118-34-93,28-7-71,6-2-119,1 1-1,-1-1 1,0 0-1,-9 0 1,21 7 121,1 0 43,1 0 0,1 0-1,-1-1 1,1 0-1,1-1 1,15 8-1,-22-12-71,-1 0 0,0 1-1,1 0 1,-1-1 0,0 1-1,-1 1 1,4 2 0,-1 3 445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5T19:32:05.342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761 1 4064,'-2'0'206,"0"0"0,0 0 0,1 0 0,-1 0 1,0 1-1,0-1 0,0 1 0,0 0 0,0-1 0,1 1 0,-3 1 1,-14 5 391,-265 64 1290,144-33-950,30-7 38,99-28-623,-5 0 1695,27-4-1462,204-40 698,9-1-909,-94 5-503,-115 33-301,-13 3 158,-1 1 1,1-1 0,-1 0 0,1 0 0,-1 0 0,5-2 0,-32 14-2466,15-7 2831,-1-1 1,0-1-1,-20 3 1,9-1 92,-44 7 244,-45 8 976,-167 49 0,97-10-69,176-56-1297,0-1-1,0 0 1,0 0 0,0-1 0,-7 1 0,12-1-48,-1 0 0,1 0 0,0 0 1,0-1-1,0 1 0,0 0 0,0 0 1,0 0-1,0 0 0,0 0 0,0-1 1,0 1-1,0 0 0,-1 0 0,1 0 1,0 0-1,0 0 0,0-1 0,0 1 1,0 0-1,0 0 0,0 0 0,0 0 1,0-1-1,0 1 0,1 0 0,-1 0 1,0 0-1,0 0 0,0-1 0,0 1 1,0 0-1,0 0 0,0 0 1,0 0-1,0 0 0,0 0 0,1-1 1,1-1-150,1-1 0,0 1 0,0-1 0,1 1 0,-1 0 0,0 0 0,1 1 0,-1-1 0,1 1 0,5-2 0,5-3-818,26-10-909,17-4-2294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5T19:32:06.91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10 3 2976,'-9'-2'3158,"21"4"-1970,-11-2-1129,1 0 0,-1 0 0,0 1 0,0-1 0,0 0 0,0 1 0,0-1 0,1 1 0,-1 0 0,0-1 0,0 1-1,0 0 1,0-1 0,0 1 0,-1 0 0,1 0 0,0 0 0,1 2 0,7 6 480,28 11 778,8 3-509,-33-18-654,0 0 0,16 12 0,-22-13-73,14 10 273,35 32 1,-49-40-279,0 0 0,-1 0 0,0 1 0,0 0 1,-1 0-1,0 0 0,0 0 0,0 1 0,3 13 1,1 7 11,-1 1 1,-2 0-1,-1 0 1,0 51-1,-3-64-61,0-1 0,6 23 0,0 5 84,1 9 183,-8-49-284,1 1 1,-1-1-1,1 1 1,0-1 0,0 1-1,1-1 1,2 6 0,-3-6-29,1 0 1,-1 0 0,0 0-1,0 0 1,0 0 0,0 1 0,0 4-1,-1-6 54,0 0 0,1 0 0,-1-1 0,0 1-1,1 0 1,-1-1 0,1 1 0,0 0 0,1 2 0,0 0 107,-1-3-10,7 18 376,-6-12-431,12 34 1100,0-31-485,-14-10-718,1 0 0,-1 0 0,0 1 0,0-1 0,0 0-1,0 0 1,0 0 0,1 1 0,-1-1 0,0 0-1,0 0 1,0 0 0,1 0 0,-1 1 0,0-1-1,0 0 1,1 0 0,-1 0 0,0 0 0,0 0-1,1 0 1,-1 0 0,0 0 0,0 0 0,1 0-1,-1 0 1,0 0 0,0 0 0,1 0 0,-1 0-1,0 0 1,0 0 0,1 0 0,-1 0 0,0 0-1,0 0 1,1 0 0,-1 0 0,0-1 0,0 1-1,0 0 1,1 0 0,-1 0 0,0 0 0,0-1 0,0 1-1,0 0 1,1 0 0,-1 0 0,0-1 0,0 1-1,0 0 1,0 0 0,0-1 0,0 1 0,0 0-1,1 0 1,-1-1 0,0 1 0,12-39-5269,5-13-284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2-25T19:32:16.453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328 291 3072,'0'-6'310,"0"1"1,0-1-1,-1 1 0,-2-9 1,2 12-246,1-1 1,0 1-1,-1 0 1,1 0-1,0 0 1,0 0-1,1-3 0,-2-10 494,1 14-485,0-2 60,-1 0 1,0 0 0,1 0-1,-1 0 1,0 0 0,-1 0-1,1 0 1,0 1 0,-1-1-1,1 0 1,-1 1 0,-3-4-1,-12-16 1225,16 19-1223,-1 0 0,-1-1 0,1 1 0,0 1 1,-1-1-1,0 0 0,-5-4 0,-24-19 286,29 24-313,0 0 0,0-1 0,0 0 1,1 1-1,-1-1 0,1 0 0,0 0 1,-3-5-1,-8-11 481,0 1-57,12 11-488,-1 10-275,1 0 211,-1 0 0,1 0-1,0 0 1,0 0-1,1 0 1,-1 0-1,1 1 1,-1 3-1,4 34 77,-2 3 1,-4-19 7,-2 12 121,2 29 303,0-45-338,2 1 0,1-1 0,2 23 0,35 167 313,-32-186-363,-2-11-78,0 1 0,6 15 1,-2-11-47,-1-3 20,0 1 0,12 18 0,4 12 109,-12-7-47,-4-28 133,8 26 0,-12-34-181,0 0 1,0 0 0,1 0-1,-1-1 1,1 1-1,5 4 1,6 10 414,-13-16-323,1-1 0,-1 0 0,0 1 1,1-1-1,-1 0 0,0 0 1,1 1-1,0-1 0,-1 0 0,1-1 1,0 1-1,2 1 0,9 5 245,-10-5-328,0-1 0,-1 0-1,1 0 1,0 0 0,0 0-1,0-1 1,0 1 0,0-1 0,0 0-1,0 1 1,0-2 0,0 1-1,3-1 1,43-6 232,10-4-230,66-4 0,-36 6 25,-67 6 34,1 0 0,-1-2 0,0 0 0,30-12 0,-35 10-27,-8 4 70,0-1 0,12-7 1,-21 11-118,1 0 0,-1-1 0,1 1 0,-1 0 1,0-1-1,1 1 0,-1-1 0,1 1 0,-1-1 0,0 1 1,1-1-1,-1 1 0,0-1 0,0 1 0,1-1 0,-1 1 1,0-1-1,0 1 0,0-1 0,0 0 0,0 1 0,0-1 1,0 1-1,0-1 0,0 0 0,0 1 0,0-1 0,0 1 1,0-1-1,0 0 0,0 1 0,-1-1 0,1 1 0,0-1 1,0 1-1,-1-1 0,1 1 0,0-1 0,-1 1 0,1-1 0,-1 1 1,1-1-1,0 1 0,-2-1 0,-1-2 18,-1-1 0,1 1 1,-1 0-1,-5-3 0,-14-8-159,-1 2 1,-47-19 0,21 13-23,-233-98 482,261 103-365,-40-29-1,23 15-30,13 8 8,2-1 0,0 0 1,1-2-1,-34-42 0,57 64 51,-1 0 1,1-1-1,0 1 1,0 0-1,-1 0 1,1-1-1,0 1 1,0 0-1,0 0 0,-1-1 1,1 1-1,0 0 1,0-1-1,0 1 1,0 0-1,0 0 1,-1-1-1,1 1 1,0 0-1,0-1 1,0 1-1,0 0 1,0-1-1,0 1 0,0 0 1,0-1-1,0 1 1,0 0-1,1-1 1,-1 1-1,0 0 1,0-1-1,0 1 1,0 0-1,0-1 1,1 1-1,-1 0 1,0 0-1,0-1 0,0 1 1,1 0-1,-1 0 1,0-1-1,0 1 1,1 0-1,-1 0 1,0 0-1,1-1 1,-1 1-1,0 0 1,1 0-1,-1 0 1,21-3-330,-16 2 310,9-1-19,0-1 1,16-4 0,11-4 1,91-13 117,116-23 148,-79 6-20,208-38-252,-373 78 48,338-36-116,-223 36-154,-68 1 344,-33 1-75,34 6 0,-11-1-166,-38-5 144,23 2 312,-21 0 38,-17 1 16,-8-1-213,0-1 1,0-1-1,-22-1 0,-64-9-214,66 5 184,-164-9-31,72 5-62,129 8-1,-374-22-122,307 19 117,-32-2-33,85 5-60,5 0 29,-1 0 1,0 1-1,-17 3 0,16 1-250,23 1-104,1-1 359,-2-2 107,0 0 0,0 0 0,1 0 0,-1-1 0,11 1 0,0 0 57,2 0-41,0 0 1,-1-2 0,36-1-1,65-13 46,-78 8-48,247-21-64,-51 6 168,-13-1-75,-163 18-172,3 0-52,-58 2 136,0 0 0,0 1 0,0 0 1,1 0-1,11 2 0,-14-1 13,1 0 0,-1 0 0,12-2-1,-4 1 43,-13 0-45,-1 0 0,1 0 0,-1 0 0,1 0 0,-1 0 0,1 0 0,-1 0 0,1 0 0,-1 0 0,1 0 0,-1 0 0,1 0 0,-1-1 0,1 1 0,-1 0 0,0 0 0,1 0 0,-1-1 0,1 1 0,-1 0 0,1-1 0,-1 1 0,0 0 0,1-1 0,-1 1 0,0-1 0,1 1 0,-1 0 0,0-1 0,0 1 0,1-1 0,1 0 24,1 0-1,0 1 1,-1 0 0,1-1-1,0 1 1,-1 0 0,1 0-1,3 1 1,-4-1 24,40-3 40,-40 3-97,-1 0-1,1-1 1,0 1-1,-1 0 1,1-1-1,0 1 1,-1 0-1,1-1 1,-1 0-1,1 1 1,-1-1-1,0 0 1,2-1-1,-2 1 50,2 1-52,0 0 0,0 0 0,0-1 0,0 1 0,0-1-1,0 0 1,4-2 0,-3 2-29,0 0-1,-1 0 0,1 0 1,0 0-1,5 0 0,-9 1 34,7 0-103,1 0 0,0 0 1,0 1-1,-1 0 0,1 0 0,12 4 0,-13-2 76,0-1-1,0 1 1,0 1-1,-1-1 0,1 1 1,11 9-1,-16-11 9,1 0-1,-1 1 1,0 0 0,0-1 0,0 1-1,-1 0 1,1 0 0,0 0-1,-1 0 1,0 0 0,0 0-1,0 0 1,0 1 0,0-1 0,-1 0-1,0 0 1,1 1 0,-1 3-1,-4 68 66,-17 99-1,13-129-57,-2 0-1,-28 75 1,28-96 57,-1 0 0,-2-1 0,0 0 0,-2-1 0,0 0 0,-19 20-1,1-8 95,-47 38-1,29-28-47,41-35-27,-1 0 0,0 0 0,0-1 0,-1 0 0,0-1 0,0 0 0,-16 5 0,20-10 65,0 0 0,0-1 0,0 0 0,-1 0 0,-14-1 0,-43-7-85,8 0 8,-198-23 106,24 1 153,173 24-297,-32-2-220,80 4-34,11 0 16,8 1-91,180-33 136,-90 19 166,65-25 113,-101 23-34,218-69 153,-248 76 4,-30 11-183,0-1 0,0 0 0,0 0 0,-1 0 0,1 0 0,0 0 0,0-1 0,2-1 0,-4 3-35,0 0-1,0 0 1,0 0-1,0 0 1,0 0 0,0 0-1,0-1 1,1 1-1,-1 0 1,0 0 0,0 0-1,0 0 1,0-1-1,0 1 1,0 0 0,0 0-1,0 0 1,0 0-1,0-1 1,0 1 0,0 0-1,0 0 1,0 0-1,0 0 1,0-1-1,0 1 1,0 0 0,0 0-1,0 0 1,0 0-1,0-1 1,0 1 0,0 0-1,-1 0 1,-10-4 40,0 4-125,1 0 0,-1 0 0,0 1 0,-19 4 0,-45 15-130,48-12 148,-151 37-214,-5 2 395,127-30-163,-67 30-1,27 0-47,3 5 0,-119 84-1,196-125 73,-1 0-42,1 1 1,0 1-1,-22 23 0,37-35 62,0-1-1,1 1 0,-1 0 1,0-1-1,1 1 0,-1 0 0,1 0 1,-1-1-1,1 1 0,0 0 0,-1 0 1,1 0-1,0 0 0,-1-1 0,1 1 1,0 0-1,0 0 0,0 0 1,0 0-1,0 0 0,0 0 0,0 0 1,0-1-1,0 1 0,0 0 0,0 0 1,1 0-1,-1 1 0,1-1 7,0-1-1,0 1 1,0 0 0,0 0-1,0-1 1,0 1-1,0-1 1,0 1-1,0-1 1,0 1 0,0-1-1,0 1 1,0-1-1,0 0 1,0 0-1,0 0 1,1 0-1,-1 0 1,0 0 0,0 0-1,2 0 1,5-1 16,0 0 1,0-1-1,0 0 1,-1 0-1,1-1 0,0 0 1,13-8-1,50-36 153,-46 30-156,309-177 213,-245 147-171,-75 39-30,40-23 141,-47 27-122,-1 0 1,0-1 0,0 0 0,-1 0-1,10-12 1,-14 16-48,0-1 1,0 0-1,0 0 0,0 0 0,0 0 0,0 0 1,-1 0-1,1 0 0,-1 0 0,1 0 1,-1 0-1,0 0 0,0 0 0,0 0 1,0 0-1,0 0 0,0 0 0,-1 0 0,1 0 1,-1 0-1,1 0 0,-1 0 0,0 0 1,0 0-1,0 0 0,0 0 0,0 0 1,0 1-1,-1-1 0,1 0 0,0 1 1,-2-2-1,-4-4 4,0 1 0,-1-1 0,1 2 0,-1-1 0,-14-7 0,-18-9-29,-12-5-63,-50-37 0,48 21 58,-88-90 0,33 26 34,79 81-26,-61-41 0,-36-4-89,58 34 109,54 27 21,-22-17-1,-4-3-416,35 26 297,5 3 91,1 1 0,-1-1 1,0 1-1,1-1 0,-1 1 1,0 0-1,1-1 0,-1 1 1,0 0-1,1-1 0,-1 1 1,0 0-1,0 0 0,1 0 1,-1 0-1,0 0 0,-1 0 1,-15-1-522,15 2 474,0 1 0,0-1 0,0 0 1,1 1-1,-1-1 0,0 1 0,1 0 0,0-1 1,-1 1-1,1 0 0,0 0 0,0 0 1,0 0-1,0 0 0,0 0 0,-1 4 0,-2 4-50,-28 44 26,-11 24 263,20-25-163,3 0 1,2 1 0,-14 72-1,30-116 12,-1 0 0,-1 0 0,0 0 0,0-1 0,-7 12 0,-3 5-8,11-18-55,0 0 1,0-1-1,0 1 1,1 0-1,0 1 1,1-1-1,0 0 1,0 14-1,1-17 31,0-1 0,1 1-1,-1 0 1,1 0 0,1 0-1,-1-1 1,1 1 0,0-1 0,0 1-1,0-1 1,0 1 0,1-1-1,-1 0 1,1 0 0,6 6-1,12 14 17,-17-18 24,1 0 1,0-1-1,0 0 1,0 0-1,7 5 0,3 1-43,-6-5 41,-1 0 0,1 0-1,0-1 1,16 6 0,24 4 116,1-4 1,64 8-1,-55-10-148,61 17 0,-93-19 27,-1 2 1,0 1-1,0 1 0,38 22 0,-38-17-96,-15-10 46,1 1 0,12 9-1,-15-7 61,1-1-1,0-1 0,1 0 0,0 0 0,0-1 0,0 0 0,1-1 0,0-1 1,0 0-1,19 4 0,-1-4-32,0-1 1,0-2-1,0-1 1,0-2-1,48-7 0,-68 7-4,1-1 111,1 2-1,17-2 0,-30 4-124,-1-1 0,1 0 0,0 1-1,0 0 1,0-1 0,-1 1 0,1 0 0,0-1 0,0 1-1,0 0 1,-1 1 0,-3 2-80,-23 13-12,-44 19-1,-3 2 45,17-2 57,-24 13 10,62-42 153,18-5-214,-1 0 1,1 1-1,0 0 1,0-1-1,0 1 1,0 0-1,1 0 1,-1 0-1,1 0 1,-1 0-1,1 0 1,0 0-1,0 1 1,0 3-1,-6 15-23,4-12 100,1 0 0,0 0 0,0 0 1,1 1-1,0-1 0,2 20 0,-1-14-175,0 202 701,-1-207-550,0 1-1,-1-1 1,-3 13-1,2-12 7,0-1-1,1 1 0,0 14 0,-7 140-80,5-63 177,0-39-70,-1-23 166,4-26-174,2 4-21,-2-17 18,1 0 0,0 0-1,-1 0 1,1 0 0,-1 0-1,0 0 1,-1 3-1,-3 11-54,5-15 88,0 9 250,5 5 838,1-48-1179,-3 16-51,0 0 0,-1 0 1,1-19-1,-1-7-34,9-183-139,-9 154 208,-15-385 85,0 168-175,7 140 84,3 123-22,-2-40-45,5 64 130,-1 0 0,1 0 0,0 0-1,-1 0 1,1 0 0,-1 1 0,1-1 0,-3-3 0,3 4-39,-1-1-1,0 1 1,1-1 0,-1 1 0,1-1 0,-1 0-1,1 1 1,-1-3 0,-7 15-1181,-40 56 817,23-28 326,-15 29-30,33-57 140,0 1 0,0-2 0,-1 1 0,-16 17 0,-43 32 191,55-50-152,0-1 0,0-1 0,-1 0 0,0 0 0,-27 10 0,34-16-26,-1 0 0,0 0-1,0-1 1,0 0 0,0 0-1,0-1 1,0 1 0,0-2 0,0 1-1,1-1 1,-1 0 0,0 0-1,0-1 1,-10-3 0,10 2-47,3 1-44,-1 0 0,0 1 0,1-1 0,-1 1 0,0 0 1,0 0-1,0 1 0,-6-1 0,-31 1-209,31 3 246,10-3 11,1 1 0,-1-1 0,1 0 0,-1 1-1,0-1 1,1 0 0,-1 1 0,1-1 0,-1 0 0,0 0 0,1 0 0,-1 0 0,0 0-1,1 0 1,-1 0 0,0 0 0,1 0 0,-1 0 0,0 0 0,1 0 0,-1 0 0,1 0 0,-1-1-1,0 1 1,1 0 0,-1 0 0,1-1 0,-1 1 0,0 0 0,1-1 0,-1 1 0,1-1 0,-1 1-1,1-1 1,0 1 0,-1-1 0,0 0 0,-10-26 161,1 0 1,1-1-1,2 1 1,-7-50-1,0 4-144,-5-49-93,11 56 112,-11-153-144,16 62-144,3 145 214,1 0 0,1 0 0,4-13 0,0-6-254,-6 30 257,1-1 0,-1 0 0,1 1 0,-1-1 0,1 1 0,0-1 0,-1 1 0,1-1 0,0 1 0,0-1 0,0 1 0,0 0 0,2-2 0,-1 0 14,-1 3 12,-1 0-1,0-1 0,0 1 0,0 0 1,0 0-1,0 0 0,0 0 1,0 0-1,0-1 0,1 1 0,-1 0 1,0 0-1,0 0 0,0 0 0,0-1 1,0 1-1,0 0 0,0 0 0,0 0 1,0 0-1,0-1 0,0 1 1,0 0-1,0 0 0,0 0 0,0 0 1,0 0-1,-1-1 0,1 1 0,0 0 1,0 0-1,0 0 0,0 0 0,0-1 1,0 1-1,0 0 0,0 0 0,0 0 1,-1 0-1,1 0 0,-1-3 39,1 3-35,0-1 0,0 0 0,0 1 1,1-1-1,-1 1 0,0-1 0,0 1 1,1-1-1,-1 1 0,0-1 0,1 1 1,-1-1-1,0 1 0,1-1 0,0 0 1,0 1-8,-1-1 1,1 1 0,-1-1 0,1 1 0,-1-1-1,1 1 1,-1-1 0,1 1 0,-1-1-1,0 0 1,1 1 0,-1-1 0,0 0-1,0 1 1,0-1 0,1-1 0,4-24 21,-5 18 0,0-1-11,0-1 1,0 1 0,-4-17 0,3 16-63,1 9 42,0-1 1,-1 1-1,1 0 0,0-1 1,0 1-1,0 0 1,-1 0-1,1-1 0,-1 1 1,1 0-1,-1 0 1,1 0-1,-2-2 0,-1-2-53,0 1 0,0-1 1,0 0-1,1 0 0,-2-6 0,3 9 19,0 1 23,1 0 0,-1 0-1,1 1 1,-1-1 0,0 0 0,0 0-1,0 0 1,0 0 0,1 1 0,-1-1-1,0 0 1,0 1 0,0-1 0,0 1-1,-1-1 1,1 1 0,-1-1 0,-22-3-546,21 5 531,1-1 0,-1 0 0,0 0 0,0 1 0,1 0 0,-1-1 0,1 1 0,-1 0 0,0 0 0,1 1 0,0-1 0,-5 3 0,1 1-27,0 0 0,0 1 1,-4 6-1,-12 10-24,16-17 73,0 2-1,0-1 1,0 0-1,1 1 1,0 0-1,0 1 1,1-1-1,0 1 1,0 0-1,-3 9 1,4-5-27,0-1 1,1 1 0,0 0-1,1 0 1,0 0-1,1 23 1,10 88 125,-7-94-70,1-1 0,15 53 0,-14-61-12,6 13-28,0 0-1,3 0 1,28 51 0,-12-18 134,-1 0 27,-29-66-134,12 22 67,0 1 0,-2-1 0,10 32-1,-16-41 2,2 0 0,-1 1 0,13 18 0,6 16 13,-20-39 12,1-1-1,0 0 1,0 0-1,1 0 1,0-1-1,8 8 1,7 9 70,-12-14-153,1-1 0,0 0 0,1-1 1,0 0-1,0 0 0,15 6 0,-8-6 54,0 0 0,0-1 0,38 7 0,-10-2 1,-13-4-18,0-2 0,37 3 0,-40-6 49,-3-1-48,0-2 0,0 0 0,0-2 0,0-1 0,-1-1 0,42-12 0,150-61 477,-197 68-503,36-14-32,91-52 0,-52 6 161,-39 26-34,-41 31-44,24-25 0,-26 23-171,29-22 0,-35 31 62,32-23 113,0 2 0,54-25-1,-81 45-42,1-1 0,-1 0-1,-1-1 1,1 0 0,-1-1 0,-1 0-1,0-1 1,0 0 0,-1-1-1,0 0 1,-1-1 0,11-16-1,16-37 5,54-135 0,-20 47-273,-43 98 349,-23 44-99,0 1 0,0-1 0,2-16 1,1-2-34,6-24-96,-11 48 92,-1 0-1,0 1 0,0-1 1,1-5-1,1-12-68,3 11 57,-5 10-13,0 0 0,0 0-1,-1 0 1,1 0 0,-1 0 0,1-1 0,-1 1 0,1 0 0,-1 0 0,0 0 0,1 0 0,-1-3 0,0 24-1027,1-13 1042,-1-1-1,1 0 1,0 0 0,4 10 0,-3-10 9,-1 0 0,1 1 0,-1-1 0,1 11 0,-3 12-10,-2 0-1,0 0 1,-12 45 0,-33 82-148,42-136 184,0-4 24,-1-1 0,0 1 0,-1-1 0,-1-1 1,0 1-1,-1-1 0,-1-1 0,0 0 0,-1 0 0,-20 16 0,-1-3-59,-2-2-1,0-1 0,-65 30 1,-27 17 200,-71 59-90,163-108 66,-2-2 0,-1-1 1,-71 22-1,55-21-97,-54 27 0,97-40-120,-20 9-507,0 1 0,2 1-1,-51 40 1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5:4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160 272 576,'-13'-4'10314,"13"5"-10262,-1 0-1,1 0 0,0-1 1,0 1-1,0 0 0,-1-1 1,1 1-1,0 0 0,0-1 1,-1 1-1,1 0 0,-1-1 1,1 1-1,-1-1 0,0 2 1,1 3 3,0 1 0,0-1 0,1 1 0,0-1 0,2 9 0,3 11 169,-5-22-211,0-1 0,0 0 0,0 1 0,0-1 0,0 1 0,0-1 0,-1 1-1,1-1 1,-1 1 0,0-1 0,0 6 0,1-6-24,-1 1 0,0-1 0,1 1 0,-1-1 0,1 1 0,1 3 0,-1-3 30,0-1 0,0 1-1,0-1 1,0 1-1,-1 0 1,1 4-1,2 73 297,-3 259-294,1-327-5,0 0 0,1-1 0,4 17 0,-1-7 11,10 20 176,-11-28-96,0 11-342,1 6 608,4 12-154,-9 20 869,-1-62-1024,0 0 1,0-1-1,0 1 1,0 0 0,0 0-1,0-1 1,0 1 0,0-1-1,0 1 1,-2-2 0,3 2-35,-3-3-14,0 1 1,0-1-1,0 0 0,1 0 0,-1 0 1,1-1-1,0 1 0,-2-5 1,-3-4-148,-17-17 123,16 20 140,-12-20 0,-21-37-271,39 63 117,0 0 0,1 0-1,-1 0 1,1 0 0,0-1-1,0 1 1,0 0 0,1-1-1,-1 1 1,1-1 0,0 1-1,0-6 1,0 7 19,-3-26 73,2 23-65,0 0 0,1 0 0,0 0 1,0 1-1,1-9 0,1-14 1,-3-45 0,0 30 180,1 40-176,0 0 1,0 0 0,-1 0 0,1 0 0,-1 0 0,1 1 0,-1-1 0,-1-2 0,-1-7-29,-2-31 300,1 26-284,4 13-22,-1 1 1,0 0-1,1-1 1,-1 1-1,1-1 1,0 1-1,0-1 1,0 1-1,0-1 0,1-3 1,-1 3 41,1 0 0,-1 0 0,0 0 0,0 0 0,0 0 0,0 0 0,0 0 0,-1 0 0,1 0 1,-1 0-1,-1-4 0,-3-18 202,8-4-412,-3-60 251,1 89-50,0-1 0,0 1 0,-1-1-1,1 0 1,0 1 0,-1-1 0,1 0 0,0 0 0,-1 1 0,1-1 0,-1 0 0,1 0-1,-1 0 1,0 0 0,1 0 0,-1 0 0,0 0 0,0 0 0,1 0 0,-1 1 0,0-1-1,0 0 1,0-2 0,0 1 3,0-1 0,1 1-1,-1-1 1,1 1 0,0 0 0,-1-1 0,3-3-1,-2 4-4,1-1-1,-1 1 0,0-1 0,-1 0 0,1 0 1,0 1-1,-1-6 0,1 6 9,-1 0 0,0 0 0,0 1 0,1-1 0,-1 0 0,1 1-1,-1-1 1,1 0 0,0 1 0,0-1 0,0 1 0,-1-1 0,3-1 0,0-2-10,-2-2-6,-1 5-4,0 1-1,0 0 0,1 0 0,-1-1 0,0 1 0,1 0 0,-1 0 0,0 0 0,1 0 0,-1-1 0,1 1 0,0 0 0,-1 0 0,1 0 0,0 0 0,0 0 0,0 0 0,0 1 0,1-2 0,-1 1 25,0 0-1,0 0 1,0 0 0,0 0 0,0 0 0,-1 0 0,1 0 0,0-1 0,-1 1-1,1 0 1,0-1 0,0-1-26,0 1-1,1 0 1,-1 0 0,1 0-1,-1 0 1,1 0 0,-1 0-1,1 0 1,0 1 0,0-1-1,0 1 1,0-1 0,0 1-1,0 0 1,1 0 0,3-2-1,0 0 18,0 0-1,-1 0 0,0-1 0,0 1 1,5-6-1,2-2 55,0 0 0,0 1 0,1 0 0,0 1 0,24-12 0,-24 14-164,-11 6 87,1-1 0,-1 1 1,1-1-1,-1 1 1,1 0-1,-1 0 1,1 0-1,-1 1 1,1-1-1,0 1 1,-1-1-1,1 1 1,0 0-1,3 0 1,6 1 4,-10-1 32,1 1 0,0-1 0,-1 0 0,1 1 0,-1 0 0,4 1 0,13 6-125,-9-4 113,0 0 0,12 9 1,49 28-56,-51-32 26,-17-8 23,0 1 0,-1-1 0,1 0 0,0 0 0,0 1 0,0 0 0,-1 0 0,1-1 0,3 6 0,13 10-75,-15-14 83,0 1 0,0-1 0,0 1 0,-1 0 1,5 7-1,0-1 92,-6-8-96,-1-1-1,0 0 1,0 1 0,0-1-1,0 1 1,0-1-1,-1 1 1,1-1-1,0 1 1,-1-1-1,1 1 1,-1 0-1,1 1 1,4 23 282,-2-17-198,-1-1-1,-1 1 1,1 13-1,-2-22-90,0 0-1,0 1 0,1-1 0,-1 0 0,0 0 0,0 0 1,0 1-1,0-1 0,0 0 0,0 0 0,0 0 1,0 1-1,0-1 0,0 0 0,0 0 0,0 0 0,0 1 1,0-1-1,0 0 0,0 0 0,0 0 0,-1 1 0,1-1 1,0 0-1,0 0 0,0 0 0,0 1 0,0-1 0,0 0 1,0 0-1,-1 0 0,1 0 0,0 0 0,0 1 0,0-1 1,0 0-1,-1 0 0,1 0 0,0 0 0,0 0 1,0 0-1,-1 0 0,1 0 0,0 0 0,0 0 0,0 0 1,-1 0-1,1 0 0,0 0 0,0 0 0,0 0 0,-1 0 1,1 0-1,0 0 0,0 0 0,-1 0 0,1 0 6,0 0 0,0 0 0,-1 0-1,1 0 1,0 0 0,0 0 0,-1 0 0,1 0-1,0 0 1,-1 0 0,1 0 0,0 0-1,0 0 1,-1 0 0,1 0 0,0 0 0,0 0-1,-1 0 1,1 0 0,0 0 0,0 1-1,-1-1 1,1 0 0,0 0 0,0 0 0,0 0-1,-1 1 1,1-1 0,0 0 0,-14 13 429,13-11-419,0-1-1,0 1 0,0 0 1,-1-1-1,1 1 0,0-1 1,-1 0-1,1 1 1,-1-1-1,0 0 0,1 0 1,-1 0-1,-3 1 1,-33 14 41,28-13-69,1 1 0,-13 7-1,-1 3-82,-48 22-1,17-16 244,52-20-151,0 1 1,0-1-1,-1 1 1,1-1-1,-1 0 1,1 0 0,0 0-1,-1 0 1,1 0-1,0-1 1,-1 1-1,1-1 1,0 1-1,-1-1 1,1 0-1,0 0 1,0 0-1,0 0 1,0 0 0,0 0-1,0-1 1,-2-1-1,4 2 11,-1 1 0,0-1 0,0 1 0,0-1 0,1 1 0,-1-1-1,0 1 1,0-1 0,0 1 0,0 0 0,0-1 0,0 1 0,0 0 0,0 0 0,0 0 0,0 0-1,0 0 1,-1 0 0,1 0-27,0 0 0,0 0 0,0 0 0,-1 0 0,1-1 0,0 1 0,0 0 0,0 0 0,0-1 0,0 1 0,-1-1 0,2 1 21,-1 0 1,1-1-1,0 1 0,-1 0 1,1 0-1,-1 0 0,1 0 1,0 0-1,-1-1 0,1 1 1,0 0-1,-1 0 0,1 0 1,-1 0-1,1 0 0,0 0 1,-1 0-1,1 1 0,-1-1 1,1 0-1,-1 0 0,-12 2-152,56 8-1297,-1 0 1407,-13-5-40,0-1 0,34 0-1,-52-4 108,-1-1-1,1 1 0,0-2 0,-1 1 0,1-1 0,-1-1 0,0 0 0,1-1 1,-1 0-1,16-9 0,-22 11 21,-1 0 0,0 0 0,0-1 0,0 1 0,0-1 0,0 0 1,0 1-1,-1-1 0,1-1 0,-1 1 0,0 0 0,0-1 0,0 1 0,0-1 0,-1 1 1,0-1-1,1 0 0,-1 1 0,0-1 0,-1 0 0,1 0 0,-1 0 0,0-8 0,3-27-134,-2 29 111,0-1 1,-1 0 0,0 1 0,-2-13-1,-7-43 337,5 40-312,3 18-34,0 0 0,-1 0-1,0 0 1,0 1 0,0-1 0,-1 0-1,0 1 1,-1 0 0,-5-10 0,-1 4 31,-19-18 0,25 27-52,0 0 1,-1 0-1,1 1 1,-1 0-1,0 0 1,0 0-1,0 1 1,0-1-1,0 1 1,0 0-1,-1 1 1,1-1-1,-1 1 1,0 0-1,1 0 1,-1 1-1,0 0 1,1 0-1,-1 0 1,0 1-1,1 0 1,-1 0-1,1 0 1,-1 1-1,1-1 1,0 1-1,-1 1 1,-6 3-1,-149 81-385,155-84 453,4-2-82,0 1 0,0-1 0,0 0 0,0 0 0,-1-1 0,1 1 0,-4 1 0,1-2-259,5 0 277,0 0 1,0 0 0,0 0-1,0 0 1,0 0 0,0 0-1,0 0 1,0 0-1,0 0 1,0 0 0,1 1-1,-1-1 1,0 0-1,0 0 1,0 0 0,0 0-1,0 0 1,0 0 0,0 0-1,0 0 1,0 1-1,0-1 1,0 0 0,0 0-1,0 0 1,0 0 0,0 0-1,0 0 1,0 0-1,0 0 1,0 1 0,0-1-1,0 0 1,0 0 0,0 0-1,0 0 1,0 0-1,0 0 1,-1 0 0,1 0-1,0 0 1,0 1-1,0-1 1,0 0 0,0 0-1,0 0 1,0 0 0,0 0-1,0 0 1,0 0-1,0 0 1,-1 0 0,1 0-1,0 0 1,0 0 0,0 0-1,0 0 1,0 0-1,0 0 1,0 0 0,0 0-1,-1 0 1,1 0-7,1 1 0,-1-1 1,0 0-1,0 0 0,0 0 0,0 0 0,0 0 1,1 0-1,-1 1 0,0-1 0,0 0 0,0 0 1,0 0-1,0 0 0,0 1 0,0-1 1,0 0-1,0 0 0,1 0 0,-1 1 0,0-1 1,0 0-1,0 0 0,0 0 0,0 1 0,0-1 1,0 0-1,0 0 0,0 0 0,-1 1 0,1-1 1,0 0-1,0 0 0,0 0 0,0 0 1,0 1-1,0-1 0,0 0 0,-1 1-1,0-1-1,0 1 1,1-1 0,-1 1-1,0 0 1,1-1-1,-1 1 1,1 0 0,-1 0-1,1-1 1,-1 1-1,1 0 1,-1 0 0,1 0-1,0 0 1,-1-1-1,1 1 1,0 0 0,0 0-1,0 0 1,0 0-1,0 0 1,0 0 0,0 1-1,-3 20 33,3-22 2,0 1 0,0 0 0,0 0 0,-1 0 1,1-1-1,0 1 0,0 0 0,-1 0 0,1-1 0,-1 1 0,1 0 0,0-1 0,-1 1 0,0 0 0,1-1 0,-1 1 0,1 0 0,-1-1 1,0 1-1,1-1 0,-1 0 0,0 1 0,1-1 0,-1 1 0,0-1 0,0 0 0,0 0 0,1 1 0,-1-1 0,0 0 0,0 0 1,0 0-1,1 0 0,-1 0 0,0 0 0,0 0 0,0 0 0,-1-1 0,0 1-24,0-1 1,-1 1-1,1-1 0,0 0 0,-1 0 0,1 0 1,0 0-1,0-1 0,0 1 0,0 0 1,-3-3-1,-1-1-85,0 0 108,1 1-1,0-1 1,0 0-1,0 0 1,-5-9-1,-5-4 36,5 3-183,8 12 113,0-1 0,0 1 0,0 0 0,0 0 0,-1 0 0,1 1 0,-1-1 0,-5-4 0,7 3-140,3 14-545,-1 1 615,1-1 0,0 1 0,1-1-1,1 0 1,-1 0 0,1 0 0,7 11 0,-1 1-8,24 73 236,-30-81-122,3 14 2,-1 1-1,3 39 0,-2-14-129,21 186 336,-14-150-182,3-23-159,-14-55 369,0 17-30,-3-28-297,0 24 21,0-17 127,0-5-114,0-1 0,0 1 0,0 0 0,0 0 0,0 0 0,1-1 0,-1 1 1,1 0-1,0 0 0,1 2 0,-1 0 286,-3-4 292,-8-9-254,1-5-271,0-1 0,1-1 0,1 1 0,0-1 0,1-1 0,-6-19-1,-63-295-112,61 259 164,9 49-95,-13-33-1,8 28-52,-8-35-54,14 48 116,3 13 17,1 0 0,-1 0-1,1 0 1,-1 0 0,1 0 0,0 0-1,0 0 1,-1 0 0,1 0 0,0 0-1,0-1 1,0 1 0,0 0 0,0 0-1,1-1 1,0-1-71,-1 1 0,1-1-1,-1 0 1,0 1 0,0-1 0,0 1 0,0-1-1,-1-5 1,1-4-309,2 10 115,0-1 299,-1 5 118,-1-2-354,1 1 16,2 1 181,-2-1 5,0-1-69,-1 1 61,1-1 1,-1 1-1,0-1 0,1 1 1,-1-1-1,1 1 0,-1-1 1,0 1-1,1-1 0,-1 1 1,0 0-1,0-1 1,0 1-1,1-1 0,-1 1 1,0 0-1,0 0 7,0-1 0,0 1 1,0-1-1,0 1 0,1-1 1,-1 1-1,0-1 0,0 1 0,1-1 1,-1 1-1,0-1 0,0 0 1,1 1-1,-1-1 0,0 1 0,1-1 1,-1 0-1,0 1 0,1-1 1,-1 0-1,1 0 0,0 1 0,0 0 124,4 9-416,-3-9 292,-1 0 0,1 1 0,0-1 0,0 0 0,0 0 0,0 0 0,0 0 0,0-1 0,0 1 0,0 0 0,1-1 0,-1 0 0,0 1 0,0-1 0,0 0 0,1 0 0,-1 0 0,3-1 0,2 0 28,0-1-1,0 0 0,0-1 1,8-4-1,7-2-157,-6 1 256,-15 7-126,0 0 0,0 0-1,0 1 1,0-1 0,0 1 0,0-1-1,0 1 1,0-1 0,0 1 0,0-1-1,0 1 1,0 0 0,1 0-1,-1 0 1,0 0 0,0 0 0,2 0-1,4 1-34,0 0 0,0-1-1,0 0 1,1 0-1,-1 0 1,0-1-1,0 0 1,0-1-1,13-3 1,-6-10 447,10 1-438,-21 14 0,-1 0 0,0-1 0,0 1 0,0-1 0,0 1 0,0-1 0,0 0 0,2-1 0,-2 1 6,0 0 0,0 0 0,0 1 1,0-1-1,0 0 0,0 1 0,0-1 0,2 1 0,62-5 64,-56 4-90,37-7-142,-43 7 216,0 0 0,0 0 1,-1-1-1,1 0 0,-1 1 0,1-1 0,-1 0 1,0-1-1,6-4 0,-6 4-29,-3 2-6,0 1 0,1-1 1,-1 1-1,0-1 0,0 1 0,1-1 1,-1 1-1,1-1 0,-1 1 0,0 0 1,1-1-1,-1 1 0,1 0 0,-1-1 1,1 1-1,-1 0 0,1-1 0,-1 1 1,1 0-1,-1 0 0,1 0 0,0 0 1,-1 0-1,1-1 0,-1 1 0,1 0 1,-1 0-1,1 0 0,0 0 0,-1 1 1,1-1-1,0 0-45,1 0 37,0 0 0,0 0 0,0 1 0,1-1-1,-1 0 1,0 1 0,0-1 0,0 1 0,0 0 0,0 0 0,-1 0 0,5 2 0,-3-1 15,0 1 0,0 0-1,-1 0 1,1 0 0,-1 0 0,3 5-1,23 25 99,-19-8-209,-3-13 23,-5-10 114,0 0 1,-1 0-1,1 0 0,0 0 0,0 0 1,1-1-1,-1 1 0,0 0 1,2 1-1,-2-2 210,-1 20 144,0-19-353,0-1-1,-1 1 1,1-1 0,-1 1 0,1-1 0,-1 1-1,1-1 1,-1 1 0,0-1 0,0 0 0,0 1 0,0-1-1,0 0 1,0 0 0,0 0 0,0 0 0,0 0-1,-1 0 1,-1 2 0,-11 10-39,-33 33-350,45-43 389,-1-1-1,0 1 1,0-1-1,0 0 0,0 0 1,0-1-1,0 1 0,-1-1 1,1 1-1,-7 1 0,-36 7 175,11-10-83,28 0-130,1 0 0,-1 0 1,1 0-1,-1 1 0,-9 2 0,-36 7-26,42-9-16,-1 1-1,0 0 1,1 1-1,-1 0 1,1 0-1,0 1 1,-11 6-1,18-8 20,1 0-1,-1 1 1,1-1 0,0 0-1,-3 5 1,-9 8 166,13-14-138,0-1-7,0 1 1,0 0-1,1-1 0,-1 1 0,0 0 1,0-1-1,0 1 0,0-1 1,0 1-1,0-1 0,0 0 1,1 0-1,-3 1 0,3-1 1,0 0 0,0 0 0,-1 0 0,1 0 0,0 1 0,0-1 0,0 0 0,-1 0-1,1 0 1,0 0 0,0 1 0,0-1 0,-1 0 0,1 0 0,0 0 0,0 1-1,0-1 1,0 0 0,-1 0 0,1 1 0,0-1 0,0 0 0,0 0 0,0 1 0,0-1-1,0 0 1,0 1 0,0-1 0,0 0 0,0 0 0,0 1 0,0-1 0,0 0-1,0 0 1,0 1 0,0-1 0,0 0 0,0 0 0,1 1 0,-1-1 0,0 1 0,1 6-302,0-6 278,1-1 0,0 1 0,0-1 0,-1 1 0,1-1 0,0 0 0,0 0 0,0 1 0,-1-1 0,4-1 0,12-3 80,-1-1-1,-1-1 0,1 0 0,19-11 0,-13 6-102,26-9-1,-22 11 18,1 1 0,0 1 1,32-3-1,-53 9 79,0-1 1,0 1-1,0-1 0,0 0 1,7-4-1,0 0 113,-11 5-122,-1 1 1,0-1-1,0 0 1,0 0-1,0 1 1,0-1-1,0 0 1,-1 0-1,1 0 1,0 0 0,0 0-1,-1 0 1,1 0-1,-1 0 1,1-1-1,-1 1 1,1 0-1,0-3 1,4-28 297,-3 12-367,-1 14 58,0 1 0,-1-1 0,1 0 0,-2 0-1,1 0 1,-1 1 0,-1-8 0,-13-40 180,1 8-239,8 17 114,-2 1 0,-1 1-1,-18-39 1,24 59-110,-1 1 1,0-1-1,0 1 0,0 1 1,-9-8-1,11 8-2,1 2-106,-4 5-322,4-2 440,1-1-1,0 1 1,0-1 0,0 0-1,0 1 1,0-1 0,0 1 0,0-1-1,0 1 1,0-1 0,0 1 0,0-1-1,0 0 1,0 1 0,0-1 0,0 1-1,0-1 1,0 1 0,1-1-1,-1 0 1,0 1 0,1 0 0,5 13-78,-4-10 24,14 28-98,2 7-35,-17-37 235,0 0 0,1 0 0,-1 0 0,1 0 0,-1 0 0,1-1 1,0 1-1,2 2 0,-2-2 126,-1 1-154,1 0-65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5:58.93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638 0 992,'9'9'6064,"-8"9"-4736,1-7-1096,-1 0 1,0 1-1,-1-1 1,0 1-1,-1-1 1,-3 18-1,-2 20 210,1 38-436,-4 213 47,6-193-45,1-69-1,2 42-1,1-10 63,-1-69 6,-1-2-105,0-1 0,0 0 0,0 1 0,0-1 0,1 0 0,-1 0 0,0-3 0,2-15 75,2 0-1,5-25 1,2-11-115,13-105 366,-14 105-251,33-148 275,-26 152-431,-11 37 145,0-1 1,-1 1-1,2-18 1,-6 30 22,1 0-1,-1 0 1,1 0 0,-1 0 0,1 0-1,0 1 1,0-1 0,0 0 0,0 1-1,2-4 1,-1 0 278,-3 13-227,-7 38-18,-3 84 121,3-55-224,2-21 221,6-57-216,1 1-1,-1-1 1,1 1 0,-1-1 0,-1-6 0,1-1 35,7-27-169,15-54 0,-1 5 202,-16 59 692,-6 29-763,0 0 0,0-1 0,0 1 0,0 0 0,1 0 0,-1 0-1,0 0 1,1-1 0,-1 1 0,0 0 0,0 2 0,0 0 42,0 1 0,-1 0 0,1-1 0,-1 1 0,0-1 0,0 0 0,0 1 0,0-1 0,0 0 0,-5 4 0,7-7-25,0 0-1,-1 1 1,1-1 0,0 0-1,-1 0 1,1 1-1,-1-1 1,1 0 0,0 0-1,-1 0 1,1 0-1,-1 0 1,1 1 0,0-1-1,-1 0 1,1 0-1,-1 0 1,1 0 0,-1 0-1,1 0 1,-1 0 0,1 0-1,0-1 1,-1 1-1,1 0 1,-1 0 0,1 0-1,0 0 1,-1 0-1,1-1 1,-1 1 0,1 0-1,0 0 1,-1-1-1,1 1 1,0 0 0,-1-1-1,1 1 1,0 0-1,-1-1 1,-13-20 19,9 12 67,-1-2 27,-11-13-80,16 23-49,1 1 0,-1-1 0,1 0 0,-1 1 0,0-1 0,1 1 0,-1-1 0,0 1 0,0-1 0,1 1 0,-1 0 0,0-1 0,0 1 0,0 0 0,0 0 0,1 0 0,-1-1 0,0 1 0,0 0 0,0 0 0,0 0 0,0 0 0,1 1 0,-1-1 0,0 0 0,-2 1 0,2 0-13,-1 1 1,1 0-1,-1-1 0,1 1 0,0 0 1,-1 0-1,1 0 0,0 0 1,0 0-1,0 0 0,1 0 0,-1 1 1,0-1-1,1 0 0,-1 3 1,-1 5 6,-4 12 14,1 1-1,1 0 1,-1 33-1,1-17 3,-12 140-356,-5 43 66,-12 5 482,23-145-197,-3-2 0,-29 95-1,23-112-351,15-53-10,3-12-23,5-26 203,26-208 600,-17 109-543,48-293 823,-39 82-42,-22 338-643,0 0 1,0 0 0,0 0 0,0 0 0,0 0 0,0-1 0,-1 1 0,1 0 0,0 0-1,0 0 1,0 0 0,0 0 0,-1 0 0,1 0 0,0-1 0,0 1 0,0 0 0,0 0-1,-1 0 1,1 0 0,0 0 0,0 0 0,0 0 0,0 0 0,-1 0 0,1 0 0,0 0-1,0 0 1,0 0 0,-1 0 0,1 0 0,0 0 0,0 0 0,0 0 0,-1 1 0,1-1-1,0 0 1,0 0 0,0 0 0,0 0 0,0 0 0,-1 0 0,1 0 0,0 1-1,0-1 1,0 0 0,0 0 0,0 0 0,-1 1 0,0 1-100,-1 1 66,1 0 1,0 1-1,0-1 0,0 0 0,0 0 0,1 0 0,-1 1 0,1-1 0,0 4 1,-1 0-1,-2 50-94,4 57 1,0-31 45,-20 349 308,19-429-230,-34 247-37,24-199-53,-25 115 64,-24 75 74,-18 87-672,72-307 536,-8 30-83,-6 60-1,19-76-361,1-152 635,3 46-14,20-204-245,18 66 195,18-11 32,19-29-219,-71 230 192,15-27 1,4-7 270,-27 53-299,0-1 0,0 1 0,0-1 0,1 1 0,-1-1 1,0 1-1,1 0 0,-1-1 0,0 1 0,1-1 0,-1 1 1,0 0-1,1-1 0,-1 1 0,1 0 0,-1-1 0,1 1 1,0-1-1,-1 1-11,1 1 0,-1-1 0,0 0 0,1 0 0,-1 0 0,0 0 0,0 0 0,1 1 0,-1-1 0,0 0 0,0 0 0,1 1 0,-1-1 0,0 0 0,0 0 0,0 1 0,1-1 0,-1 0 0,0 1 0,0-1 0,0 0 0,0 0 0,0 1 0,0-1 0,1 0 0,-1 1 0,0-1 0,0 0 0,0 1 0,0-1 0,0 0 0,0 1 0,-1-1 0,1 0 0,0 1 0,0-1 0,0 1 0,-14 160 408,7-96-343,-38 205 14,16-114-48,5 9-110,-18 94-74,-7 19 182,48-259-88,1-16 15,0 0-1,0 0 0,-1 1 1,1-1-1,-1 0 1,-1 3-1,1-3-32,1-4-53,2-17-10,0-33 176,15-97 1,11-84-233,8 42 265,-29 157-55,58-194 596,-52 175-128,-13 46-80,-3 10-241,-2 15-199,-4 31 0,4-20-9,-17 131-112,11-62 71,-57 332-113,38-140-11,24-117-682,6-75 700,1-43 55,-1-49 115,-1 1-1,0 0 1,-1 0-1,-2 8 1,-1 3 156,5-18-140,0-1 0,0 1 1,0-1-1,0 1 0,0-1 0,0 1 1,0-1-1,-1 1 0,1-1 0,0 1 0,0-1 1,0 1-1,-1-1 0,1 1 0,0-1 1,-1 0-1,1 1 0,0-1 0,-1 1 0,1-1 1,-1 0-1,1 1 0,0-1 0,-1 0 1,1 0-1,-2 1 0,2-1-10,-1 0 0,1-1 1,-1 1-1,0 0 0,1 0 0,-1-1 0,1 1 1,-1 0-1,1-1 0,-1 1 0,1-1 1,-1 1-1,1-1 0,0 1 0,-1 0 0,1-1 1,0 0-1,-1 1 0,1-1 0,-2-3-28,0 0-1,0 0 1,0-1-1,1 1 1,-1 0-1,1-1 1,0-5-1,1-42 49,17-108 238,-5 71-178,25-147 30,-21 154-83,10-55-89,30-230 247,-20 169 53,-34 190-124,0 0 0,-1-1 0,-1 1 0,1 0 0,-2-12 0,1 20-101,0 0 1,0 0 0,0 0 0,0 0-1,0 0 1,0-1 0,0 1 0,0 0 0,0 0-1,0 0 1,0 0 0,0 0 0,0-1 0,-1 1-1,1 0 1,0 0 0,0 0 0,0 0-1,0 0 1,0 0 0,0 0 0,0 0 0,0-1-1,0 1 1,-1 0 0,1 0 0,0 0-1,0 0 1,0 0 0,0 0 0,0 0 0,0 0-1,-1 0 1,1 0 0,0 0 0,0 0-1,0 0 1,0 0 0,0 0 0,-1 0 0,1 0-1,0 0 1,0 0 0,0 0 0,0 0 0,0 0-1,0 0 1,-1 0 0,1 0 0,0 0-1,0 0 1,0 0 0,0 1 0,-7 6-50,6-3 47,0 1 0,-1-1 0,1 1 0,0 6-1,-4 18 54,-10 29-253,-13 117 0,10-49-3,-5 0 212,-22 142 127,31-155-96,3-10-226,-41 163 1,24-176 268,-12 48-16,-12 90-127,-8 17 294,46-196-216,-19 101 36,32-143-64,-3 2-318,3-7 226,2-5 152,0 0 33,-1-1-1,1 1 1,-1-1-1,0 1 1,-1-6 0,1-4 5,16-88 38,-10 66-86,37-198-347,12 8 205,20-6 153,31-70-127,-86 247 257,2 0 0,39-69 0,-60 120-97,1 0 1,-1 0-1,1-1 1,-1 1-1,0 0 1,-1 0 0,1-1-1,0-3 1,-8 28 525,1-8-622,-22 111 224,15-59-310,-49 175 81,-23 119 120,26 64-574,58-416 491,0-3-28,1 0 0,-1 0 0,1 0 0,0 0-1,0 0 1,0 0 0,1 4 0,1 4-210,-1-8-75,5-12 345,-3 4-8,-1-1 0,0 0-1,-1 0 1,1 0 0,-1 1 0,0-2 0,0-5 0,2-4 24,27-177-41,-9 50-36,-10 62-5,9-38 354,-18 109-104,-2 5-107,-2 7-94,-3 17-39,-5 33 0,7-33 38,-63 305 118,11-137-390,19-69 435,24-79-267,-31 123 115,-24 89 212,47-184-332,-1 20-81,20-82 157,0-5-15,1 0-1,0-1 1,0 1 0,-1-1 0,1 1 0,0 0 0,0-1-1,0 1 1,0 0 0,0-1 0,0 1 0,0 0 0,0-1 0,0 1-1,0-1 1,1 1 0,-1 0 0,0-1 0,1 2 0,-1-2-122,0-6-207,4-30 334,1 4-45,19-166-12,-14 121 86,16-102-108,14 0-9,-28 139 207,1 0 0,26-51-1,-39 90-109,0 1 1,0-1-1,0 0 0,1 1 1,-1-1-1,0 0 0,1 1 1,-1-1-1,0 1 0,1-1 0,-1 0 1,1 1-1,-1-1 0,1 1 1,-1-1-1,1 1 0,-1 0 0,1-1 1,0 1-1,-1-1 0,1 1 1,-1 0-1,1 0 0,1-1 1,-2 2-3,1-1 0,-1 0 0,1 1 0,-1-1 0,0 1 0,1 0 0,-1-1 0,1 1 0,-1-1 0,0 1 0,1-1 0,-1 1 0,0 0 0,0-1 1,0 1-1,1 0 0,-1-1 0,0 1 0,0 1 0,3 39-37,-5-12 60,-1 1 0,-10 42 0,4-23 36,4-21 14,-25 164 200,-7 36-246,33-212-170,1 1 0,0 0 0,1 0-1,1 0 1,2 24 0,-1-19-502,1-21 648,1-1 0,-1 0 1,0 0-1,0 1 0,1-1 0,-1 0 0,0 0 1,1-1-1,1 1 0,-2 0 3,8-3-38,0 1 0,-1 1 0,11-1-1,-5 0 1585,-49-10-5445,28 7 2464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6:12.25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128 35 736,'0'0'4453,"-1"-10"-2816,-13-2-149,10 12-1242,4 0-242,0 0-1,0 0 1,0 0 0,0 0-1,0 0 1,0 0 0,0 0-1,0 0 1,0 0 0,0 0-1,0 0 1,0 0-1,0 0 1,0 0 0,0 0-1,0 0 1,0 0 0,0 0-1,0 0 1,0 0-1,0 0 1,0 0 0,0 0-1,0 0 1,0 1 0,0-1-1,0 0 1,0 0-1,0 0 1,0 0 0,0 0-1,0 0 1,0 0 0,0 0-1,0 0 1,0 0 0,0 0-1,0 0 1,0 0-1,0 0 1,0 0 87,-3 4 58,0 14-120,0 0 0,1 0 0,1 0 0,0 0 1,4 27-1,-2 9 25,-4 61-80,0 61-38,4-141 33,-4 36 1,1-37 4,2 35 1,0 18 494,-2-79-182,-2-12 145,-3-12-138,4 1-352,1-1 0,0 0 0,1 1 0,1-1 0,2-19-1,0-18 72,3-196-38,0 171 19,18-90 0,-16 124-167,-5 28 313,7-26 0,-7 29-321,0 8-180,-2 5 428,0 1 56,-4 3-75,-2 24 154,2-6-154,-4 12 8,1 1 0,2 0 0,-2 38 0,6 131-296,6 20 144,-2-161 88,9 279 102,-24-154-121,12-157-145,1-15-387,-4-59 615,0 13-42,-6-200-97,14-7 45,0 71-129,-5 163 165,15-450 356,-14 379 51,-4 65-369,3 10-45,0-1 1,-1 1 0,1-1 0,-1 1 0,1-1-1,0 1 1,0 0 0,-1-1 0,1 1 0,0-1-1,0 1 1,0 0 0,0-1 0,0 1 0,0 0-1,0-1 1,0 2 0,-19 215-381,18-208 390,-3 292 56,9 79-361,-4-241 493,3 68-10,-3-88-145,-2-69 754,0-50-795,0 0 0,0-1 0,1 1 0,-1-1 0,0 1 1,0-1-1,1 1 0,-1-1 0,1 1 0,-1-1 0,0 0 1,1 1-1,-1-1 0,1 0 0,-1 0 0,1 1 0,0-1 0,-1 0 1,1-1-1,-3-7-22,-3-7 65,1-1 0,0 0 0,1 0 0,1-1 0,-1-29-1,1 8 6,-17-222-169,17 197 192,-5-440 425,9 408-439,1 194-110,0 55-77,-7 291 259,6-291-111,0-118-160,2 0-1,1-1 1,17 61 0,-13-73 170,-4-16 513,-2-14 607,-10-79-697,4 49-494,-2-75 6,3 37 56,2 38 9,-8-205-15,15-20-43,-5 161 57,3-93 66,-3 67-107,-1 492-598,11-162 477,-2-72 50,0-38 92,0-17 0,27 519 0,-35-556-1,16 217-68,-16-234-124,-1-14 32,0-16-258,-28-738 755,20 626-399,4 44 41,-25-138 0,22 185-90,-23-92 806,27 114-750,3 8 45,0 0 0,0-1 0,0 1 0,0 0 0,-1-1-1,1 1 1,0 0 0,0-1 0,0 1 0,0-1 0,0 1-1,0 0 1,0-1 0,0 1 0,0 0 0,0-1 0,0 1 0,0 0-1,0-1 1,1 1 0,-1 0 0,0-1 0,0 1 0,0 0 0,0-1-1,1 1 1,-1 0 0,0-1 0,2-6-254,-3 9 349,-1-5-126,1 0 36,-1 0-1,1 1 1,-1-1 0,1 0-1,0 0 1,0 0 0,0 0-1,0 0 1,1 0 0,-1 0 0,0-4-1,2 6-6,-1-1 0,0 0 0,-1 0-1,1 1 1,0-1 0,0 0-1,-1 1 1,1-1 0,-1 0 0,0-1-1,0 3 9,1-1 0,0 1 0,0-1-1,-1 1 1,1 0 0,0-1 0,0 1-1,0-1 1,0 1 0,-1-1 0,1 1-1,0-1 1,0 1 0,0-1 0,0 1-1,0-1 1,0 1 0,0-1 0,0 1-1,0-1 1,1 1 0,-1 0 0,0-1-1,0 0 1,1 11-70,7 97-271,-6 281 195,-3-202 83,1-43 79,0-138 115,0-8 38,0-15 74,4-46 108,2-217-279,3-48-32,15-178 461,-24 448-363,-1 52-25,-2 7-51,2 0-66,1 1-1,-1-1 0,1 1 0,0-1 1,-1 1-1,1 0 0,0-1 1,-1 1-1,1 0 0,0-1 0,0 1 1,0-1-1,-1 1 0,1 0 0,0-1 1,0 2-1,4 99-251,10 232-188,-1-64 492,-12-222 24,9 204-228,-4-181 107,23 109 0,-25-162 142,-1-1 0,-1 1 0,0 25 0,3 48 162,-3-41-1039,10 63 0,-8-82 53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6:13.90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2144,'1'14'10898,"8"13"-11055,-4-14 717,-2-4-572,1 1 0,1-1 0,0 0-1,0 0 1,1-1 0,0 1 0,0-1 0,1-1 0,0 1 0,8 6 0,-7-8 2,1 0 0,0-1 0,0 0 0,0-1 0,1 0 0,-1 0 0,1-1 0,0 0 0,0-1 0,0 0 1,19 1-1,1-2 167,0-1 0,52-7 0,188-35 200,-263 41-372,0 1 1,-1 0-1,14 1 0,2 0-75,-20-1 98,0 1 0,1-1 1,-1 1-1,0-1 1,1 1-1,-1 0 1,0 0-1,0 0 1,0 0-1,0 0 0,0 0 1,0 1-1,0-1 1,2 3-1,-1-2 18,-1 0 0,1 0 1,0 0-1,0 0 0,5 6 1595,-8-8-1597,-13 5 397,-15 2-307,8-3-108,-1-1-1,1-1 1,-1-1 0,0 0 0,1-2 0,-1 0 0,0-1-1,1-2 1,0 0 0,-21-7 0,37 10-23,-1-1 1,1 1-1,-1 0 1,1 0-1,-1 1 1,1-1-1,-1 1 1,0 0-1,-8 1 1,4 0-490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6:15.83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 94 1888,'-5'4'4746,"28"-21"-2287,-17 12-2134,-5 5-284,-1-1 1,1 1 0,-1 0-1,1-1 1,-1 1 0,1 0 0,-1-1-1,1 1 1,-1 0 0,1 0-1,0-1 1,-1 1 0,1 0-1,0 0 1,-1 0 0,1 0-1,1 0 1,-1 0 6,0 1 1,-1 0 0,1 0-1,0 0 1,0-1-1,0 1 1,0 0-1,-1 0 1,1 0-1,-1 0 1,1 0 0,0 0-1,0 3 1,6 9 492,8 27 0,-11-31-417,-1 0 0,1 0-1,1-1 1,5 9-1,-5-8 87,1 0 0,5 17 0,-8-21-201,0 0 0,0 0 0,0 0 0,0 0 0,1-1 0,0 1-1,0-1 1,0 0 0,0 0 0,1 0 0,5 3 0,-4-4 1,0 0 0,1-1 0,-1 0 0,1 0 0,-1 0 0,1-1 0,8 1 0,9 2 123,-17-3-120,-1-1-1,1 0 1,-1 0 0,1-1-1,-1 0 1,1 0-1,-1 0 1,0-1-1,0 0 1,1 0 0,-1-1-1,-1 1 1,8-6-1,67-44 133,-60 37-93,1 0-1,1 2 1,35-16 0,-46 24-56,100-34-194,-81 32 59,45-15 315,-67 19-165,0 0-1,0-1 1,0 0 0,0-1-1,-1 0 1,13-11 0,-12 10-19,0 1 1,0-1 0,0 1-1,1 1 1,0-1 0,16-4 0,-19 7 4,4-1-15,0 1 1,18-3-1,-17 4-57,-3 0 87,0 1 1,0 0-1,1 0 0,-1 0 0,0 1 1,0 1-1,0-1 0,11 5 0,6 3 8,30 15 0,-36-14-68,2-1 0,32 10 0,65 5 16,-101-21 107,0 0 1,20 8 0,-20-5-105,35 6 1,-43-10 26,-1 1 1,0-1-1,0 1 0,0 1 0,0 0 1,-1 0-1,1 0 0,11 10 0,-12-8 27,1-1 1,1 0-1,-1 0 0,1-1 0,-1 0 0,13 4 0,-9-4 73,-9-3-16,0 0 0,1 0 0,-1-1 0,0 1 0,0-1 0,4 1 0,9-1-285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6:17.31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2094 0 2976,'-1'1'84,"1"-1"0,-1 1 0,1-1 1,0 1-1,-1-1 0,1 1 0,-1-1 0,1 1 1,0 0-1,-1-1 0,1 1 0,0-1 0,0 1 1,-1 0-1,1-1 0,0 1 0,0 0 0,0-1 1,0 1-1,0 0 0,0 0 0,0-1 0,0 2 0,1 25 1022,-1-20-488,-1-5-433,1 0 0,-1-1 0,1 1 1,-1 0-1,0-1 0,0 1 0,1-1 0,-3 3 0,-4 8 485,4-4-681,0-1 0,-3 15 1,6-21 141,-1 0 0,1 0-1,0 0 1,-1 0 0,1 0 0,-1 0 0,1 0 0,-1-1 0,1 1 0,-1 0 0,0 0 0,1 0-1,-1-1 1,0 1 0,0 0 0,1-1 0,-1 1 0,0-1 0,0 1 0,0-1 0,-1 1 0,1 0-70,0-1 0,0 0 0,1 1 0,-1-1 0,0 1 1,1-1-1,-1 1 0,0-1 0,1 1 0,-1-1 0,1 1 1,-1 0-1,1-1 0,-1 1 0,0 0 0,-1 3 134,-1-1-1,0 0 0,0 0 1,0 0-1,0 0 1,-1 0-1,1-1 0,-1 1 1,-6 2-1,2-2-142,-1 0 1,1-1-1,0 0 0,-1-1 0,0 1 1,1-2-1,-13 0 0,-27 4 133,26-2-112,-261 45 451,244-41-589,0-2 0,-1-1-1,-56-3 1,41-1 246,34 2-133,1-2 0,0-1 0,-1 0 0,-21-6 0,14 1 0,-1 2 0,1 1 0,-56 0 0,69 4-75,-1 1 0,1 1 1,0 1-1,-1 0 0,1 1 0,1 1 0,-19 8 0,3 1 7,1 1-1,-35 25 0,60-38 15,-9 7-84,0-1 0,-16 7-1,25-13 111,-1 0-1,0 0 0,0-1 1,0 0-1,0 0 0,0 0 1,0-1-1,0 1 0,0-1 1,-7-1-1,-114-11 978,90 7-720,21 2-211,-1 1 0,-17 0 0,4 3-55,-1 1 1,1 1-1,0 2 1,1 0 0,-37 13-1,23-3-126,-51 16-1972,91-30 1880,1-1 0,0 1 1,-1-1-1,1 1 1,-1-1-1,1 0 1,-1 0-1,1 0 1,-1 0-1,1 0 0,0 0 1,-1 0-1,1 0 1,-1 0-1,1-1 1,-1 1-1,1 0 0,0-1 1,-1 1-1,1-1 1,0 0-1,-1 0 1,1 1-1,0-1 1,-2-1-1,-8-11-2374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04:57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1 432 2080,'0'0'23,"0"-1"1,0 1-1,0-1 1,0 1-1,0 0 1,-1-1-1,1 1 1,0-1-1,0 1 1,0 0-1,0-1 1,0 1-1,0-1 1,0 1-1,1-1 1,-1 1-1,0 0 0,0-1 1,0 1-1,0 0 1,0-1-1,1 1 1,-1-1-1,0 1 1,0 0-1,1-1 1,-1 1-1,0 0 1,0 0-1,1-1 1,-1 1-1,0 0 1,1 0-1,-1-1 1,0 1-1,1 0 1,-1 0-1,1 0 0,-1-1 1,24-5 752,-21 6-646,3-1 24,-4 1 153,0-1 1,0 1-1,-1-1 1,1 1-1,0-1 1,0 1-1,0-1 1,-1 0-1,1 0 1,2-1-1,3-7 552,-7 9-826,0 0 1,0-1-1,0 1 1,0 0-1,1-1 0,-1 1 1,0 0-1,0-1 1,0 1-1,1 0 0,-1-1 1,0 1-1,0 0 1,1 0-1,-1-1 0,0 1 1,0 0-1,1 0 1,-1-1-1,0 1 0,1 0 1,-1 0-1,0 0 1,1 0-1,-1 0 0,1-1 1,-1 1-1,0 0 1,1 0-1,-1 0 0,0 0 1,1 0-1,-1 0 1,1 0-1,-1 0 0,0 0 1,1 1-1,-1-1 1,0 0-1,1 0 1,-1 0-1,0 0 0,1 0 1,-1 1-1,0-1 1,1 0-1,-1 0 0,0 1 1,1-1-1,-1 0 1,0 0-1,1 1 0,1 2 12,1 1 0,-1-1 0,0 0 0,0 1 0,0-1 0,-1 1 0,1 0 0,-1 0 0,0 0 0,0-1 0,0 1-1,0 6 1,7 20 150,-7-24-141,1 1 0,0 0 0,-1-1 0,-1 1 0,1 0 0,-1-1 0,-1 12 0,-8 48 373,6-52-363,-4 67 95,1-5 306,-1-22-283,4-29-81,-6 29 0,6-42-33,2 0 0,-1 24 1,2-26-122,-1 1 0,0 0 1,0-1-1,-4 14 0,2-13 75,1 1 0,1-1 0,0 1 1,0-1-1,3 21 0,-1-1 32,9 26 228,-9-46-258,0-1 0,1 0-1,1 1 1,-1-1 0,1 0-1,1 0 1,0-1 0,1 1-1,6 9 1,4 13 1,-9-21 2,0-1 1,1-1 0,0 0 0,1 0 0,-1 0 0,2-1 0,-1 0-1,19 13 1,10 10 159,-22-19-134,1-1 1,1 0-1,0-1 0,1-1 1,0-1-1,0 0 0,22 6 1,-20-8-3,1-1 1,-1-1 0,1 0 0,0-2-1,34 0 1,-23-3 60,1-2-1,61-13 1,-81 13-75,120-23 81,-112 23-117,0 1 0,1 1 0,-1 1 0,27 3 0,-40-2-2,1 1 0,-1 0 0,-1 1 0,1-1 1,0 1-1,-1 1 0,1 0 0,-1 0 0,0 0 0,0 1 1,-1-1-1,1 2 0,-1-1 0,0 1 0,7 10 0,4 6-27,-2 0-1,-1 2 0,15 32 1,-24-45 49,1 3-11,-2 1-1,1 0 1,-2 0-1,0 0 1,0 0-1,-1 24 1,1-12-7,2 101-3,-2-32 0,10 260 416,-13-336-397,-1-1 1,-6 35-1,4-34-26,0 36-1,0 0-62,-2 24 62,0 5 32,-1-22 110,-2 15-135,1-36 137,-19 96-240,22-115 120,1-1 0,1 1 0,0 0 0,2-1 0,3 26 0,2-13 26,1 0 0,14 42-1,4 17-128,-19-74 36,1 1 1,1-1-1,18 35 1,-8-18 353,-10-25-250,0 0 1,1 0-1,0 0 0,1-1 1,0 0-1,15 13 1,-6-6-145,-7-6 93,2-1 0,-1-1 1,1 0-1,1 0 0,-1-2 1,2 1-1,-1-2 1,1 0-1,19 6 0,13 1 2,84 13 0,-25-7 87,15 12-19,77 16 192,69-15-308,-111-16 195,-86-8-118,151 14 3,58-1 140,-84-2-117,-48-5-18,59 3 8,73-10 74,-210-6-126,1 3 1,-2 2-1,105 26 0,-29-3-195,9 2 263,8 5-68,243 25 1,-291-54-26,76 9 317,76 2-263,-238-18 28,259 1-137,-158-3 246,79-8-291,392-5 208,-557 12-69,178-5 114,169-7-330,-142 1 314,113-7 32,206 13-226,-313 10 202,625 5 59,-524-7 213,-195-1-362,403-25-201,-165 3 258,460 14 133,-757 8-136,268 5-81,-198-3-123,-27 1 323,160-17 1,-289 12-80,1 0 0,-1-1 0,1 0 0,26-11 0,-36 12-77,0 0-1,-1-1 0,1 0 1,-1 0-1,1 0 1,-1 0-1,0-1 0,0 1 1,0-1-1,-1 0 1,1 0-1,-1-1 0,0 1 1,0 0-1,-1-1 1,1 0-1,1-6 0,66-212 251,-45 129-142,24-190 0,-24-29 37,11-121-464,-17 165 329,-18 101 223,-1 92-272,-3-15-93,-4 0 0,-3 1 0,-41-162 0,33 183 77,-29-138-111,5-61 287,14 136-421,14 73 160,3 15 27,6 26 69,0-1 0,-2-27 0,-26-283-85,19 141 159,14 148-99,0 30 8,0-1-1,0 0 0,-4-16 0,-19-66-563,18 52 693,3 32-157,1 1 1,0-1-1,0 0 0,1-10 1,0 12-74,0-1 131,-1 0 0,0 0 1,-1 1-1,-3-13 0,3 13-48,-1-1-1,2 1 0,-1-1 0,0-12 1,-3-17 3,-3-4-390,7 40 412,1 0-1,0-1 0,0 1 1,0 0-1,0 0 0,0 0 1,0 0-1,0 0 0,0 0 1,0 0-1,0 0 0,1-1 1,-1 1-1,0 0 0,1 0 1,-1 0-1,1 0 0,-1 0 1,1 1-1,0-1 0,-1 0 1,1 0-1,0 0 0,0 0 1,-1 1-1,1-1 0,0 0 1,0 1-1,1-2 0,8-6-697,-8 5-921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6:24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 1152,'-3'3'383,"3"-5"-187,2 0 84,-1 8 354,-2-3-594,0 0-1,0 0 1,0-1 0,0 1-1,0 0 1,-3 3 0,3-5-12,2 0 61,0-1 178,-2 8 901,-5-6-388,6-2-761,0 0 0,0 0 1,0 0-1,0 0 0,0 0 0,0 0 1,0 0-1,1 0 0,-1 0 0,0 0 1,0 0-1,0 0 0,0 0 0,0 0 1,0 0-1,0 0 0,0 0 0,0 0 1,0 0-1,0 1 0,0-1 1,0 0-1,0 0 0,0 0 0,0 0 1,0 0-1,0 0 0,0 0 0,0 0 1,0 0-1,0 0 0,0 0 0,0 0 1,0 0-1,0 0 0,0 0 1,0 0-1,0 0 0,0 0 0,0 1 1,0-1-1,1 0 546,-1 3-292,1 1-1,-1-1 0,0 1 1,0-1-1,0 1 0,0 0 1,-1-1-1,1 1 0,-2 5 1,-13 30 360,10-28-214,2-3-91,2-8-301,1 1 1,-1 0-1,1-1 1,-1 1-1,1 0 1,0 0-1,-1-1 1,1 1-1,0 0 1,0 0-1,0 0 1,-1-1 0,1 1-1,0 0 1,0 0-1,0 0 1,0-1-1,1 1 1,-1 0-1,0 0 1,0 1-1,1-2-4,-1 1 0,0 0-1,0 0 1,0-1 0,0 1-1,0 0 1,1 0-1,-1-1 1,-1 1 0,1 0-1,0 0 1,0-1 0,0 1-1,0 0 1,0-1 0,-1 1-1,1 0 1,0 0 0,-1-1-1,1 1 1,0 0-1,-1-1 1,0 2 0,-3 8 116,4-6-106,1-1-1,0 1 1,1-1-1,-1 1 1,1-1-1,-1 1 1,1-1 0,0 0-1,3 4 1,5 10 308,-7-13-294,1 1 0,0-1 0,0 0 0,0 0 1,1 0-1,-1-1 0,1 1 0,0-1 0,10 5 1,2 1 45,-12-6-40,0 0 0,1-1-1,-1 0 1,1 0 0,0 0 0,7 1 0,20 6 20,-23-6-26,0-1 1,17 3-1,-16-3-16,-1 0 0,14 4-1,8 7-183,-18-7 305,2-1 1,17 5-1,-20-8-76,1-1 0,0 0 0,0-1 0,-1 0 0,1-2 0,0 1 0,24-7 0,-37 8-81,22-9 195,-20 7-178,1 0 0,-1 1 0,0-1 0,1 1-1,3-1 1,-4 1-23,0 0 0,0 0 0,0 0-1,0-1 1,0 0 0,0 1 0,0-1 0,2-2-1,4-3-9,5-1 69,19-13 170,-31 19-170,0 1 0,0-1 0,0 0 0,-1 0 0,1 0 0,0 0 0,-1-1 0,1 1 0,-1 0 0,0-1 0,0 1 0,1-5 0,0 0 178,-1 6-176,-1-1 0,1 1-1,-1-1 1,0 1 0,1-1-1,-1 1 1,0-1 0,0 1-1,0-1 1,-1 0 0,1 1-1,0-1 1,0 1 0,-1-1-1,1 1 1,-1-1-1,-1-2 1,1-7-26,1 9-22,0 1 1,0-1 0,0 0 0,0 1-1,0-1 1,-1 0 0,1 1-1,-1-3 1,-2-9 68,3 11-68,0 1-1,0-1 1,0 1-1,0-1 1,0 0 0,-1 1-1,1-1 1,-1 1-1,1-1 1,-1 1-1,0-1 1,1 1 0,-1-1-1,0 1 1,0 0-1,0 0 1,-3-3-1,2 2 10,0-1 0,0 0 0,1 1-1,-1-1 1,0 0 0,1 0 0,0 0-1,0 0 1,-2-5 0,-1 0 79,-6-9-44,9 16-56,0 0 0,0 0 0,0 0-1,0 0 1,0 0 0,0 0-1,0 0 1,-1 0 0,1 0-1,-3-1 1,-10-9 79,12 10-58,0-1 0,0 0-1,0 1 1,-1-1-1,1 1 1,0 0 0,-1 0-1,-4-1 1,2 0-79,-7-3 94,-2-1 48,-23-6-1,-9 0-469,41 9 451,-9-8-117,5 4 218,9 6-156,0 1 0,0 0 0,0 0-1,0 0 1,0 0 0,0 0 0,0-1 0,-1 1 0,1 0 0,0 0-1,0 0 1,0 0 0,0 0 0,0 0 0,0 0 0,0-1 0,-1 1-1,1 0 1,0 0 0,0 0 0,0 0 0,0 0 0,0 0 0,-1 0-1,1 0 1,0 0 0,0 0 0,0 0 0,0 0 0,-1 0 0,1 0-1,0 0 1,0 0 0,0 0 0,0 0 0,0 0 0,-1 0 0,1 0-1,0 0 1,0 0 0,0 0 0,0 0 0,0 0 0,-1 0 0,1 1-1,0-1 1,0 0 0,0 0 0,0 0 0,0 0 0,0 0 0,-1 1-1,1-5-911,1 2 199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6:25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0 1408,'0'0'448,"18"0"9338,-43 16-8890,15-9-1875,-1 1-1,-12 12 1,8-5-365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6:54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355 916 640,'0'0'11194,"-4"-7"-10799,-39 9-38,41-2-343,0 1 1,0-1-1,0 1 0,1 0 0,-1 0 0,0 0 0,0 0 0,1 0 1,-1 0-1,1 0 0,-1 1 0,-1 1 0,-14 9 112,9-8-123,0 1 1,0-1 0,1 1-1,-1 1 1,1 0 0,0 0-1,1 0 1,-7 9 0,1 0 2,0 1 1,-16 28 0,-53 104-450,68-123 385,4-7-26,0 0-1,1 0 0,-10 34 0,17-47 74,0 1 0,0-1 0,0 0 1,1 1-1,-1-1 0,2 1 0,-1-1 0,0 1 1,1-1-1,0 1 0,0-1 0,1 0 0,0 1 1,0-1-1,0 0 0,0 0 0,1 0 0,4 5 1,-3-5 36,0 0 1,0 0-1,1-1 1,0 0-1,0 0 0,7 5 1,36 17 198,-44-24-158,1 0-1,-1 0 1,1-1-1,-1 0 0,1 0 1,0 0-1,-1 0 1,1-1-1,0 0 0,6 0 1,-7-1 13,-1 1 0,0 0 0,0-1 0,0 0 0,0 0 0,-1 0 0,1 0 0,0 0 0,0-1 0,0 1 0,-1-1 0,1 1 0,-1-1 0,0 0 0,1 0 0,-1-1 0,3-2 0,12-18 22,-9 15-79,-2-1-1,1 0 1,-1 0 0,-1 0 0,0-1-1,6-13 1,-5 0 161,0 0 0,4-40-1,-1-52 3,-4 28 32,-3-30-114,-3 64-795,11 286 174,-7-192 507,0-10-57,9 47 0,-7-55 169,5 20-87,-5-24-95,-4-15 37,0 0 0,1 1 0,-1-1 0,1 0 1,0 0-1,4 7 0,-6-10 47,1 0 0,0 0 1,1 0-1,-1 0 0,0-1 1,0 1-1,0 0 1,0 0-1,1-1 0,-1 1 1,0 0-1,1-1 1,-1 1-1,0-1 0,1 0 1,-1 0-1,1 1 0,-1-1 1,1 0-1,-1 0 1,0 0-1,1 0 0,-1-1 1,1 1-1,2-1 1,4 0 62,0-1 1,0 1-1,0-2 1,0 1-1,0-1 1,0-1-1,0 1 1,-1-1 0,0 0-1,0-1 1,0 0-1,0 0 1,-1-1-1,11-10 1,-4-2 9,0 0 1,-1-1-1,11-25 0,25-64 108,-41 91-140,33-83 67,-5-1 0,-4-2 0,-5-1 0,-4 0 0,14-203-1,-33 263-73,-6-63-1,2 82-66,1 18 29,0 0 0,-1 0 0,0 0 1,0 0-1,0 0 0,-1 0 1,0 0-1,0 0 0,-4-6 0,6 12-23,0 1 0,-1 0 0,1 0 0,-1 0 0,1-1 0,0 1 0,-1 0 0,1 0 0,0 0 0,-1 0 0,1 0 0,0 0 0,-1 0 0,1 0 0,-1 0 0,1 0 0,0 0-1,-1 0 1,1 0 0,-1 0 0,1 0 0,0 0 0,-1 0 0,1 0 0,0 1 0,-1-1 0,1 0 0,0 0 0,-1 0 0,1 1 0,0-1 0,-1 1 0,-9 6-336,5 3 299,1 1 1,0-1 0,0 1 0,1 0-1,0 0 1,-2 18 0,0 75-131,3-56 96,2 152 154,1-91 216,0-65-357,1 1-1,2-1 1,16 66 0,-9-65 120,33 113 146,-30-120-134,15 40-102,-20-57 87,-5-11 11,-1-1 1,2 0-1,-1 0 1,1-1-1,0 1 1,1-1-1,0 0 1,9 9 0,-14-16-15,-1 0 1,1-1-1,0 1 1,-1-1 0,1 1-1,0-1 1,0 1-1,-1-1 1,1 0 0,0 1-1,0-1 1,0 0-1,-1 1 1,1-1 0,0 0-1,0 0 1,0 0 0,0 0-1,0 0 1,0 0-1,0 0 1,-1 0 0,1 0-1,2-1 1,-2 0-1,1 0 0,-1 0 0,1 0 0,-1 0 0,0 0 0,0 0 0,1 0 0,-1 0 0,0-1 0,0 1 0,0-1 0,1-2 0,3-7 17,0 0 0,-1 0 0,3-15 0,-2 10-21,16-72 119,-9 35-125,-4 21-42,1 1-1,2 1 1,1-1 0,21-36 0,-29 62-16,-1-1 1,2 1-1,-1 0 1,0 0-1,1 0 1,0 1-1,0 0 1,0 0-1,6-4 1,-8 6 11,0 1 1,0-1-1,0 1 1,0-1-1,1 1 1,-1 0-1,0 0 1,1 0-1,-1 1 0,0-1 1,1 1-1,-1 0 1,1-1-1,-1 2 1,0-1-1,1 0 1,-1 1-1,5 1 0,-6-1 38,-1 0 0,1 0-1,-1 0 1,0 0-1,1 0 1,-1 1-1,0-1 1,0 0-1,0 1 1,0-1-1,0 1 1,0-1-1,0 1 1,-1 0-1,1-1 1,0 4-1,7 31 11,-3 70-35,-1 14 15,-3-90 51,-1-15-28,4 22 0,-3-19-23,-1-16-1,0 0 0,0 0 1,0 0-1,0 0 0,1 0 1,-1 0-1,0 0 0,1 0 1,1 3-1,-1-3 540,0-11-75,10-9-192,24-49 38,-23 37-299,3 1 0,0 1 0,26-37 0,21-11-85,-62 76 53,1-1 1,-1 0-1,1 1 0,-1-1 1,0 1-1,1-1 0,-1 1 0,1-1 1,0 1-1,-1-1 0,1 1 1,-1-1-1,1 1 0,0 0 0,-1-1 1,1 1-1,0 0 0,-1 0 1,1-1-1,0 1 0,-1 0 1,1 0-1,0 0 0,0 0 0,0 0 1,0 0 5,0 1-1,0-1 1,-1 1 0,1 0 0,0-1 0,0 1 0,-1-1 0,1 1-1,-1 0 1,1-1 0,-1 1 0,1 0 0,-1 0 0,1 0 0,-1-1-1,0 1 1,1 1 0,1 4 5,0 1-1,-1-1 1,0 1-1,1 9 0,4 243-260,-5-227 367,6 31 0,-5-56 254,1-7-79,5-12 75,4-23-245,16-61-21,28-115-186,-52 195-91,12-29 0,-13 44-230,1 6 194,1 6 78,-3 1 156,0 1 1,-1-1-1,-1 25 0,0 9-100,2-27 82,1 25-117,1 0-1,20 76 1,-24-119 142,0 1-1,0-1 1,1 0-1,-1 0 1,1 0-1,-1 0 0,1 0 1,-1 0-1,1 0 1,-1 0-1,1 0 1,0 0-1,0 0 1,0 0-1,-1 0 1,1 0-1,0-1 1,0 1-1,2 1 1,-2-2-1,0 0 1,0 0 0,0 0 0,0 0-1,-1 0 1,1 0 0,0 0-1,0 0 1,0 0 0,0 0 0,0-1-1,0 1 1,0 0 0,-1-1-1,1 1 1,0 0 0,0-1 0,0 1-1,0-2 1,5-2 101,-2 0 0,1-1 1,0 0-1,-1 0 0,5-7 0,51-82 183,-38 57-491,50-63 1,-46 71 212,-12 14 3,14-19 1,-24 29-2,13-17 26,-16 21-53,-1 0-1,1 0 1,0 0 0,0 0-1,0 0 1,0 0 0,0 1-1,0-1 1,0 0 0,0 1-1,0-1 1,1 0 0,-1 1-1,2-1 1,-2 1 0,-1 0 1,0 0-1,0 1 0,0-1 1,1 0-1,-1 0 0,0 0 0,0 1 1,0-1-1,0 0 0,0 0 0,0 0 1,0 1-1,1-1 0,-1 0 1,0 0-1,0 1 0,0-1 0,0 0 1,0 0-1,0 1 0,0-1 1,0 0-1,0 0 0,0 1 0,0-1 1,0 0-1,-1 0 0,1 0 1,0 1-1,0-1 0,-3 13-61,2-7 24,-3 19-60,1 0 1,1 0-1,1 1 1,5 44-1,-3-60 77,1 1 0,1-1 0,-1 0 0,1 0 0,1 0 1,0-1-1,0 1 0,1-1 0,0 0 0,1 0 0,0-1 0,0 1 0,1-1 0,10 10 0,-9-12 54,0 1 0,0-2 0,0 1-1,1-1 1,-1 0 0,1-1 0,18 7-1,-24-10 12,0 0-1,1 0 0,-1-1 0,0 1 0,1-1 0,-1 0 1,0 1-1,1-1 0,-1-1 0,0 1 0,0 0 0,1-1 1,-1 0-1,0 0 0,0 0 0,0 0 0,1 0 0,-1-1 1,-1 1-1,1-1 0,0 0 0,0 0 0,-1 0 0,1 0 1,-1 0-1,1-1 0,1-2 0,1-3 28,-1 1 0,0 0-1,0-1 1,0 0 0,-1 0 0,-1 0 0,0 0-1,0-1 1,0 1 0,-1-1 0,0 1-1,-1-14 1,0 12-12,0-1 0,-1 0-1,-1 0 1,0 1 0,0-1-1,-1 1 1,0-1 0,-1 1-1,-8-15 1,9 20-68,0 1 0,0 0 0,0 0 0,-1 1 1,1-1-1,-1 1 0,0-1 0,0 1 0,0 1 0,0-1 0,-8-3 0,-3-1-21,-1 1-1,-17-4 1,1 0-151,29 8 171,1 1 0,0 0 0,-1-1 0,1 1 0,0-1 0,0 0 0,0 0 0,0 0 0,0 0 0,1 0 0,-1 0-1,0 0 1,1 0 0,0-1 0,-1 1 0,1-1 0,0 1 0,0-1 0,1 1 0,-1-1 0,0 1 0,1-1 0,0 0 0,0 0-1,-1 1 1,1-1 0,1 0 0,0-4 0,0-24 44,-1 21-501,0 10 449,0 0 0,1-1 0,-1 1 0,0 0-1,1 0 1,-1-1 0,0 1 0,1 0 0,-1 0-1,1 0 1,-1 0 0,0-1 0,1 1 0,-1 0-1,1 0 1,-1 0 0,1 0 0,-1 0 0,0 0 0,1 0-1,-1 0 1,1 0 0,-1 0 0,1 0 0,-1 1-1,0-1 1,1 0 0,-1 0 0,1 0 0,-1 1-1,2-1-41,16 4-27,0 1-1,-1 1 0,0 0 0,18 10 0,-14-6 100,42 12 1,-55-20 71,-1 0 1,1-1 0,0 0-1,-1 0 1,1-1 0,0 0-1,0 0 1,-1-1 0,14-3-1,-17 3 4,0-1 0,0 1-1,-1-1 1,1 0 0,-1 0-1,1-1 1,-1 1 0,0-1-1,1 0 1,-1 0 0,-1 0 0,1 0-1,4-7 1,8-8 55,3-3-23,20-33 1,-15 21-91,-20 29-107,-3 3 34,1 0-1,-1 1 1,1-1 0,-1 1-1,0-1 1,1 0-1,0 1 1,-1-1 0,1 1-1,-1-1 1,1 1 0,0-1-1,-1 1 1,2-1 0,-1 1 16,0 0 0,0 0 0,0 0 0,0 1 0,0-1 1,0 0-1,0 0 0,0 1 0,0-1 0,0 1 0,0-1 0,0 1 0,0-1 1,1 2-1,1 0 35,-1 1 1,1-1 0,-1 1-1,1-1 1,-1 1 0,0 0 0,0 0-1,0 0 1,0 0 0,-1 1-1,1-1 1,-1 0 0,0 1-1,0-1 1,0 1 0,0-1-1,-1 1 1,1 6 0,0 4-87,-1 1 0,-1-1 0,-2 19 0,2-31 83,-2 25 76,-1 0 0,-2 0 0,-12 34 0,18-60-59,0-1-1,0 1 1,0-1-1,0 1 0,-1-1 1,1 1-1,0-1 0,-1 1 1,1-1-1,0 1 1,-1-1-1,1 1 0,0-1 1,-1 1-1,1-1 0,-1 0 1,1 1-1,-1-1 0,1 0 1,-1 1-1,1-1 1,-1 0-1,1 0 0,-1 0 1,0 1-1,1-1 0,-1 0 1,0 0-1,0 0-20,0-1-1,0 1 1,-1 0-1,1-1 1,0 1-1,0-1 1,0 1 0,0-1-1,0 0 1,0 0-1,1 1 1,-1-1-1,-1-1 1,-4-5-132,0-1 1,-8-14 0,11 17 198,-9-21 51,9 20-158,1 0 0,-1 0 0,0 1 0,0-1 0,-5-6 0,2 6 247,5 5-275,3 3-53,-1-2-25,0 2 492,8 8-4,-8-8-190,1 1 0,0-1 0,0 0 0,-1 0 0,1 0 0,1 0 0,-1-1 0,0 1 0,3 2 0,3-1 132,1 2-118,1-1 0,0 0 1,0-1-1,0 0 0,16 3 1,67-2-131,-46 1 165,-10-1-90,-36-4-198,1 0-10,19 0 186,-12 1-82,-1 0 0,0-1 0,0-1 0,0 1 0,1-1 0,13-4 0,17-7 91,-26 8-93,-1 0-1,1 0 0,-1-1 1,0-1-1,11-6 0,-3-4 98,0-1 1,-1-1-1,0-1 0,30-41 0,-39 43-63,0 3-9,-8 12-309,0 6-354,-10 165-605,6-45 857,2 84-78,2-133 479,-9 91 0,6-126 178,2-29-185,-1-1 0,-1 0 0,0 0 1,-2 12-1,3-6-154,1-6 268,-1-9 53,-1 14-746,0-13 510,0 0 1,0 0 0,1-1 0,-1 1-1,0 0 1,1 0 0,0 0-1,-1 0 1,1 3 0,-2 7 38,0-6 42,2-6-27,0 0 0,0 0-1,0 0 1,0 0 0,0 0-1,0 0 1,0 0 0,0 0-1,0 0 1,0 0 0,1 0-1,-1 0 1,0 0-1,0 0 1,0 0 0,0 0-1,0 0 1,0 0 0,0 0-1,0 0 1,0 0 0,0 0-1,0 0 1,0 0 0,0 0-1,0 0 1,0 0 0,0 1-1,0-1 1,1 0 0,-1 0-1,0 0 1,0 0 0,0 0-1,0 0 1,0 0 0,0 0-1,0 0 1,0 0 0,0 0-1,0 0 1,0 0 0,0 0-1,0 0 1,0 0-1,0 1 1,0-16-47,1-11 267,2 0 0,5-26 1,3-18-26,-2 0 241,5-48 100,0-76-274,-7 110-238,33-162 1,-36 231-106,0 1 0,2-1 0,0 1 1,0 0-1,1 0 0,16-22 0,-16 30 42,0 0 0,0 1 0,0 0 0,0 0 0,1 1 0,0 0 0,0 0 0,13-3 0,-18 6 19,0 0 1,0 1 0,1-1-1,-1 1 1,0 0-1,0 0 1,1 0 0,-1 0-1,0 1 1,0-1-1,1 1 1,-1 0 0,0 0-1,0 0 1,0 0-1,0 1 1,0-1 0,5 4-1,-5-3 29,0 0 0,0 0 0,0 1 0,-1-1 0,1 1 0,-1-1 0,0 1 0,1 0 0,-1 0 0,0 0 0,-1 0 0,1 0 0,0 0 0,-1 1 0,0-1 0,2 7 0,-2 0 10,-1 0-1,0 0 1,0 0 0,-1-1 0,0 1-1,-1 0 1,-4 14 0,-1-2 97,-1-1 0,-12 25 0,17-42-71,1 0 1,0 0-1,-1 0 1,0-1-1,0 1 0,0-1 1,0 1-1,-1-1 1,1 0-1,-1 0 1,0-1-1,0 1 0,0-1 1,0 0-1,0 0 1,0 0-1,-1 0 1,1-1-1,-6 2 1,1-2-49,-1 0 1,0 0 0,1-1 0,-1 0-1,0 0 1,0-1 0,1-1 0,-15-3-1,22 5-36,1 0-1,0 0 0,0 0 0,-1 0 0,1 0 0,0 1 0,0-1 0,-1 0 0,1 1 0,0-1 1,0 1-1,0-1 0,0 1 0,-1-1 0,1 1 0,0 0 0,0 0 0,0-1 0,0 1 0,1 0 1,-1 0-1,0 0 0,0 0 0,0 0 0,1 0 0,-1 0 0,1 1 0,-1-1 0,1 0 0,-1 0 1,1 0-1,-1 3 0,1-3 25,1-1 0,-1 0 0,0 1 0,1-1 1,-1 1-1,1-1 0,-1 1 0,0-1 0,1 0 0,-1 1 1,1-1-1,-1 0 0,1 0 0,-1 1 0,1-1 0,-1 0 1,1 0-1,-1 0 0,1 0 0,-1 1 0,2-1 0,11 2-64,-2-1 34,-1 0 0,1-1 1,-1 0-1,1-1 0,10-2 1,52-15 138,-30 6 10,-37 11-99,20-5 224,-1 0 0,1-2 0,35-16 0,-40 13-5,-1-1 0,36-28 0,-46 32-190,-1 0-1,-1 0 1,1-1-1,-1 0 1,-1-1 0,0 0-1,11-19 1,-5-2 49,0-1 0,-2 0 0,-2-1 0,8-42 0,9-139 201,-25 201-269,8-270 183,-9 274-150,-4-4-198,3 12 142,1 1 0,0 0 0,0-1-1,0 1 1,-1 0 0,1-1 0,0 1 0,0 0 0,0-1-1,0 1 1,0 0 0,0-1 0,-1 1 0,1 0 0,0-1-1,0 1 1,0 0 0,0-1 0,0 1 0,0 0 0,0-1 0,1 1-1,-1-1 1,0 1 0,0 0 0,0-1 0,-8 48-1368,2-27 1414,2 0 0,0 0 0,-1 40 0,4-43-42,-7 78-204,-6 108-116,11-142 344,1 140-66,3 44 337,-1-133 476,0-112-564,0-15 320,1 6-578,0 0-1,1-1 0,3-9 0,0-1-43,2-11 74,1 1 0,2 0 0,0 0 0,2 1 0,18-31 0,9-12-641,-38 71 637,-1 1 0,1-1 1,-1 0-1,0 1 1,1-1-1,-1 0 0,1 1 1,-1-1-1,1 1 0,0-1 1,-1 1-1,1-1 0,0 1 1,-1-1-1,1 1 0,0-1 1,0 1 28,-1 0 0,1 0-1,-1 0 1,0 0 0,1 1 0,-1-1 0,0 0 0,1 0-1,-1 0 1,0 0 0,1 0 0,-1 1 0,0-1 0,1 0-1,-1 0 1,0 0 0,0 1 0,1-1 0,-1 0 0,0 0-1,0 1 1,1-1 0,-1 0 0,0 1 0,0-1 0,0 0 0,0 1-1,0-1 1,1 0 0,-1 1 0,0-1 0,0 0 0,0 1-1,0-1 1,0 1 0,3 17 36,0-1-1,0 20 1,2 15-114,-3-37 121,-2-9-11,1 0 0,0 0-1,1 0 1,1 6 0,-1-6-69,-1 0 0,0 1 1,0-1-1,-1 13 0,0-18 48,0 0-1,0 0 0,0-1 0,0 1 0,0 0 1,0 0-1,0 0 0,0 0 0,1 0 0,-1 0 1,0 0-1,1 0 0,-1 0 0,0-1 0,1 1 1,-1 0-1,1 0 0,-1 0 0,2 1 0,10 15 110,-11-15 600,0-1-890,-1-1 160,0 1 0,0 0-1,1 0 1,-1 0 0,1-1-1,-1 1 1,1 0 0,-1 0-1,1-1 1,-1 1 0,1-1 0,0 1-1,-1 0 1,1-1 0,0 1-1,0 0 1,8 3-20,-1 0 1,0 0-1,1 0 0,0-1 0,0-1 1,0 1-1,0-1 0,10 0 0,-4-1 66,0 0-1,0-1 0,0-1 0,21-4 1,-2-3 154,1-1-1,-2-2 1,48-22 0,-76 31-112,1-1 0,-1 0 0,0 0 0,0 0-1,-1 0 1,1-1 0,-1 0 0,1 0 0,-1 0 0,-1 0 0,1-1 0,0 0-1,3-7 1,-5 8-48,0 0 0,-1 0 0,1 0 0,-1 0-1,0 0 1,-1 0 0,1 0 0,-1 0 0,1 0 0,-1 0-1,0 0 1,-1 0 0,1 0 0,-1-1 0,0 1-1,0 0 1,0 0 0,0 1 0,-4-7 0,3 5-37,0 1 1,0 0 0,-1 0 0,0 0-1,0 0 1,0 0 0,0 0-1,-1 1 1,1 0 0,-1 0 0,0 0-1,0 0 1,0 0 0,0 1-1,-1-1 1,1 1 0,0 0 0,-1 1-1,0-1 1,1 1 0,-1 0-1,-8-1 1,6 1-178,0 0 1,-1 1-1,1-1 0,-12 2 0,16 0 106,0-1 1,-1 1-1,1 0 0,0 0 1,0 0-1,0 0 0,0 1 0,1-1 1,-1 1-1,0 0 0,0-1 1,-2 4-1,2-3 8,1 1 0,-1-1 0,0 1 1,1 0-1,-1 0 0,1 0 0,0 1 1,-2 4-1,3-6 54,0 0 0,1 1 0,-1-1 0,1 0 0,0 1 0,0-1 0,0 0 0,0 1-1,0-1 1,0 0 0,0 1 0,1-1 0,-1 0 0,1 1 0,1 2 0,6 12-4,0 0-1,1-1 1,1 1 0,19 22-1,-5-6 42,-6-8 74,2-1 1,1-1 0,0-1-1,43 33 1,-63-54-52,1 0 1,0 0 0,0 1 0,0-2-1,0 1 1,0 0 0,0 0-1,0 0 1,0-1 0,0 1-1,0-1 1,0 0 0,0 0-1,0 1 1,1-1 0,-1-1 0,0 1-1,0 0 1,0 0 0,0-1-1,0 1 1,0-1 0,4-2-1,-2 2 16,-1-1 0,0 0-1,0 0 1,0 0 0,0-1-1,0 1 1,0-1 0,-1 1-1,1-1 1,-1 0 0,0 0-1,0 0 1,3-5 0,5-12 154,0-1 0,11-40 0,-12 31-187,0 1 0,16-33 1,-16 34 147,-8 23-217,0 1 0,0 0 0,1-1 1,-1 1-1,1 0 0,0 0 0,0 0 0,6-7 0,-6 9 29,0-1-1,0 1 1,0 0-1,0 0 1,1 0-1,-1 0 1,1 0-1,0 0 0,-1 1 1,1-1-1,0 1 1,0 0-1,0 0 1,0 0-1,0 0 1,0 0-1,4 0 0,6-2-271,-13 2 282,1 1 0,0 0 0,0-1 0,-1 1 0,1 0 1,0 0-1,0 0 0,0 0 0,0-1 0,0 1 0,-1 0 0,1 1 0,0-1 0,1 0 0,-1 1 19,0-1-1,-1 1 0,1 0 0,-1-1 0,1 1 0,0 0 1,-1 0-1,0 0 0,1-1 0,-1 1 0,1 0 1,-1 0-1,0 0 0,0 0 0,1 0 0,-1 0 0,0 0 1,0 1-1,2 18 46,1 20 0,-3-25-110,1 0-1,0 0 0,6 21 1,-2-20 21,0 1 0,2-1 0,0 0 1,1-1-1,0 0 0,1 0 0,1-1 0,0 0 0,16 16 1,-15-20 35,-1 0 0,1 0 1,1-1-1,0-1 1,0 0-1,1 0 0,0-1 1,0-1-1,0 0 1,1-1-1,17 4 0,-21-7 44,0 0-1,0 0 0,0-1 1,0-1-1,0 0 1,0 0-1,1-1 0,-1 0 1,0-1-1,0 0 0,12-5 1,-14 4-9,-1 0 1,1-1 0,-1 0-1,0 0 1,0-1 0,0 0-1,0 0 1,-1-1 0,0 0-1,0 0 1,-1 0 0,1-1-1,-1 0 1,4-8 0,60-120 350,-58 112-259,-6 14-58,-1 0 1,0 1-1,-1-1 0,0 0 1,0-1-1,-1 1 0,1-16 1,-3 21-82,0 0 0,0 0 1,-1 1-1,1-1 0,-1 0 1,0 1-1,0-1 1,0 1-1,-1-1 0,0 1 1,1 0-1,-1-1 0,0 1 1,0 0-1,-1 0 0,1 0 1,-4-3-1,4 4-40,0 1 0,0 0 0,0-1 0,1 1 0,-1 0-1,0 0 1,0 1 0,-1-1 0,1 0 0,0 1 0,0-1 0,0 1 0,0-1 0,-1 1 0,1 0-1,0 0 1,0 0 0,0 0 0,-1 1 0,1-1 0,0 0 0,0 1 0,0 0 0,0-1-1,0 1 1,0 0 0,0 0 0,-4 3 0,3-2 25,0 1 1,0 0-1,0-1 0,0 1 1,0 1-1,1-1 0,-1 0 1,1 1-1,0-1 0,0 1 1,0-1-1,1 1 0,-1 0 1,1 0-1,0 0 0,0 0 0,-1 7 1,1-1 65,0 1 1,1-1-1,0 0 0,1 0 1,0 1-1,4 13 0,-1-10 39,0-1-1,1 0 0,0 0 0,1-1 0,0 1 1,1-1-1,1 0 0,0-1 0,0 0 0,1 0 1,1-1-1,0 0 0,0-1 0,1 0 1,0 0-1,0-1 0,16 8 0,-3-4-95,0-1 0,0-1 0,1-1-1,1-1 1,-1-2 0,1 0 0,0-1 0,33 0-1,-45-4-251,1-1-1,0 0 1,-1-1 0,1-1-1,15-3 1,-23 3-210,0 0 1,0 0-1,-1-1 1,1 0-1,-1 0 1,0 0-1,0-1 1,0 0-1,0 0 0,0-1 1,-1 1-1,7-8 1,13-21-2120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6:55.3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1 121 6720,'1'-1'242,"0"1"0,0-1 0,0 1 0,0-1 0,1 0 0,-1 1 0,0-1 0,-1 0 0,1 0 0,0 0 0,0 0 0,0 0 0,0 0 0,-1 0 0,1 0 0,0 0 0,-1 0 0,1 0 0,-1-1 0,1 1 0,-1 0 0,0 0 0,0 0 0,1-1 0,-1 1 0,0 0 0,0-1 0,0 0 0,3-2 1087,13 1-1116,402-37 437,-161 12-3167,-166 12 912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7:05.54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39 13 5152,'-28'-12'1888,"18"12"-1152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7:05.90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0 425 3328,'0'0'1792,"9"0"-1792,5-6-224</inkml:trace>
  <inkml:trace contextRef="#ctx0" brushRef="#br0" timeOffset="1">192 0 5408,'-47'14'1984,"33"-11"-1536,-10 6-128,10 3-800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7:06.25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70 175 3072,'-61'24'1120,"53"-10"-864,8-7-64</inkml:trace>
  <inkml:trace contextRef="#ctx0" brushRef="#br0" timeOffset="1">280 80 4576,'0'0'1664,"-5"-13"-1280,15-20-96,4 0-3968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7:06.59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761 252 6144,'-22'5'2272,"12"-5"-1408,20 0-2528</inkml:trace>
  <inkml:trace contextRef="#ctx0" brushRef="#br0" timeOffset="1">991 0 4064,'-19'12'1504,"5"0"-1184,-5 9-64,11-9-832</inkml:trace>
  <inkml:trace contextRef="#ctx0" brushRef="#br0" timeOffset="2">80 984 2912,'-55'45'1056,"39"-37"-800,7 4-96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7:06.94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1 1984,'9'17'736,"5"-8"-576</inkml:trace>
  <inkml:trace contextRef="#ctx0" brushRef="#br0" timeOffset="1">742 384 4800,'-8'27'1792,"2"-1"-1408,6-5-96,0-9-640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7:07.28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1 553 3648,'3'7'1344,"3"-2"-1024,12-2-128,-9-11-1408</inkml:trace>
  <inkml:trace contextRef="#ctx0" brushRef="#br0" timeOffset="1">733 13 5632,'-18'3'2112,"22"2"-1664,6-1-96,-6 4-768</inkml:trace>
  <inkml:trace contextRef="#ctx0" brushRef="#br0" timeOffset="2">752 1 6144,'-28'24'2272,"19"-16"-1760,-4 13-160,7-9 32,1 0-288,-9 2-1664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05:0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1873 62 2656,'0'0'837,"6"4"3712,-4-7-4265,-1 0 0,0 0 0,0 0-1,0 0 1,0 0 0,0 0-1,-1 0 1,1 0 0,-1 0-1,0 0 1,0-5 0,-1-17 1447,-2 104-851,2-69-859,0 0-1,-4 18 0,2-19 43,2 1 1,-2 17-1,3-22-54,-1 0 1,0-1-1,1 1 1,-3 6-1,1-6 44,1-1-1,0 1 0,0-1 1,0 8-1,1 112 460,1-119-501,-1 1 0,1 0 0,0-1-1,3 9 1,3 15-86,-1 89 128,12 59 278,-14-121-144,-4-40-180,1 1 1,1-1-1,0 0 0,8 26 1,-8-36 5,-1 0 0,1 0-1,-1 9 1,0-9 55,0 0-1,-1-1 1,2 1 0,2 8-1,-1 5 44,-3-18-101,0 1 0,0-1-1,0 0 1,0 1 0,0-1 0,0 1-1,1-1 1,-1 0 0,1 1-1,-1-1 1,1 0 0,-1 0 0,1 1-1,0-1 1,1 2 0,-1-1 10,0 0 0,1 0 0,-1 0 0,0 0 0,0 0 0,0 0 0,0 1 0,-1-1 0,1 3 1,7 17 23,-5-15-52,-1 1 0,0-1 0,0 1 0,-1 0 0,0-1 0,0 13 0,1 2 64,4 15 39,-3-16-142,1 34-1,-1 1-105,12 68 0,-5-44 214,-1-11-77,15 224 165,-24 221-69,-4-386 315,-1-7-294,-3 37 38,2-95-120,1 2-113,0-3-23,2-15 586,2-43-438,1 1 1,-1-1-1,0 0 0,-2 6 0,-2 8-123,3-12 158,1 1 0,-1-1 1,0 1-1,0-1 0,-1 0 0,0 0 0,0 0 0,-1 0 0,-6 9 0,6-10-30,0-1 0,0 0 0,0 0 0,-1-1 0,1 1 0,-1-1-1,0 0 1,0 0 0,0 0 0,-8 2 0,-10 4 92,-28 5 0,42-12-251,-17 4 286,-45 4 0,47-9-111,-23 3 72,24-1-126,-33-1 0,-3 1 128,-159 2-173,140-6 46,9-1-24,-28 0-147,83 3 214,-152 11-199,119-6 199,-68 16-1,94-16-11,14-3-58,0-1-1,0 0 1,0-1 0,-14 2-1,-13 2 333,-44 2 21,70-7-319,-13 0 37,1 0-1,-40-7 1,-98-19 234,106 15-155,7 2-137,36 7 29,0 0-1,0 0 1,0-1 0,-12-5 0,14 5-53,0 0-1,0 1 1,-1 0 0,1 0-1,-1 0 1,1 1 0,-11 0-1,3-4 46,14 5 47,-22-17 667,23 17-728,-1-1 0,1 1 0,0 0 0,-1-1 0,1 1-1,0-1 1,-1 1 0,1-1 0,0 1 0,0-1 0,0 1 0,-1-1 0,1 1 0,0-1 0,0 1 0,0-1-1,0 1 1,0-1 0,0 0 0,0 1 0,0-1 0,0 1 0,0-1 0,0 1 0,1-1 0,-1 1 0,0-1-1,0 1 1,0-1 0,1 1 0,-1-1 0,0 1 0,0-1 0,1 1 0,-1-1 0,1 1 0,-1 0-1,0-1 1,1 1 0,0-1 0,2-4 63,2-15-82,-1 16 22,5-4-246,-2-10 998,4-21-457,-9 31-326,0 0 0,0 1 0,1-1 0,0 1 0,5-11 0,1 2 109,0 0-1,-2-1 1,0 0-1,7-25 1,11-73-133,-22 101-40,15-114 146,3-13 25,-17 113-98,-1-1-1,-2-55 0,-1 55-54,-8 0-393,8 28 462,0 1 0,-1-1 0,1 0 0,0 1 0,0-1 0,0 1 0,0-1 0,-1 1 0,1-1 0,0 1 0,0-1 0,-1 1 0,1-1 0,0 1 0,-1-1-1,1 1 1,-1-1 0,-1-3-565,9 1 287,6 0 230,1 1 0,0 1 0,1 0-1,-1 1 1,17 1 0,7 1-68,169-6 369,-189 3-293,23-4 0,-22 3 109,24-2 0,-19 0-154,-20 3 97,0 0 0,0 0 1,0 0-1,7 1 0,74-7 127,-53 4-28,-8 0-121,12-2 116,-17 4-90,24-4 1,-23 2-80,25 0 1,109-5 144,-128 4-90,-24 4 117,7 0-171,27 0-213,-34 0 336,12-1 629,-13 1-658,-1-1-1,1 0 1,-1 0-1,1 0 1,-1 1-1,0-1 0,1 0 1,-1 0-1,0 0 1,0 0-1,1 0 1,-1 1-1,0-1 0,0 0 1,0 0-1,0 0 1,0 0-1,0 0 1,-1 0-1,1 0 0,0 1 1,0-1-1,-1 0 1,1 0-1,-1-1 1,-2-12 99,3 10-86,-1 0 0,1 0 1,-1 0-1,0 1 0,-3-8 0,-3-13 68,-17-75-63,-12-5 198,29 84-218,0 1 0,-2 0 0,0 1 0,-20-30 0,-21-32 309,19 32-437,18 26 193,-20-24 0,-17-24 59,21 28-31,-13-20-137,2-2 0,-41-92 1,61 117-169,-30-41 0,7 12 307,-8-5-5,-20-29-38,-5-33-69,41 70 0,-80-112 0,11 41-218,29 32 314,71 99-127,1-1 0,0 1 0,0-1 0,0 1 1,0-1-1,1 0 0,0 0 0,-2-12 0,-2-11-982,6 29 977,1 0 0,-1 0 0,0-1 1,0 1-1,0 0 0,0 0 0,0 0 0,0 0 0,0 0 0,0 0 0,0-1 1,0 1-1,0 0 0,0 0 0,0 0 0,0 0 0,-1 0 0,1 0 1,0-1-1,0 1 0,0 0 0,0 0 0,0 0 0,0 0 0,0 0 0,0 0 1,0 0-1,0 0 0,0 0 0,0-1 0,-1 1 0,1 0 0,0 0 0,0 0 1,0 0-1,0 0 0,0 0 0,0 0 0,0 0 0,-1 0 0,1 0 1,0 0-1,0 0 0,0 0 0,0 0 0,-7 6-5396,-3 5 3080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7:07.637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17 21 6560,'-17'0'3360,"45"-5"-6368,-6-11-896</inkml:trace>
  <inkml:trace contextRef="#ctx0" brushRef="#br0" timeOffset="1">827 41 3808,'3'0'1408,"2"0"-1088,20-8-96,-12-1-448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7:0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356 756 6880,'-24'21'2560,"19"-4"-1984,10 4-160,0-9-672,-5 0 64</inkml:trace>
  <inkml:trace contextRef="#ctx0" brushRef="#br0" timeOffset="1">126 62 6656,'-51'-12'2464,"32"4"-1920,1 1-160,8-2-480,-4-3-32,1-2-2624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7:08.38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42 204 4320,'-28'14'1600,"23"-7"-1248,-4-2-96</inkml:trace>
  <inkml:trace contextRef="#ctx0" brushRef="#br0" timeOffset="1">247 39 3808,'-5'-9'1408,"24"-20"-1088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7:08.747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301 163 3808,'-19'16'1408,"13"-11"-1088,-2-5-96</inkml:trace>
  <inkml:trace contextRef="#ctx0" brushRef="#br0" timeOffset="1">123 1 1728,'-24'29'640,"20"-13"-480,-1 4-64,0-11-1440</inkml:trace>
  <inkml:trace contextRef="#ctx0" brushRef="#br0" timeOffset="2">24 104 4224,'-13'21'1568,"7"-16"-1216,1 7-96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7:09.126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11 396 5408,'-6'0'1984,"1"0"-1536,5-5 128,5-16-3520,1 5-160</inkml:trace>
  <inkml:trace contextRef="#ctx0" brushRef="#br0" timeOffset="1">90 1 4736,'-5'8'1760,"-9"-8"-1376,9 0 96,0 0-448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7:09.476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25 356 5312,'-19'-3'1952,"19"6"-1504,-6-3-128</inkml:trace>
  <inkml:trace contextRef="#ctx0" brushRef="#br0" timeOffset="1">192 125 5152,'-9'12'2336,"9"0"-2048,4-3-544</inkml:trace>
  <inkml:trace contextRef="#ctx0" brushRef="#br0" timeOffset="2">285 1 3552,'-14'20'1312,"9"4"-992,-4 1-128,4-12 288,5 0-320,0-1-64,0 0-64,0-4-1312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7:09.825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16 101 4736,'-5'3'1760,"-1"6"-1376,1-1-96,5 1-160,0 3-128,0 0-160,5 0 96,33-19-6080</inkml:trace>
  <inkml:trace contextRef="#ctx0" brushRef="#br0" timeOffset="1">206 1 3904,'-14'0'1440,"28"8"-1120,-4 1-96,-5 0 96,-5-3-224,9 3 96,-1-4-96,3-5-1600,-3-5 800,6-7-1760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7:10.17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9 1 2656,'-9'15'960,"9"-1"-736,0 7-64,5-6 0,-1 2-128,1-5-2272</inkml:trace>
  <inkml:trace contextRef="#ctx0" brushRef="#br0" timeOffset="1">71 320 4576,'-11'24'1664,"11"-15"-1280,6-1-96,13 1-3872,-6-26 1632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7:10.53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0 64 2656,'9'16'960,"-4"-4"-736,5 1-64,-1-9-1824</inkml:trace>
  <inkml:trace contextRef="#ctx0" brushRef="#br0" timeOffset="1">444 0 2912,'-9'17'1056,"18"1"-800,-1 2-96,-3-8 0,0 6-128,4-6-2496</inkml:trace>
  <inkml:trace contextRef="#ctx0" brushRef="#br0" timeOffset="2">654 109 1984,'0'17'736,"0"-10"-576,9 7-32,-4-7-416,9-11-1248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7:10.93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 39 2720,'5'20'1024,"-1"-11"-800,9 3-64,-2-9-1632</inkml:trace>
  <inkml:trace contextRef="#ctx0" brushRef="#br0" timeOffset="1">389 1 2976,'9'29'1120,"-9"-14"-896,5 8-32,-1-11 32,1 4-160,0-3-1376</inkml:trace>
  <inkml:trace contextRef="#ctx0" brushRef="#br0" timeOffset="2">524 92 4320,'0'21'1600,"0"-1"-1248,-5 1-96,5-12-224,0-1-64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9:55:40.81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385 788 1728,'1'-1'44,"0"-1"0,0 1 0,0 1 0,-1-1-1,1 0 1,0 0 0,0 0 0,0 0 0,1 1 0,-1-1 0,0 0 0,0 1 0,0-1-1,0 1 1,1-1 0,-1 1 0,0 0 0,3-1 0,6-2-131,11-11 1977,-16 10-919,-4 3-776,-1 0-1,1 0 0,0 0 0,-1 0 0,1 0 1,-1 0-1,1 0 0,-1 0 0,1 0 0,5-14 2981,-6 15-3154,0 0-1,0-1 1,-1 1-1,1 0 1,0-1-1,0 1 1,0 0-1,-1 0 1,1-1 0,0 1-1,0 0 1,-1-1-1,1 1 1,0 0-1,0 0 1,-1 0-1,1-1 1,0 1 0,-1 0-1,1 0 1,0 0-1,-1 0 1,1 0-1,-1 0 1,1 0-1,0 0 1,-1 0 0,1 0-1,0 0 1,-1 0-1,1 0 1,0 0-1,-1 0 1,-20 1-45,9 0 1280,10-1-1189,1 0 0,-1 0 0,1 0 0,0 1 0,-1-1 0,1 0 0,-1 0 0,1 1 1,-1-1-1,1 1 0,-2 0 0,3 0-38,-1-1 0,0 1 0,1-1 0,-1 0 0,0 1 0,1-1 0,-1 0 1,0 0-1,1 1 0,-1-1 0,0 0 0,0 0 0,1 0 0,-1 0 0,0 0 0,-1 0 0,1 0-42,1 0 0,-1 0 0,0 0 0,0 0 0,1 0 0,-1 0 0,0 0 0,0 1 0,1-1 0,-1 0 0,0 0 0,0 1 0,1-1 0,-1 0 0,0 1 1,1-1-1,-1 1 0,1-1 0,-2 1 0,-1 4-23,2-4 51,1 0 0,0-1 0,-1 1 0,1 0 0,-1 0 0,0-1 0,1 1-1,-1 0 1,0-1 0,1 1 0,-1-1 0,0 1 0,0-1 0,1 1 0,-1-1 0,0 1-1,0-1 1,0 0 0,0 0 0,-1 1 0,-15 12 305,-3 0-453,13-8 196,0 0 0,-1 0 0,1-1 0,-1 0 0,-11 4 0,5-2-21,11-5 1,0 0 1,0 1-1,1-2 1,-1 1-1,0 0 1,0 0-1,-4 0 193,3-1-530,28-3 525,-1 0-1,0-1 0,0-1 1,37-15-1,-60 20-230,30-9 160,117-43 454,-123 42-587,-1-1 1,0-1 0,-1-1-1,20-16 1,117-107 194,-130 110-236,-26 23 2,1-1-1,-1 1 1,1 0-1,0 0 1,0 0-1,0 0 1,0 1 0,1 0-1,-1 0 1,1 0-1,0 0 1,-1 1-1,1-1 1,7 0-1,-4 1 59,-1 0 0,1 0 0,-1-1 0,0 0 0,0 0-1,0-1 1,0 0 0,0 0 0,0-1 0,10-7-1,11-6 81,159-66-324,-160 72 170,-9 4 144,30-8-1,-43 14-182,0 0 0,0 1-1,1 0 1,7 0 0,-1 1 200,-10-1-149,7-4 310,1 0-192,0 0 0,18-11 0,-26 14-126,16-10-167,-13 8 202,0 0 1,1 0-1,-1 0 1,1 0-1,6-1 1,-9 3-55,0 0 0,-1-1 0,1 1 0,0-1-1,3-3 1,-3 3 57,0 0 0,-1 1 0,1-1-1,0 0 1,5-1 0,20-7-132,-26 10 122,0-1 0,0 0 0,0 1 0,0-1 0,0 1 0,0 0 0,0 0 0,0-1 0,0 1 0,0 0 0,2 1 0,-2-1-20,3 0 0,0-1-1,0 0 0,-1 0 0,1 0 0,0-1 1,6-2-1,-6 2-8,1-1-1,1 2 1,9-3 0,33 1-148,-31 3 190,33-6 0,2 1 14,-7 1-57,103-11 42,-52 10-85,-40 2 324,-35 2-302,43-7-1,-54 7 20,1-1-1,0 2 1,22 1-1,-4 0 143,6 4-189,-34-5 219,17 1-363,-9-2 497,-7 2-238,0-1-1,1 0 1,-1-1-1,0 1 1,0 0 0,1-1-1,-1 0 1,0 0-1,0 0 1,0 0-1,0 0 1,0-1 0,0 1-1,0-1 1,-1 0-1,1 0 1,0 0 0,2-2-1,-3 2-79,0 1 0,1-1 1,-1 1-1,1-1 0,-1 1 0,1 0 0,-1 0 1,1 0-1,0 1 0,0-1 0,-1 1 0,1-1 0,4 1 1,-3 0 37,1-1 1,-1 0-1,0 1 0,8-4 1,-8 2-2,-1 1 0,1 0 0,0 1 0,-1-1 1,1 1-1,0-1 0,4 1 0,-5 0 17,0 0 0,0 0 0,1 0 0,-1-1 0,0 1 0,0-1 0,0 0 0,0 0 0,5-2 0,19-4-3,-25 6-70,8-4-256,19 6 244,-18 0 97,1 0 0,-1-1 0,22-3-1,-30 2 1,0 0 0,0 0 0,0 0 0,0 0 0,0-1 0,0 1 0,0-1 0,-1 0-1,1 0 1,-1 0 0,1 0 0,-1 0 0,0 0 0,4-5 0,6-5 263,-16 23-743,0 1 394,-1 1 0,-9 18-1,-1-5 59,11-20-27,1 1 0,-1-1 0,-8 11 1,-131 157-4,124-144 8,2 1 0,1 1 1,-22 66-1,15-36 92,-20 58-10,20-53-63,-19 36-64,23-66 113,14-28 78,0 0 1,1 0-1,-4 11 0,8-20-107,0 0 0,0 0 0,0 0 0,-1 0 0,1 0 0,0 0 0,0 1 0,0-1 0,0 0 0,0 0 0,0 0 0,0 0 0,0 0 0,0 0 0,0 0-1,0 0 1,0 1 0,0-1 0,0 0 0,0 0 0,0 0 0,0 0 0,0 0 0,0 0 0,0 0 0,0 1 0,0-1 0,0 0 0,0 0 0,0 0 0,0 0-1,0 0 1,0 0 0,0 0 0,0 0 0,1 1 0,-1-1 0,0 0 0,0 0 0,0 0 0,0 0 0,0 0 0,0 0 0,0 0 0,0 0 0,0 0 0,1 0-1,-1 0 1,0 0 0,0 0 0,0 0 0,0 0 0,0 0 0,0 0 0,0 0 0,1 0 0,-1 0 0,0 0 0,0 0 0,0 0 0,0 0 0,0 0-1,0 0 1,1 0 0,10-6 323,13-15-233,-5 1-120,0-1 1,-1 0-1,0-2 1,-2 0-1,-1-1 1,18-39-1,28-101-43,10-21-241,-3 38 224,-63 131-233,-5 9 16,0 7 279,0 0-1,0 0 1,0-1 0,0 1-1,-1 0 1,1 0 0,0 0-1,0 0 1,0 0 0,0 0-1,0 0 1,-1 0 0,1 0-1,0 0 1,0 0 0,0 0-1,0 0 1,-1 0 0,1 0 0,0 0-1,0 0 1,0 0 0,0 0-1,-1 0 1,1 0 0,0 0-1,0 0 1,0 0 0,0 0-1,0 0 1,-1 0 0,1 0-1,0 1 1,0-1 0,0 0-1,0 0 1,0 0 0,-1 0-1,-5 5-80,0 0-1,1 0 1,-1 0-1,1 1 0,-9 11 1,2 0 74,-11 22-1,-64 140-85,50-98 108,-67 109 1,95-177 92,-48 82-62,55-90-55,1 0 0,-1 1 0,1-1 0,0 0 0,1 0 0,0 0 0,-1 1-1,2 6 1,-1-4 42,0 0 0,-2 14 0,0-11-24,1 1-1,1-1 0,1 21 0,0-3 680,4-42-35,5-12-557,-4 11-30,0 0-1,1-1 1,11-17 0,45-52-154,32-50-22,-81 115-100,-11 14-403,-15 16 461,7-8 184,0 1-1,0-1 1,0 0-1,0 0 1,-10 3-1,-2 1-11,-6 3 158,0-1 0,-43 9 0,26-7-68,25-7 111,-30 2 0,10-1-224,-40 3-44,17-3 34,-17 3-45,-301 49-487,-144 89 707,392-97 4,-26 9 441,136-56-494,18-2-110,0 0-1,-1 0 0,1 0 0,-1 0 1,1 0-1,-1 0 0,1 0 1,0 0-1,-1 0 0,1-1 0,-1 1 1,1 0-1,0 0 0,-1-1 1,1 1-1,0 0 0,-1 0 0,1-1 1,0 1-1,0 0 0,-1-1 1,1 0-1,-1 0-18,1-1-1,0 0 1,0 1-1,0-1 1,1 0 0,-1 1-1,0-1 1,1 0 0,-1 1-1,1-1 1,-1 1 0,1-1-1,0 1 1,0-1 0,-1 1-1,1-1 1,0 1-1,2-2 1,4-6-20,0 0 1,1 1-1,0 0 0,0 1 0,1-1 0,-1 1 0,2 1 1,16-9-1,90-38-35,-70 34 47,266-133-50,-13-18 126,33-58 281,-229 150-160,-73 56 21,-30 19-137,-5 4-65,-9 2-71,-85 48-191,-135 103-165,5-1 422,-62-9 77,1-1 26,281-137-298,9-5 57,16-5 71,-6 0 176,172-59 194,-139 45-263,0-2 1,48-32-1,226-187 205,-301 224-134,-16 15-85,0 0 0,0 0 0,0 0 0,-1 0 0,1 0 0,0 0 0,0 0 0,0 0 0,0 0 0,0 0 0,0 0 0,-1 0 0,1 0 0,0 0 0,0 0 0,0 0 0,0 0 0,0 0 0,0 0 0,0 0 0,-1 0 0,1 0 0,0 0 0,0 0 0,0 0 0,0 0 0,0 0 0,0 0 0,0 0 0,-1 0 0,1 0 0,0 0 0,0 0 0,0 0 0,0-1 0,0 1 0,0 0 0,0 0 0,0 0 0,0 0 0,0 0 0,0 0 0,0 0 0,-1-1 0,1 1 0,0 0 0,0 0 0,0 0 0,0 0 0,0 0 0,0 0 0,0-1 0,0 1 0,0 0 0,0 0 0,0 0 0,0 0 0,1 0 0,-1 0 0,0 0 0,0-1 0,0 1 0,0 0 0,-6 3-55,1 0 0,-1 0 0,1 1 0,0-1 0,0 1 0,-5 6 0,-3 0-24,-31 27-3,-1-3-1,-2-1 0,-79 41 1,53-40 144,-77 39 26,114-53-65,1 2 0,-35 28-1,-40 47 14,18-13 104,39-38 308,52-45-418,0 0 0,0 0 0,0 0 1,0 0-1,0 0 0,0 0 0,-1-1 0,1 1 0,0 0 0,0-1 0,-1 1 0,1-1 0,0 0 1,-1 1-1,1-1 0,0 0 0,-1 0 0,1 0 0,-1 0 0,1 0 0,-3 0 0,3-1-18,-1 0 0,0 0 0,1 0 0,-1 0 0,1 0 0,0 0 0,-1 0 0,1-1 0,0 1 0,0-1 0,0 1 0,0-1 0,0 1 0,0-1 0,-2-3-1,-3-10 71,1 0 0,0 0 0,0-1 0,-1-19 0,4 22-74,-1 0-1,0 0 1,-1 0 0,0 0 0,-1 0 0,-12-22-1,10 26-49,1 0 0,-2 0 0,1 1 0,-1 0 0,-14-10 0,-47-29-197,48 34 144,4 3 58,9 6 78,1 0 0,1-1 1,-13-10-1,18 14-74,0 1 1,1-1-1,-1 1 1,0-1-1,0 1 0,0-1 1,1 1-1,-1 0 1,0-1-1,0 1 1,0 0-1,0 0 1,1 0-1,-1 0 0,0-1 1,0 1-1,0 0 1,0 0-1,0 1 1,0-1-1,1 0 0,-1 0 1,0 0-1,0 1 1,0-1-1,0 0 1,0 1-1,1-1 1,-1 0-1,0 1 0,0-1 1,1 1-1,-1-1 1,0 1-1,0 1 1,-2 1-70,0 0 1,0 0-1,1 0 1,-1 0-1,1 0 1,-3 6-1,3-6 140,0 0-1,0 0 0,-1 0 1,1-1-1,-1 1 0,1-1 1,-1 0-1,0 1 0,0-1 1,0 0-1,0-1 0,-1 1 1,-5 2-1,-13 7 469,20-10-430,0 0 0,1-1 0,-1 1 0,1 0-1,-1-1 1,0 0 0,0 1 0,1-1 0,-3 0-1,3 0-58,1 0 0,-1 0 0,1 0-1,-1 0 1,1 0 0,-1 0-1,1 0 1,0 0 0,-1 0-1,1 0 1,-1 0 0,1 0 0,-1 0-1,1-1 1,0 1 0,-1 0-1,1 0 1,-1 0 0,1-1-1,0 1 1,-1 0 0,1-1 0,0 1-1,-1 0 1,1-1 0,0 1-1,-1 0 1,1-1 0,0 1-1,0-1 1,0 1 0,-1 0 0,1-1-1,0 1 1,0-1 0,0 0-1,-20 1-384,17 2 306,-1 0 0,0 0 0,1 0 0,-1 1 0,1-1-1,0 1 1,0-1 0,0 1 0,0 0 0,0 1 0,1-1-1,-4 6 1,-2 5-34,-12 29 0,18-38 104,-12 32-116,1 1-1,-14 72 0,-1 84 5,21-137 22,5-39 95,-1 27-1,4-39 4,-1-1 1,1 1-1,-1-1 0,1 1 0,1-1 0,-1 0 1,1 0-1,0 1 0,3 4 0,-2-4-16,-3-6 24,0-1-1,0 1 1,0 0-1,0-1 1,0 1-1,0 0 1,0-1-1,0 1 1,0 0-1,0-1 1,1 1-1,-1 0 1,0-1 0,0 1-1,0 0 1,0-1-1,1 1 1,-1 0-1,0-1 1,0 1-1,0 0 1,1 0-1,-1-1 1,0 1-1,1 0 1,-1 0-1,0 0 1,0-1-1,1 1 1,-1 0 0,0 0-1,1 0 1,-1 0-1,1 0 1,-1 0-1,0-1 1,1 1-1,-1 0 1,0 0-1,1 0 1,-1 0-1,0 0 1,1 1-1,-1-1 1,0 0-1,1 0 1,-1 0 0,0 0-1,1 0 1,-1 0-1,0 0 1,1 1-1,-1-1 1,0 0-1,1 0 1,-1 1-1,0-1 1,0 0-1,1 0 1,-1 1-1,0-1 1,0 0-1,0 1 1,1-1 0,-1 0-1,0 0 1,0 1-1,-1-12 81,0-1 1,-1 1-1,-5-17 0,-1-8 18,-20-166-86,24 153-203,3 0 0,4-56 1,-2 84 130,-1 16 82,0-1 1,1 1 0,0-1-1,1-7 1,-1 6-154,1 0-941,0 14 411,0 2 503,-1 1 0,0 0-1,-1 0 1,-2 13 0,1 6 128,6 144 54,-16 181 133,4-101 208,1-211-21,1-18-170,5 100-358,5-81 453,-4-29-367,-1-6 153,0 0 0,0-1 0,-1 1 0,0 0 0,-2 9 0,2-16-71,1 1-1,-1-1 1,1 1-1,0 0 1,-1-1-1,1 1 1,0 0-1,0-1 1,0 4-1,-1 1 419,0-3-469,1-1-1,-1 0 1,0 0-1,1 1 1,-1-1-1,0 0 1,0 0-1,-3 3 46,3-3 254,8 0 618,48-21-982,64-13 0,-51 15 127,186-40 67,-159 38-220,-84 18 142,0-1-1,0 2 1,15 0 0,-16 0-5,0 0 1,-1 0-1,1-1 1,15-3-1,77-19 1,1 5-1,153-7 1,-219 25 24,-22 0-85,0-1-1,17-2 1,-12 1 221,1 0 1,24 1-1,-35 1-33,-8 0-195,0 2 26,5 3-141,-6-4 204,0-1 1,-1 1-1,1-1 1,0 1-1,0-1 1,0 1-1,-1-1 0,1 1 1,0 0-1,-1 0 1,1-1-1,0 1 1,-1 0-1,1 0 1,-1 0-1,1 0 0,-1 0 1,0-1-1,1 1 1,-1 0-1,0 0 1,0 0-1,0 0 1,1 0-1,-1 0 0,0 0 1,0 0-1,-1 0 1,1 0-1,0 0 1,0 1-1,-2 2-8,1-1-1,-1 1 1,0-1 0,0 1-1,0-1 1,0 0 0,-1 0-1,1 0 1,-1 0 0,0 0 0,0 0-1,0-1 1,0 0 0,0 1-1,0-1 1,-1 0 0,1-1-1,-6 3 1,-6 2 10,1-1 1,-1-1-1,-22 4 1,-137 18-3,33-6 8,45-6 101,0-3-1,0-5 0,-1-4 1,-125-14-1,96 0-256,89 11-81,21 1-1117,40 9 990,-6-5 254,1-1 0,1 0-1,20-1 1,60-3 104,-96 1-27,223-23 149,-122 14-229,-20 4-127,-17 1 238,47-1 140,17-2-102,-109 5-141,1 0 196,1-1 1,24-8-1,-41 9-76,-1 0 1,1-1-1,-1 0 0,0 0 0,0-1 1,-1 0-1,1 0 0,-1-1 1,0 1-1,10-11 0,-9 7-11,-1 0 1,0 0-1,0-1 0,-1 0 0,0 0 0,5-14 1,17-61 167,-15 44-116,6-23 94,15-44-158,-22 73-88,-1-1 0,-1 0 0,5-53-1,-1-108-581,-9 111 508,6-251-396,-15 286 239,4 45-269,-5 14-445,-2 17 547,-36 209 68,18-78 365,-43 143 449,44-197-111,-71 223 554,77-258 256,15-59-918,1-8 328,2-2-487,1 0 1,-1 0 0,1 0-1,0-1 1,-1 1 0,1 0 0,0 0-1,0-1 1,0 1 0,0 0 0,0 0-1,0-1 1,1 0 0,19-122 350,-8 62-266,-6 26-83,9-50-273,6-108 1,-25-124 109,4 312 62,0 2 21,0 0 0,-1-1 0,1 1 0,-1 0 0,-2-6 0,3 9 20,-1 0 0,1 0-1,0 1 1,-1-1 0,1 0-1,-1 1 1,1-1 0,-1 1-1,1-1 1,-1 0 0,1 1-1,-1-1 1,0 1 0,1 0 0,-1-1-1,0 1 1,1-1 0,-1 1-1,0 0 1,0 0 0,1-1-1,-1 1 1,0 0 0,0 0-1,1 0 1,-1 0 0,0 0-1,0 0 1,1 0 0,-1 0 0,0 0-1,0 0 1,0 0 0,1 0-1,-1 1 1,0-1 0,-1 1-1,-6 3-75,0 1-1,-1 0 0,2 0 0,-1 1 0,1 0 0,-13 12 0,9-7-1,-235 203 431,79-71 556,164-140-869,-55 45 628,58-48-632,-1 0-1,1 1 1,0-1 0,-1 0 0,1 0 0,-1 1 0,1-1 0,-1 0-1,1 0 1,0 1 0,-1-1 0,1 0 0,-1 0 0,1 0 0,-1 0-1,1 0 1,-1 0 0,1 0 0,-1 0 0,1 0 0,-1 0 0,1 0-1,-1 0 1,1 0 0,-1 0 0,0-1-13,1 1-1,0 0 1,-1-1-1,1 1 1,0-1 0,0 1-1,-1-1 1,1 1 0,0-1-1,0 1 1,0-1 0,-1 0-1,1 1 1,0-1 0,0 1-1,0-1 1,0 1-1,0-2 1,6-28-107,-6 29 103,69-247-164,14-31 80,-83 279 83,5-23-72,-6 13-101,0 10 163,1-1-1,0 1 1,0 0 0,0 0 0,-1 0-1,1 0 1,0 0 0,0 0 0,-1 0 0,1-1-1,0 1 1,0 0 0,0 0 0,-1 0-1,1 0 1,0 0 0,0 0 0,-1 0 0,1 0-1,0 0 1,0 0 0,-1 0 0,1 0-1,0 1 1,0-1 0,-1 0 0,1 0 0,0 0-1,0 0 1,0 0 0,-1 0 0,1 1-1,0-1 1,0 0 0,-1 0 0,-3 4-41,0 0 1,0 0-1,0 0 1,1 1-1,-1-1 1,1 1-1,0 0 1,1 0-1,-1 0 1,-2 9-1,2-10 21,-9 24-145,-14 27-64,-37 62-1,39-79 352,-2-1-1,-2-2 1,-57 58 0,67-77 64,-50 50 943,131-137-999,-47 48-78,-2 1 1,-1-2-1,-1 0 0,11-30 1,27-105-7,-21 53-135,-29 105 81,0 0 0,1-1 0,-1 1 0,0 0 0,0 0 0,0-1 0,0 1 1,0 0-1,0-1 0,-1 1 0,1 0 0,0 0 0,-1-1 0,1 1 0,-1 0 0,0-2 0,1 3 5,-1-1 0,1 1 1,0 0-1,0 0 1,-1-1-1,1 1 0,0 0 1,0 0-1,-1 0 0,1 0 1,0-1-1,-1 1 1,1 0-1,0 0 0,-1 0 1,1 0-1,0 0 0,-1 0 1,1 0-1,0 0 1,-1 0-1,1 0 0,0 0 1,-1 0-1,0 0-20,0 1 0,0-1-1,-1 1 1,1-1 0,0 1-1,1-1 1,-1 1 0,0 0 0,0-1-1,0 1 1,-1 1 0,-69 83-565,-10 9 470,-148 125 434,220-208-268,8-10-27,1 1 0,-1-1 0,0 0 0,0 0 0,0 0 0,0 0 0,0 0 0,-1 0 0,1 0 0,0 0 0,0 0 0,-1 0 0,1-1 0,-3 2 245,1-2-79,9 6-1455,2 0 1216,1-1-1,0 0 1,-1 0 0,2-1 0,15 6-1,2-4 51,1-1 0,1-2 0,-1-1 0,43-2 0,-42 0 102,13-3-1,0-1 0,0-2-1,42-12 1,-58 12-69,173-45-41,-158 37 91,-1-1 1,69-37-1,-48 14-1,77-63 0,-13 8-152,98-41 172,12 17 23,-204 102-130,-12 6 39,0 0-1,28-8 0,-45 17-45,1-1-3,-1 0 1,0 1-1,0-1 0,0 0 1,1 0-1,-1-1 1,3-1-1,-4 2 12,0 1-1,0 0 1,0-1-1,0 1 1,0 0-1,0 0 1,0 0-1,0 0 1,0 0 0,0 0-1,2 0 1,2 0-2,5-3-128,8-1 121,-16 3 12,0 1 1,0 0 0,0 0 0,0-1-1,-1 1 1,1-1 0,3-1 0,12-2 365,-16 6-464,-1 0 1,0 0-1,1 0 0,-1 0 0,0 0 0,0 0 0,0 4 0,-1-4 22,1 2 55,0 1 1,-1 0-1,0 0 1,0-1-1,-1 1 0,1-1 1,-1 1-1,0-1 1,-3 5-1,-3 8 33,-92 186 149,76-163-148,-1-2 0,-59 69 0,33-56 129,-100 77 1,22-22 103,100-75-282,-3 2 178,24-24-70,7-8-67,1 0 0,-1 0 0,0 0 0,0 0 1,1 0-1,-1 0 0,0 0 0,0-1 0,0 1 1,0 0-1,0-1 0,-1 1 0,0 0 0,1-1-85,3 0 100,1 0-18,0-1 0,0 0 0,0 0-1,0 0 1,0 0 0,0 0 0,-1-1-1,6-3 1,7-3 13,169-64 247,-5 3-173,-141 51-119,-1-1 1,-1-2-1,0-2 1,60-50-1,-63 47-104,50-30 0,-81 55 126,0 0-1,0 0 0,0 1 0,0-1 0,0 1 0,0-1 0,0 1 0,0 0 0,0-1 0,4 1 0,-5 0 51,5 21-266,-7-14 202,0-1-1,0 0 1,0 0 0,0 0 0,-1 0 0,0 0 0,0 0-1,-6 9 1,-29 44 174,32-52-154,-16 23 18,-1-1 1,-1-1 0,-47 43-1,-187 174 367,-3 3-202,230-223-153,-19 19 162,6-6 230,43-37-386,0-1 1,-1 1-1,1-1 0,-1 0 0,1 1 0,-1-1 0,1 1 0,-1-1 0,1 0 0,-1 1 0,1-1 0,-1 0 1,1 0-1,-1 1 0,0-1 0,1 0 0,-1 0 0,1 0 0,-1 0 0,0 0 0,1 1 0,-1-1 0,1-1 0,-1 1 1,0 0-1,1 0 0,-1 0 0,0 0 0,1 0 0,-2-1 0,1 0-61,6-11 79,-2-1-106,3-7 48,27-44-144,-9 15 230,42-65-131,-51 91 101,1 2 0,36-38-1,-5 15-99,1 2-1,99-64 1,-127 94 79,-2-2 1,1 0-1,-2-1 0,0-1 1,22-25-1,-28 28 26,-1-1 0,-1 0 1,0-1-1,-1 0 0,-1 0 0,0 0 0,-1-1 1,4-19-1,27-159 74,-22 104-105,6 9 134,-10 41-45,13-27-300,-2 6-1,-8 28 207,-11 27-7,0-1-1,0 1 1,3-13 0,20-69 73,4-65-181,19-82-540,-46 224 605,1 2 1,-1-1 0,2 0 0,-1 1-1,1-1 1,1 2 0,0-1-1,10-12 1,-15 20-63,0 0 0,0 0-1,-1 0 1,1 0 0,0 0 0,0 0 0,0 0-1,0 1 1,0-1 0,0 0 0,3 0 0,-4 1 80,1 0 0,-1 0 0,1 0 0,0 0 0,-1 0 0,1 0 0,-1 0 0,1 0 0,-1 0 0,1 0 0,-1 0 0,1 1 0,0-1 0,-1 0 0,1 1 0,-1-1 0,0 0 1,1 1-1,-1-1 0,1 0 0,-1 1 0,1-1 0,-1 1 0,0-1 0,1 1 0,-1-1 0,0 1 0,1 0 0,1 3-25,0 1 1,0 0-1,0 0 0,-1 0 0,1 0 1,-1 0-1,-1 0 0,1 0 0,-1 0 1,0 9-1,1-8 24,-1 337-104,-3-280 313,-2-1 0,-23 105-1,24-154-20,3-6-52,-1-1 1,1 1-1,-1 14 913,3-21-968,0 0 1,0-1 0,0 0-1,0 1 1,-1-1-1,1 0 1,0 1-1,0-1 1,0 0 0,0 0-1,-1 0 1,2-1-1,0 0 43,9-12-21,1 0 1,-2-1-1,0 0 1,10-21 0,25-69-111,-41 96 42,30-96-5,-4 8-156,-9 29-72,-16 48 44,1-1-1,15-32 1,-17 38-346,-3 20-413,-1-3 931,-14 345-602,-8-233 616,1-12 48,7-22 146,5-40 290,-4 7 155,9-35-409,8-83 1751,1 48-1962,1 1 0,1 0 0,17-34-1,3-12 59,-14 28-143,-2 0-1,9-54 0,-16 66 120,1-3-161,2-51 1,-1 34-1848,-22 237 1209,9-131 713,5-40 77,-1 1 0,-1-1-1,-1 0 1,0 0-1,-1-1 1,-1 1-1,-1-1 1,-1-1-1,0 1 1,0-2 0,-19 22-1,17-21 167,6-11-52,1 1-1,-1-1 1,-6 7-1,10-12-141,1 1 0,0-1 0,0 0 0,-1 0 0,1 0 0,0 1 0,0-1-1,-1 0 1,1 0 0,0 0 0,-1 0 0,1 0 0,0 0 0,-1 0 0,1 0 0,0 0 0,-1 0 0,1 0 0,0 0-1,-1 0 1,1 0 0,0 0 0,-1 0 0,1 0 0,0 0 0,0 0 0,-1 0 0,1-1 0,0 1 0,-1 0 0,1 0 0,-8-11 307,7 8-291,0 0-1,0-1 0,0 1 1,0 0-1,0-7 0,7-67 220,1 8-112,32-410-830,-32 405 883,-7 65-210,0-1-1,0 1 1,-1-1 0,-1 1 0,-3-17 0,2 19 13,2 5-23,0-1 1,0 0-1,1 0 0,-1 0 0,1 0 1,-1 1-1,1-5 0,0 7 11,0-1-1,0 0 1,0 1 0,-1-1-1,1 0 1,0 1-1,0-1 1,0 0 0,-1 1-1,1-1 1,0 1 0,-1-1-1,1 1 1,-1-1-1,1 1 1,-1-1 0,0 0-1,1 1 10,0-1 1,-1 1-1,1-1 0,-1 1 0,1 0 0,0-1 1,-1 1-1,1-1 0,0 1 0,0-1 0,-1 1 1,1-1-1,0 0 0,0 1 0,0-1 1,0 0-1,-1-2-5,0 1 0,0-1 0,0 1 0,0-1 0,0 1 0,-1 0 0,-2-4 0,-3-5 194,5 7-202,0 0 0,-1 0-1,0 0 1,0 0 0,0 1-1,-1 0 1,1-1 0,-1 1 0,-6-4-1,4 3-70,-1 0-1,0 0 1,0 0-1,0 1 1,-11-4-1,9 6 16,-1 0-1,0 0 1,1 1 0,-1 0-1,-17 3 1,-3 3-5,-1 2-1,1 0 1,1 2 0,-41 20-1,-15 5 4,7-9 68,-1-2-1,-105 16 1,152-36 233,0-1 1,0-1 0,-58-4-1,16-4-1168,80 5 404,93-22 534,108-9 0,-68 12-154,-16 0-412,-114 18 481,1 1 0,-1 1 0,1 0-1,0 0 1,-1 1 0,1 0 0,0 0-1,-1 1 1,16 6 0,-21-7 83,0 0 1,0 1-1,0 0 0,0 0 1,-1 0-1,1 0 0,-1 0 1,1 1-1,-1-1 0,0 1 1,0 0-1,0 0 0,-1 0 1,1 1-1,-1-1 0,1 0 1,-1 1-1,0 0 0,-1 0 1,1-1-1,0 1 0,-1 0 1,0 0-1,0 0 0,0 5 0,0 29 22,-3-1 0,-1 1 0,-10 52 0,3-32 103,-15 98-164,-20 186-190,23-85 727,21-227-318,1-21-33,0 0 0,-1 0 0,-2 13-1,2 4 294,2-27-393,-1 0 1,1 0-1,-1 0 1,1 0-1,-1 0 1,1 0-1,-1 0 1,0 0-1,1 0 0,-1 0 1,0 0-1,0 0 1,0 0-1,1 0 1,-2-2-1,2-1 22,17-78 136,19-141 213,-34 209-412,-1 7-7,-1 0 0,1 0 0,-1 0 0,0-7 0,2-10-989,-2 23 838,-1 1 212,1-1 1,-1 1-1,1-1 1,-1 0 0,1 1-1,-1-1 1,1 0-1,-1 1 1,0-1-1,1 0 1,-1 0 0,0 1-1,0-1 1,1 0-1,-1 0 1,0 0-1,0 0 1,3-9-164,3 3 86,-4 5-38,-1 0 0,0 0 0,1 1 0,0-1 0,-1 0 0,1 1 0,0 0 0,0-1 1,0 1-1,3-2 0,-3 2 44,0 1 0,-1-1 1,1 0-1,-1 0 0,1 0 0,-1 0 1,1 0-1,0-2 0,-1 3 23,-1-1 0,0 1-1,0 0 1,0-1 0,1 1 0,-1-1-1,0 1 1,0 0 0,0-1 0,0 1-1,0-1 1,0 1 0,0-1-1,0 1 1,0 0 0,0-1 0,0 1-1,0-1 1,0 1 0,-1 0 0,1-1-1,0 1 1,0-1 0,0 1 0,0 0-1,-1-1 1,1 1 0,0 0-1,-1-1 1,1 1 0,0 0 0,0-1-1,-1 1 1,1 0 0,0 0 0,-1-1-1,1 1 1,-1 0 0,1 0 0,0 0-1,-1 0 1,0-1 0,-11-5 113,0 0 1,-19-6-1,-2-1-461,18 8 226,1 0 0,-1 1 0,0 1 0,0 1 1,0 0-1,-21 0 0,5 0-7,-67-3-119,1 5 0,-168 20 0,63-6 397,44-5-100,-97 6 240,141-11-331,108-4 55,0-1 0,0 0 1,0 0-1,-10-4 0,-10-2 42,17 6-36,-5-2-55,0 1 1,-23-1-1,4-2 53,28 4 11,0 0 0,1 0-1,-1-1 1,1 0 0,0 0 0,-1 0 0,1 0-1,0 0 1,-7-7 0,-4 0-32,10 5-42,-1 0-1,0 1 1,0 0-1,0 0 1,-1 1-1,1 0 1,0 0-1,-1 0 0,0 1 1,1 0-1,-1 0 1,-11 1-1,-127 28-862,85-15 950,-23 8 227,8 3-374,29-5 202,42-17-121,3-1 1,1-1 0,-1 0 0,1 1 0,0-1-1,-1 0 1,1 1 0,-1-1 0,1 0 0,-1 0 0,0 1-1,1-1 1,-1 0 0,1 0 0,-1 0 0,1 0-1,-1 0 1,1 0 0,-1 0 0,0 0 0,0 0 8,-1 2 52,0-1 0,0 1 0,1 0 0,-1-1 0,0 0 0,-1 0 0,1 1-1,0-1 1,-3 0 0,-47 27-142,50-27 105,-6 1-34,1 1 0,0 0 0,-6 4 0,-10 2-119,7-3 880,12-7-279,9-4-327,31-13-125,-21 11-38,0 0-1,14-11 0,2-3 109,61-29-1,38-8 13,-1 1-56,-106 47-118,0 0 1,0 1 0,1 1-1,28-4 1,-50 11 112,-1 1-26,0 0 0,0 0 0,-1 0 0,1 0 0,0-1 0,0 1 0,0 0 0,-1-1 0,1 1 0,0 0 0,-1-1 0,1 1 0,1-1 0,0 0 43,4 1-6,-5 0 1,5 0 62,-6 0-128,1 0 0,-1 0-1,1 0 1,-1 0 0,1 0 0,0 0 0,-1 0-1,1 0 1,-1 0 0,1 0 0,-1 1 0,1-1-1,0 0 1,-1 0 0,1 0 0,-1 1-1,1-1 1,-1 0 0,1 1 0,-1-1 0,0 0-1,1 1 1,-1-1 0,1 1 0,-1-1 0,1 1-1,2 6 18,-1-1 0,1 0-1,-1 1 1,0 0-1,-1-1 1,0 1-1,0 0 1,0 0-1,-1-1 1,0 1 0,0 0-1,-2 8 1,-1 12 24,-14 46 0,-10 25-325,-25 101 234,-11 18 328,14-52-425,40-132 439,2 1 0,1 0 0,2 0 0,2 0 0,2 51 0,0-85-282,0 1 1,1 0-1,-1 0 0,1-1 0,-1 1 0,1 0 1,-1-1-1,1 1 0,0-1 0,-1 1 1,1-1-1,0 1 0,-1-1 0,1 1 0,0-1 1,0 0-1,-1 1 0,1-1 0,0 0 1,0 1-1,0-1 0,0 0 0,-1 0 0,1 0 1,0 0-1,2 0 0,4 0 19,1 0 0,0 0 0,-1-1 0,1 0 0,-1 0 0,1-1 0,-1 0 0,10-3 0,58-30 141,-56 25-64,105-59-41,-70 37-39,79-34-1,-15 21 132,50-21-87,-116 46-15,3-1-299,-53 20 234,-8 9-1002,-2 0 973,0 0-1,0-1 0,-1 0 0,0 0 0,-1-1 1,-17 9-1,-6 4 20,-75 38-72,72-40 113,-62 41 0,68-35-61,2 1 0,-34 35 0,-43 62 246,87-100-108,0 0 1,-2-2-1,0 0 1,-2-1-1,0-1 1,0-1-1,-2-1 1,-48 23-1,-123 44-272,181-76 237,-7 3-71,-28 17-1,7-5 176,36-20-154,-2 3-279,4-1 268,3-1 19,-1-1 1,0 1-1,0 0 1,1 0-1,-1 0 0,1 0 1,-1 1-1,-1 3 0,1-1 26,-1 0-1,0-1 0,0 1 1,-1-1-1,1 0 0,-1 0 1,-6 6-1,-3 2 134,13-11-237,-1-1 28,1 1 69,0-1 0,0 1 0,0-1 0,0 1 0,-1 0 0,1-1 0,0 1 0,-1-1 0,1 0 0,0 1 0,-1-1 0,1 1 0,0-1 0,-1 1 0,1-1 0,-1 0 0,1 1 0,-1-1 0,1 0 0,-1 1 0,1-1 0,-1 0 0,1 0 0,-1 0 1,0 1-1,-19 3 764,13-3-795,-5 2-44,-3 1-7,14-3 224,0-1-196,-2 0-28,2 0-100,20-7 239,-15 4-93,0 0 0,-1 1 0,1-1 0,6-7 1,6-4 19,2 0 4,10-7-42,36-21-1,274-137-37,-327 175 12,-18 10 124,3-3 63,-106 83-761,100-78 740,-56 34-40,54-34-39,0-1 0,-20 10 0,20-12-11,1 1 1,0 0 0,-19 15-1,19-17 133,8-4-21,7-1-194,6-1 105,-1-1 1,0-1 0,0 0-1,8-5 1,23-9-78,-6 5 38,0 2-6,0-3 0,0 0 0,48-30 0,-53 23-4,50-46 0,19-33-39,-84 85 27,10-9 58,0 2 0,2 1 0,0 0 0,41-23 0,-13 14 9,84-32-1,-89 42-130,220-101-1092,-184 79-4541,-58 30 2111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05:11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2745 668 2144,'0'-8'8693,"0"29"-7850,-1-16-779,1-1 1,-2 0 0,1 0-1,0 0 1,-1 0 0,1 0-1,-1 0 1,0-1 0,-1 1-1,-2 3 1,-8 17 130,-3 8-16,-10 22 69,9-12 74,-38 67-1,43-89-221,-1 0 0,-1-2 0,0 1 0,-2-2 0,-21 20 0,-6-3 194,-61 38 0,58-42-273,-55 46-1,87-63-15,-1 0 1,2 1-1,-19 24 0,28-32-16,-18 24 68,2 0 0,-23 46 0,16-25 61,17-34-42,1-1 1,-7 20-1,-6 12-7,15-34-109,-10 27 0,14-32 89,-1 0 0,-1-1-1,0 1 1,0-1 0,0-1 0,-9 10 0,3-7-14,10-8-20,-1-1-1,1 0 0,0 1 1,-1-1-1,1 1 1,0-1-1,0 1 0,-1 2 1,-16 19-234,7-9 262,-11 7 330,21-21-303,-4 8 367,5-7-442,0 1 0,0-1 0,0 0 0,0 0 0,0 0 0,0 0 0,-1 1 0,1-1 1,-1 0-1,1 0 0,0 0 0,-2 2 0,0 2 158,2-5-154,0 0 0,0 1 1,0-1-1,0 0 0,0 0 0,0 1 1,0-1-1,0 0 0,-1 1 1,1-1-1,0 0 0,0 0 1,0 1-1,0-1 0,-1 0 1,1 0-1,0 1 0,0-1 1,-1 0-1,1 0 0,0 0 0,0 1 1,-1-1-1,1 0 0,0 0 1,0 0-1,-1 0 0,1 0 1,0 0-1,-1 0 0,1 1 1,0-1-1,-1 0 0,1 0 0,-1 0 1,0 0-13,0 0-1,0 0 1,0 1 0,0-1-1,0 1 1,0-1 0,0 1 0,0-1-1,0 1 1,0 0 0,0-1-1,1 1 1,-1 0 0,0 0 0,0-1-1,1 1 1,-1 0 0,0 1 0,-1 0 30,-7 11 144,8-11-140,0 0 0,0 0 0,0 0 0,-1-1 0,1 1-1,-1 0 1,1-1 0,-1 1 0,0-1 0,0 0-1,1 1 1,-5 1 0,2-1-24,1 0 0,-1 0 0,1 0 0,-1 1 0,1 0 0,0-1 0,0 1 0,0 0 0,-3 6 0,0-3-196,-13 15-73,22-18 349,1 0 0,-1-1 0,1 0-1,-1 0 1,1 0 0,0 0 0,0 0 0,-1-1 0,1 0 0,0 1 0,5-1 0,12 5 40,-9 0-56,-10-5-54,1 0 0,-1 0 0,1 0 0,0 0 0,-1 0 0,1-1 0,5 1 0,-6 0 5,1 0 0,-1 0 0,0 0 0,1 0 0,-1 0 0,0 1 0,4 2 0,8 4-7,-13-8-117,0 2 38,16 28 442,-16-28-349,0-1 0,-1 1 0,0 0 0,1 0 0,-1-1 0,0 1 0,0 0 0,0 0 0,0 0 0,0-1 0,-1 5 0,0 3-114,2-5 92,-1 0 0,1 0 0,-1-1 0,1 1 0,1 0 0,-1-1 0,0 1 0,1-1 0,0 1 0,-1-1 0,1 0 0,1 0 0,-1 0 0,0 0 0,1 0 0,0 0 0,-1-1 0,1 1 0,5 3 0,7 3 92,-1 1-1,33 13 1,-33-17 4,27 13-85,1-3 0,0-2 0,2-1 0,-1-2 0,73 8 0,186 31-19,-283-46-70,-2 1-1,21 10 1,-18-8 131,22 7 0,-30-10-54,0 0 0,16 8 0,-16-6 61,-1-2 1,21 7-1,-16-6-51,-11-3-3,-1-1 1,0 0-1,1 0 1,-1 0-1,6 0 1,44 8 81,-51-8-154,3 2-1,-3-1-100,-2-2 167,-1 0 1,1 0-1,0 0 0,0 0 1,0 1-1,0-1 0,0 0 1,-1 0-1,1 1 0,0-1 1,0 1-1,-1-1 1,1 1-1,0-1 0,-1 1 1,1-1-1,0 1 0,-1 0 1,1-1-1,-1 1 0,1 0 1,-1 0-1,1-1 1,-1 1-1,0 0 0,1 0 1,-1 1-1,6 8-62,20 20 227,-25-28-176,1 1-1,0 0 1,-1-1-1,0 1 1,1 0 0,-1 0-1,0 0 1,0 0 0,-1 0-1,1 0 1,0 5-1,-1 17 131,1-15-120,-1 1-1,0 0 1,-1 0 0,0 0-1,-1-1 1,-4 17 0,-3 5 9,-9 48 0,3-10-191,-6 50 370,13-66-224,3-10 291,2-20-286,-7 29 0,7-36 84,2-14-19,1 1 0,-1-1 0,0 0 0,1 0 0,-3 5 0,2-5-16,0-1-1,0 1 1,0-1-1,1 1 0,-1-1 1,1 1-1,0 3 0,0-4-15,0-1 0,0 1 0,0 0 0,0-1 0,-1 1 0,1-1 0,0 1 0,-1-1 0,1 1 0,-1-1 0,0 1 0,1-1 0,-1 1 0,0-1 0,-1 2 0,1-1 23,0-1-1,0 1 1,0-1-1,1 1 1,-1 0-1,0-1 1,1 1-1,-1 0 1,1-1-1,0 1 1,0 0-1,0 0 0,0-1 1,0 1-1,0 0 1,0 2-1,1 1 139,-2-4-101,-1 0-54,1 5-8,1-4-65,-5 16 416,5-18-326,0 1 0,0-1 0,0 0 0,0 1 0,0-1 0,0 1 0,0-1 0,0 0 0,0 1 0,-1-1 0,1 1 0,0-1 0,0 0 0,0 1 0,-1-1 0,1 0 0,0 1 0,0-1 0,-1 0 0,1 1 0,0-1 0,-1 0 0,1 0 0,0 1 0,-1-1 0,1 0 0,0 0 0,-1 0 0,1 1 0,0-1 0,-1 0 0,1 0 0,-1 0 0,1 0 0,0 0 0,-1 0 0,1 0 0,-1 0 0,1 0 0,-1 0 0,0 0 35,-1 0 0,1 0 0,0-1 0,0 1-1,0 0 1,0-1 0,-1 1 0,1-1-1,0 1 1,0-1 0,0 0 0,0 1 0,-1-2-1,-1-2-9,2 4-45,1-1 1,0 1-1,-1 0 1,1-1 0,0 1-1,-1-1 1,1 1-1,0 0 1,-1 0 0,1-1-1,-1 1 1,1 0-1,-1 0 1,1 0 0,-1-1-1,1 1 1,-1 0-1,1 0 1,-1 0 0,1 0-1,-1 0 1,1 0-1,-1 0 1,0 0 0,1 0-12,-1 0 1,1 0 0,-1 0-1,0 0 1,1 0-1,-1-1 1,1 1 0,-1 0-1,1 0 1,-1 0-1,1-1 1,-1 1 0,1 0-1,0-1 1,-1 1-1,1 0 1,-1-1 0,1 1-1,0 0 1,-1-2 0,0 2-9,1-1 1,0 1-1,-1-1 1,1 1-1,-1-1 1,1 1-1,-1 0 1,1-1-1,-1 1 1,1 0-1,-1-1 1,1 1 0,-1 0-1,0 0 1,1-1-1,-1 1 1,1 0-1,-1 0 1,0 0-1,1 0 1,-2 0-1,2 0 17,-1 0 0,1 0 0,-1 0 0,1 0 0,-1 0 0,0 0 0,1 0 0,-1 0 0,1-1 0,-1 1 0,1 0 0,-1 0 0,1-1-1,-1 1 1,1 0 0,-1 0 0,1-1 0,-1 1 0,1 0 0,0-1 0,-1 1 0,1-1 0,0 1 0,-1-1 0,1 1 0,0-1 0,-1 1 0,1-1-1,0 0 1,-1 1 3,-1 0 0,1 0 0,0 0-1,0 0 1,0 0 0,0 0 0,0-1 0,0 1-1,0 0 1,0-1 0,-1 0 0,-10-3-176,11 3 146,-1 1-1,1-1 0,-1 0 0,1 1 0,-1 0 0,1-1 0,-1 1 1,1 0-1,-1-1 0,-1 1 0,-10 0 6,8 1 61,-1-1 1,0 0-1,0-1 0,0 1 0,1-1 0,-1 0 0,0 0 0,-8-4 0,5 2-82,1 0 0,-1 1 0,0 0 0,1 1 1,-1 0-1,-10 0 0,-5-1-198,-27-4 546,-23-5-43,18 6-224,27 1-12,-45-2 0,-10-1-277,27 2 276,37 5-60,-34-7 0,-8-3 140,-95-2-1,109 9-150,-125 1 7,96 3-43,-196 16 19,-100-5 233,341-12-119,-203 9-248,153-3 204,57-3 47,-30 2-394,39-4 301,-25 4 0,-9 2 98,-44-1-138,83-6 111,-1 2 0,1-1 0,-13 4-1,10-2-40,-22 3-1,15-5 85,-1 1 1,-22 6 0,-8-2-417,45-4 356,0-1-1,1 1 0,-15 0 1,20-2 231,1 0-181,-4 0-48,3 0 123,1 0-133,0 0 0,0 0 0,0 0 0,0 0 0,0 0-1,0 0 1,0-1 0,0 1 0,0 0 0,0 0 0,-1 0 0,1 0 0,0 0 0,0 0 0,0 0 0,0 0 0,0 0 0,0 0 0,0 0 0,-1-1 0,1 1 0,0 0 0,0 0 0,0 0 0,0 0 0,0 0 0,0 0 0,0 0 0,-1 0 0,1 0 0,0 0-1,0 0 1,0 0 0,0 0 0,0 0 0,0 0 0,-1 1 0,1-1 0,0 0 0,0 0 0,0 0 0,0 0 0,0 0 0,0 0 0,0 0 0,0 0 0,-1 0 0,1 0 0,0 0 0,0 1 0,0-10 174,1 7-177,-1-1 1,0 1-1,0-1 0,0 0 0,-1 1 0,1 0 0,0-1 1,-1 1-1,0-1 0,1 1 0,-2-3 0,1 3 2,1-1-1,-1 1 0,1 0 0,-1-1 0,1 1 1,0-1-1,0 1 0,1-1 0,-1-2 0,1-5-46,-2-12 77,0 15-35,1 0 1,0 0-1,0-1 0,1 1 1,-1 0-1,1 0 0,4-12 1,-3 12 17,0 0 0,-1 0-1,1 0 1,-2-1 0,1 1 0,-1 0 0,0-9 0,-1 6-64,1-1 0,3-13 0,-2 14 84,0 0 0,-1-13 0,1-9-40,1-6 143,-2 27-154,0 1 0,3-15-1,1-12-62,-4 31 68,1-1 0,-1 1 1,1 0-1,0 0 0,1 0 0,-1 0 0,1 0 0,0 0 1,4-6-1,-4 7 25,0 1 0,0-1 0,-1 1 0,0-1 1,1 0-1,-2 1 0,2-7 0,1-8 0,0-6 78,-1 0 0,0 0 1,-4-35-1,1 9-572,1 1 115,0 49 228,1-1-779,-1 1 912,0 1-1,0 0 0,0 0 0,0-1 1,0 1-1,0 0 0,0-1 0,0 1 1,0 0-1,0 0 0,0-1 0,0 1 1,1 0-1,-1 0 0,0-1 0,0 1 1,0 0-1,0 0 0,1 0 0,-1-1 1,0 1-1,0 0 0,0 0 0,1 0 1,-1 0-1,0-1 0,0 1 1,1 0-1,-1 0 0,7-3 5,0 0 0,0-1 0,0 1 0,-1-1 1,1-1-1,8-7 0,36-37-69,-36 33 41,69-74 446,88-123 0,-147 177-414,-1 0 0,-2-2-1,28-65 1,3-43 49,0-1-178,-40 118 119,1 0-1,1 1 1,19-26-1,89-102 21,-71 94-148,58-91 0,-14-18 189,-30 49-26,78-141-131,22-37-52,-131 244 12,64-78 0,-87 120-136,1 0-1,19-16 1,-31 30 248,-1 0 0,0-1-1,1 1 1,-1 0 0,1-1 0,-1 1 0,0-1 0,1 1 0,-1 0 0,0-1 0,0 1-1,1-1 1,-1 1 0,0-1 0,0 1 0,0-1 0,0 1 0,0-1 0,0 1 0,0-1-1,1 1 1,-1-1 0,-1 0 976,-18 1-2053,15 1 407,-1 0 1,1 1-1,-1-1 0,1 1 1,0 0-1,-1 1 0,1-1 1,0 1-1,1-1 0,-7 6 1,-9 7-633,0-2 513,1 2 0,-33 32 0,22-16-1354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7:11.28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28 1 3328,'-9'26'1216,"4"-11"-928,5 6-96,0-13-96</inkml:trace>
  <inkml:trace contextRef="#ctx0" brushRef="#br0" timeOffset="1">19 139 3552,'-5'12'1312,"0"0"-992,-4 9-128,9-13-64,0 1-128,0 6-3296,0-6 1984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7:11.632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 0 3968,'0'50'1472,"0"-20"-1120,-3 11-128,6-20-96,2 0-128,-5-6-2912</inkml:trace>
  <inkml:trace contextRef="#ctx0" brushRef="#br0" timeOffset="1">0 328 2144,'0'26'800,"0"-14"-608,0 0-64,0-3 64,6 3-128,-1 0-96</inkml:trace>
  <inkml:trace contextRef="#ctx0" brushRef="#br0" timeOffset="2">249 461 4480,'-14'9'1664,"9"3"-1312,-5 9-64,6-9-672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7:11.97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 1 4480,'-5'8'1664,"10"-8"-1024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7:12.311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140 0 4320,'-19'26'1600,"19"-14"-1248,-4 9-96,4-9-768,-5 0 224</inkml:trace>
  <inkml:trace contextRef="#ctx0" brushRef="#br0" timeOffset="1">71 47 3552,'-11'20'1312,"6"5"-992,-9 16-128,11-15 192,-7 1-256,1 3 32,4-9-96,0-4-192,-4-2 64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7:21.7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299 121 1824,'0'0'13,"0"0"-1,0 0 1,0 0 0,0 0-1,0 0 1,0 0 0,0 0-1,0 0 1,0-1-1,0 1 1,0 0 0,0 0-1,0 0 1,0 0 0,0 0-1,0 0 1,0 0 0,0 0-1,0 0 1,0 0 0,0 0-1,0 0 1,0 0 0,0-1-1,0 1 1,0 0 0,0 0-1,0 0 1,0 0 0,0 0-1,0 0 1,0 0 0,0 0-1,0 0 1,-1 0-1,1 0 1,0 0 0,0 0-1,0 0 1,0 0 0,0 0-1,0 0 1,0 0 0,0 0-1,0 0 1,0 0 0,0 0-1,0 0 1,0 0 0,0 0-1,-1 0 1,1 0 0,0 0-1,0 0 1,0 0 0,0 0-1,0 0 1,0 0 0,0 0-1,0 0 1,0 0-2,0 0 0,0 0 0,1 0 0,-1 0 0,0-1 0,0 1 1,1 0-1,-1 0 0,0 0 0,0 0 0,1 0 0,-1 0 0,0 0 0,0 1 0,1-1 0,-1 0 1,0 0-1,3 2 2569,-4-19 966,-3 17-3384,0 0-1,-1 0 0,1-1 0,0 1 0,-1-1 0,1 0 1,0 0-1,-8-4 0,-34-7 420,37 10-513,1 1 0,-1 0-1,0 0 1,0 0 0,1 1-1,-1 1 1,0-1 0,0 2 0,1-1-1,-1 1 1,0 0 0,-12 6-1,15-6-62,0 1 0,0 1-1,1-1 1,-1 1 0,1 0-1,0 0 1,0 1 0,0-1-1,1 1 1,0 0 0,0 0 0,-4 7-1,6-8-11,0 0-1,0 0 1,0 0-1,0 1 1,1-1-1,-1 0 0,1 1 1,0-1-1,1 1 1,-1 0-1,1-1 1,0 1-1,0 0 1,1-1-1,-1 1 1,1-1-1,2 10 1,1-2-61,-3-9 52,0 1 1,0-1 0,0 0-1,0 0 1,1 0-1,1 3 1,6 10 5,-6-10 6,0-1 0,1 1 0,6 8 1,-9-13 3,1 0 0,-1 1 0,0-1 1,1 0-1,-1 0 0,1 0 0,-1 0 0,1 0 1,-1 0-1,1-1 0,0 1 0,0-1 0,-1 1 1,1-1-1,0 1 0,0-1 0,3 0 0,2 0 111,1-1-1,0 0 1,-1 0-1,1 0 1,-1-1 0,1-1-1,12-5 1,0-2-139,25-17 1,-6 3 93,-34 21-44,0-1 0,0 0 0,-1 0 0,0 0 0,0-1 0,7-9 0,2-2 192,-11 13-158,-1 0-1,0 0 0,1 0 0,-1 0 1,0 0-1,0 0 0,-1 0 1,1 0-1,-1 0 0,0 0 1,1 0-1,-1 0 0,-1-6 1,1 3-95,0 5 51,0 1-1,-1-1 1,1 0-1,0 1 1,0-1-1,-1 0 1,1 1-1,0-1 1,-1 1-1,1-1 1,-1 1 0,1-1-1,0 0 1,-1 1-1,1 0 1,-1-1-1,0 0 1,0 1-5,1 0 0,-1-1 0,1 1 1,-1-1-1,1 1 0,-1-1 0,1 1 1,0-1-1,-1 1 0,1-1 0,0 1 1,-1-1-1,1 1 0,0-1 0,0 1 1,-1-2-1,1 1-98,-1 1-13,1 0 70,-1 0-1,0 0 1,1 0-1,-1 0 1,0 0-1,1 0 1,-1 0 0,0 0-1,1 0 1,-1 0-1,0 1 1,1-1-1,-2 1 1,0 7 54,1 1 0,0-1 0,0 1 0,1-1 0,0 1 1,1 12-1,0 5 15,0-1-46,7 39 0,1 12-69,-7 120 343,-3-105-104,-5 45 115,4-115-115,-2 0 1,0 0-1,-1 0 1,-12 29 0,15-46-121,0-1 1,0 1 0,-1-1 0,1 1-1,-1-1 1,1 0 0,-1 0 0,0 0-1,0 0 1,-1-1 0,1 1 0,-1-1-1,1 0 1,-1 0 0,0 0 0,1 0-1,-1-1 1,0 1 0,0-1 0,0 0-1,0 0 1,0-1 0,-1 1 0,1-1-1,0 0 1,0 0 0,0 0 0,0-1-1,-1 1 1,1-1 0,0 0 0,-5-2 0,-10-4-37,11 5-11,-1-1 0,1-1 0,0 0-1,-15-8 1,13 4 31,-18-14-24,26 20-35,0 1 0,1-1 1,-1 0-1,1 0 0,-1 0 0,1 0 1,0 0-1,0 0 0,0 0 1,0-1-1,0 1 0,0-3 1,1 3 7,-2-3-32,1 0 0,0 0 0,1-1 0,-1 1 1,1 0-1,0-1 0,1 1 0,-1 0 0,1-1 1,0 1-1,0 0 0,3-7 0,6-8-83,0 1 0,2 0 0,0 0 0,1 2 0,25-28 0,97-83 199,-47 46-32,-9 16-114,-61 53 149,1-2-1,-2 0 0,0-1 1,24-29-1,70-94-340,-98 126 321,-2-1 0,19-28 0,-30 41-63,0 1 0,0-1 0,1 1 1,-1 0-1,0-1 0,0 1 0,1 0 0,-1-1 0,0 1 0,1 0 1,-1-1-1,1 1 0,-1 0 0,0 0 0,1-1 0,-1 1 1,1 0-1,-1 0 0,1 0 0,-1 0 0,0-1 0,1 1 1,-1 0-1,1 0 0,-1 0 0,2 0 0,-1 1-3,0-1-1,0 0 1,0 1 0,0-1 0,0 1-1,0-1 1,0 1 0,0-1-1,0 1 1,0 0 0,1 1-1,3 3-19,0 1 1,8 12-1,-9-12 39,28 39 467,-32-43 421,-6-1-264,5-1-614,0 0 0,1 0 0,-1 0 1,1 1-1,-1-1 0,0 0 0,1 0 0,-1 0 1,0 0-1,1-1 0,-1 1 0,0 0 1,1 0-1,-1 0 0,1 0 0,-1-1 0,-1 1 1,-71-34-99,71 33 61,0 0 1,0 0 0,-1 1 0,1-1 0,0 0 0,0 1 0,-1-1 0,1 1 0,0 0 0,0 0 0,-1 0 0,1 0 0,0 0-1,-1 0 1,1 1 0,0-1 0,0 1 0,0 0 0,-1-1 0,1 1 0,0 0 0,0 0 0,0 0 0,0 1 0,0-1-1,1 0 1,-1 1 0,0-1 0,1 1 0,-1 0 0,1 0 0,-1-1 0,1 1 0,0 0 0,0 0 0,-1 0 0,1 0 0,1 0-1,-1 1 1,0 1 0,-2 3-18,1 1 0,0-1-1,0 0 1,1 1-1,0-1 1,0 1 0,1-1-1,0 1 1,0 0 0,3 12-1,0 3-41,-2-17 77,0 1 0,0-2 0,1 1-1,-1 0 1,4 7 0,5 15 11,-10-25 6,1 1 0,1 0 0,-1 0 0,1-1 0,-1 1 0,1 0 1,0-1-1,4 6 0,2 0-10,-7-7 13,0-1 0,0 1-1,0-1 1,0 0 0,0 1 0,0-1-1,0 0 1,1 0 0,-1 0-1,0 0 1,1 0 0,-1 0 0,1 0-1,-1 0 1,1-1 0,-1 1 0,1-1-1,0 1 1,-1-1 0,3 1 0,-2-2 50,1 0-1,-1 0 1,0 0 0,0-1 0,0 1 0,0-1 0,0 1 0,0-1 0,0 0 0,-1 1 0,1-1 0,1-2 0,2-4 42,-1 0 1,0-1 0,0 1-1,-1-1 1,0 1 0,0-1-1,-1 0 1,0 0 0,-1 0-1,1-13 1,-2 5-8,0 0 0,-2 0 1,0 1-1,-7-28 0,8 21-234,2 16-631,-1 6 500,0 10-91,11 20 91,-11-27 264,1 1 0,-1-1 0,1 0 0,0 0 1,0 0-1,0 0 0,2 4 0,5 12-12,-3-9 66,0 1 1,0-1 0,0 0-1,1-1 1,0 1 0,1-1 0,0 0-1,13 11 1,-19-18-28,1 1-18,1 0-1,0 1 1,1-1 0,-1 0-1,0-1 1,0 1 0,1-1 0,-1 1-1,1-1 1,-1 0 0,7 1-1,3 0 87,-1-1-1,15 0 0,-14-2-9,0-1 0,-1 0-1,1 0 1,-1-1 0,1-1 0,-1 0 0,0-1 0,-1 0 0,1-1-1,-1 0 1,0 0 0,0-2 0,-1 1 0,0-1 0,0-1 0,-1 0-1,0 0 1,11-16 0,-5 1-2,-2 0-1,-1-1 0,13-39 1,-22 55-49,-1 0 0,-1-1 0,0 1 0,0 0 0,-1-1 0,-1-18 0,0 1-328,1 26 99,4 11-662,4 12 861,-2 1 0,0-1 1,-2 1-1,0 1 0,0 43 0,-1-39 148,-2-23-65,0 1 1,-1 0 0,0 0-1,0 7 1,-1-3 41,0 0 8,-1 1 1,1 0-1,-7 19 0,7-28-68,0 0-1,0 1 0,0-1 1,0 0-1,0 0 1,-1 0-1,1 0 1,-1 0-1,1 0 0,-1 0 1,0-1-1,1 1 1,-1-1-1,0 1 0,0-1 1,0 0-1,0 1 1,0-1-1,-1 0 1,1 0-1,0-1 0,-5 2 1,-2-1 61,1 0 1,-1 0 0,-12-2-1,-2 0-326,-3-4-68,25 5 202,12 1-765,11 4 1163,-13-2-242,0-1 0,0 0 0,1 0 0,14 1 0,3 0-43,5 1-10,0-2 0,0-1 0,46-4 0,95-22-3138,-172 24 3073,76-17-2368,4-12-3030,-78 29 5238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9:4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716 233 640,'6'-5'-284,"1"-1"3500,-8 6-3095,1-1 0,0 1 0,0-1 0,0 1 0,-1-1 0,1 1 0,0-1 0,-1 1 0,1-1 0,0 1 0,-1 0 0,1-1 0,0 1 0,-1 0 0,1-1 0,-1 1 0,1 0 0,-1-1 0,1 1 0,-1 0 0,0-1 0,-4-1 581,5 2-666,-1 0 0,1-1 0,-1 1-1,1 0 1,-1 0 0,1-1 0,-1 1 0,1 0-1,-1 0 1,1-1 0,0 1 0,-1 0-1,1-1 1,0 1 0,-1-1 0,1 1-1,0 0 1,-1-1 0,1 1 0,0-1 0,0 1-1,0-1 1,-1 1 0,1-1 0,0 0-1,-14-8 936,13 8-936,0 0 16,0 0-1,0 0 1,0 0-1,0 0 1,0 0-1,-1 1 1,1-1-1,0 0 1,-1 1-1,1-1 1,0 0-1,-1 1 1,1 0-1,-1-1 1,1 1-1,-1 0 1,-2 0-1,-16-2 502,15 2-528,0 0-1,1-1 1,-1 1-1,0 1 1,-8 1-1,0 2-39,0 0 1,-15 9-1,-11 3 314,18-8-219,0 1 0,1 0 0,0 2 0,1 0 0,-36 27 0,28-14-139,0 0-1,-43 53 1,37-39 130,5-5-72,1 1-1,1 0 0,-24 47 0,44-69 24,-9 17-100,-22 57-1,34-77 81,0 1 0,1-1 0,0 1-1,1 0 1,0 0 0,0 0 0,1 0 0,1 0 0,-1 0 0,4 14 0,-2-15-48,0-1 0,1 1 0,0-1 0,0 0 1,1 0-1,0 0 0,9 13 0,-11-18 59,0 0 0,1-1 0,-1 1 0,1-1 0,0 1 0,0-1 0,0 0 0,0 0-1,0 0 1,0-1 0,0 1 0,1-1 0,-1 0 0,1 0 0,-1 0 0,1 0 0,-1 0 0,1-1 0,0 0 0,-1 0 0,6 0 0,9-2 14,0 0-1,0-2 1,0 0-1,-1-1 1,20-8-1,83-42 404,-50 21-227,-51 25-142,-1 0-1,0-1 1,0-1 0,-1-1-1,-1 0 1,26-25 0,-34 29 9,-1-1 0,0 0 0,-1 0 1,1 0-1,-2-1 0,1 0 0,-1 0 0,-1 0 1,0-1-1,0 0 0,-1 1 0,-1-1 0,3-20 1,-3-84 188,-3 78-426,2 0 0,6-39 0,-1 37-20,7-35 88,-8 45 142,-5 22-42,1 1 0,0 0 1,1-1-1,2-8 0,-1 3-346,-4 11-69,-1 7 163,-2 18 40,-3 25 0,6-37 177,-4 114 350,0 22-379,3 25 287,3-94-212,4 22 176,0-10-107,-4-74-148,4 24 0,-1-16-15,-3-16 131,0 0-1,1 0 1,5 15-1,-6-22-34,0 1-1,0-1 1,0 0 0,0 0-1,0 0 1,1 0 0,-1 0-1,1 0 1,-1 0-1,1 0 1,0-1 0,-1 1-1,1 0 1,0-1 0,0 0-1,0 1 1,0-1 0,0 0-1,4 1 1,-4-1 3,0-1 0,0 0 0,1 0 0,-1 0 1,0-1-1,0 1 0,1 0 0,-1-1 0,0 0 0,0 1 0,0-1 0,0 0 0,0 0 1,0 0-1,0 0 0,0 0 0,0-1 0,1-1 0,6-4 64,0-1 0,7-9 0,-15 16-77,212-208 499,-187 185-406,-1 0 1,-1-2-1,29-40 1,-39 46-59,-1-1-1,-1 0 1,-1-1 0,-1-1 0,12-39 0,12-99 0,-31 145-28,1-13 164,-1-49 0,0 10-15,-3 58-184,0-1 1,-2-12-1,1 13-2,0 1 0,1-15 0,1 12 87,0-1 0,-1 0 0,-2-16 0,1 4-182,-2-8-119,3 24 239,0 9-16,0 0 0,1-1 1,-1 1-1,0-1 0,0 1 1,0-1-1,0 1 0,0 0 0,0-1 1,0 1-1,0-1 0,0 1 1,0-1-1,0 1 0,0-1 1,0 1-1,-1 0 0,1-1 0,0 1 1,0-1-1,0 1 0,-1 0 1,1-1-1,0 1 0,0 0 0,-1-1 1,1 1-1,0 0 0,-1-1 1,1 1-1,0 0 0,-1-1 1,3 14-698,3 24 0,-8 345 422,-2-157 565,5-84 64,0-133-348,1 0 0,0 1 0,1-1 0,4 14 0,3 14 312,-8-31-269,1 0 1,-1 0-1,1 0 1,0-1-1,0 1 1,0-1-1,1 0 0,-1 1 1,1-1-1,0 0 1,1-1-1,-1 1 1,0-1-1,1 1 1,0-1-1,0 0 0,0 0 1,7 3-1,-8-4-13,0-1 0,0 0 1,1 0-1,-1 0 0,0 0 0,1 0 0,-1-1 0,1 0 0,-1 0 0,1 1 0,-1-2 0,0 1 1,1 0-1,-1-1 0,1 0 0,-1 0 0,0 0 0,1 0 0,-1 0 0,0-1 0,0 1 0,0-1 0,0 0 1,0 0-1,-1 0 0,1 0 0,3-4 0,19-21 303,25-35 1,15-19 11,-41 52-277,-14 17-207,17-17 1,-25 27 58,1 0 0,-1 0 0,1 0 1,-1 0-1,1 0 0,0 1 0,0-1 1,0 1-1,4-2 0,-5 3 79,0 0-1,-1-1 1,1 1-1,-1 0 0,1 0 1,-1 0-1,1 1 1,0-1-1,-1 0 0,1 1 1,-1-1-1,1 1 1,-1-1-1,1 1 1,-1-1-1,0 1 0,1 0 1,-1 0-1,0 0 1,1 0-1,0 2 1,12 8 50,-9-7-5,-1-1 0,0 1 0,0 0 0,0 0 0,4 6 0,-1 2-4,0 1 1,-1-1-1,-1 1 1,0 0-1,0 1 1,-1-1-1,-1 1 0,2 20 1,9 20-194,-10-38 165,0 5 0,1 8 794,3-38-404,9-25-153,-4 7-144,39-69-413,-51 92 267,1 0 0,1 1-1,-1 0 1,0-1 0,1 1-1,0 0 1,0 0 0,0 0-1,0 1 1,0-1 0,0 1-1,1 0 1,-1 0 0,1 0-1,0 0 1,-1 0 0,1 1-1,0 0 1,0 0 0,0 0-1,0 0 1,0 0 0,5 1-1,-7 0 17,2 2 37,-1 0 0,0-1 1,0 1-1,0 0 0,-1 1 0,1-1 1,0 0-1,-1 1 0,0 0 0,1-1 0,-1 1 1,0 0-1,0 0 0,-1 0 0,3 6 1,-1-4 48,1 4-63,0 0 0,0 0 0,-1 1-1,0 0 1,-1 0 0,0-1 0,-1 1-1,1 17 1,1 13 185,-3-38 384,1-4-480,0 1 1,0-1 0,0 1 0,0-1 0,0 1 0,0-1 0,-1 0 0,1 1 0,-1-1-1,1 0 1,0-3 0,-1 2-26,23-59-2,-20 50-128,1-1 0,0 1 0,0 0 0,1 0 0,1 0 0,12-19 0,-2 12-491,-16 19 563,1-1 0,-1 1 0,0-1 0,1 1 0,-1 0 0,1-1 0,-1 1 0,1 0 0,-1-1 0,1 1 0,-1 0 0,1-1 0,-1 1 0,1 0 0,-1 0 0,1 0 0,-1 0 0,1 0 0,0 0 0,-1 0 0,1 0 0,-1 0 0,1 0 0,0 0 0,-1 0 0,2 0 0,12 4-117,-9-2 111,-1 0 1,1 1-1,-1 0 1,0 0 0,0 0-1,0 0 1,0 1-1,-1 0 1,5 5 0,18 17-8,-22-23-2,-1-1 38,-1-1-1,0 1 0,0 0 1,0 0-1,0 0 0,-1 0 1,1 0-1,0 0 0,-1 0 1,1 0-1,0 4 0,24 38 114,-17-30-83,12 27 1,-17-31-43,1 0 0,0-1 0,0 1 0,1-1-1,0-1 1,0 1 0,1-1 0,0 0 0,1 0 0,13 10 0,-17-16 9,1 1 1,-1-1 0,1 0-1,0 0 1,0 0-1,0 0 1,0-1-1,1 0 1,-1 0-1,0 0 1,0-1-1,1 0 1,-1 0 0,9-1-1,-5 0 21,-1-1 0,0 1 0,1-1 0,-1-1 0,0 0 0,0 0 0,0 0 0,8-6 0,54-39 351,-33 16-270,-8 6-9,-28 25-85,1 0 0,0-1 0,-1 1 1,1-1-1,-1 0 0,1 1 0,-1-1 1,0 0-1,0 0 0,0 1 0,0-1 0,2-4 1,3-7 500,-3 5-249,-7 9-462,-9 11-148,10-5 274,-1 0 0,1 1 1,0-1-1,1 1 0,0-1 1,0 1-1,0 9 0,-1-3 57,2-4-53,0 0 0,1 0 0,1 18 1,0 17-198,-2-38 229,1 0 1,-1 0 0,2 0 0,-1 0 0,1 0-1,0 0 1,0 0 0,1-1 0,3 11 0,1-4-39,-3-4 63,1 1 1,0-1-1,0 0 0,1-1 0,7 10 0,-11-17 18,0 1 0,1 0 0,-1-1-1,1 1 1,-1-1 0,1 0 0,0 1 0,0-1 0,-1 0-1,1 0 1,0 0 0,0 0 0,0-1 0,0 1 0,0 0 0,0-1-1,0 0 1,1 1 0,-1-1 0,0 0 0,0 0 0,0 0-1,0 0 1,0 0 0,0-1 0,0 1 0,1-1 0,-1 1-1,3-2 1,-2 0 19,-1 1 1,1-1-1,0 0 0,0 0 0,-1 0 0,1 0 0,-1 0 0,0 0 1,0-1-1,0 1 0,0-1 0,0 1 0,0-1 0,2-5 1,1-4 69,0 0 0,4-16 0,-4 13 165,0-1-45,-2 0 1,0-1 0,2-30 0,-3 23-132,-2 15-53,0 0 1,-1 0 0,0 1 0,-1-1 0,0 0 0,0 0-1,-5-12 1,-1-3-21,7 21-38,0 0 0,-1 0 0,1 0 0,-1 0 0,0 1 0,1-1 0,-1 1 0,-1-1 0,1 1 1,0 0-1,0-1 0,-1 1 0,1 0 0,-1 1 0,0-1 0,0 0 0,0 1 0,-5-2 0,-26-7-894,35 11 900,-1-1 0,0 0 0,0 0 0,0 1 0,0-1 1,0 0-1,0 0 0,0 1 0,0-1 0,0 0 0,0 1 0,0-1 0,0 0 0,0 0 1,0 1-1,0-1 0,0 0 0,0 0 0,0 1 0,0-1 0,0 0 0,-1 0 1,1 1-1,0-1 0,0 0 0,0 0 0,-1 1 0,0 5-487,1-3 493,1 0 0,-1 0 0,0-1-1,0 1 1,0 0 0,0 0 0,-1 5 0,0 6-52,2-12 32,-1-1 1,1 0-1,0 0 0,0 0 1,-1 0-1,1 1 0,0-1 0,0 0 1,0 0-1,1-1 0,-1 1 0,2 1 1,1 2-41,-1-1 54,0 0-1,0 0 1,0-1 0,0 1-1,1 0 1,-1-1-1,1 0 1,-1 0 0,1 0-1,0 0 1,0-1-1,0 0 1,0 0 0,0 0-1,0 0 1,0 0-1,1-1 1,-1 1 0,7-2-1,7 0 66,0-1 1,-1-1-1,25-8 0,-22 6-87,36-9 354,84-33 0,-106 34-156,3-2 0,-1-1 0,43-26 0,-71 37 81,0-1 1,0 0-1,7-7 0,-11 7-359,-1 4-693,0 7 188,1 1 709,-1 1-179,0-1 0,0 1 0,0 0 0,-1 0 0,0 0 0,0 0 0,1 13 0,-2 52 319,-1-49-154,0-15-42,1 25 209,-3 1 0,-7 49 1,8-74-184,-1 0 0,0-1 0,-1 1 0,0-1 0,0 1 0,-1-1 0,0 0 0,-1 0 0,0 0 0,0-1 0,0 0 0,-1 0 0,0 0 0,-10 8 0,12-12-2,1-1-1,-1 1 1,-1-1 0,1 0-1,0 0 1,-1 0-1,1 0 1,-1-1 0,1 0-1,-1 0 1,-7 1 0,5-2-14,-1 0 0,0 0 0,1-1 0,-1 0 0,0 0 0,-10-4 0,-3-2-5,1-1 1,0-1-1,-35-22 0,43 24-51,1-1 0,0 0 0,0-1 0,1 0 0,1 0-1,-17-20 1,24 25-94,0 0 1,0 0-1,1 0 0,-1 0 1,1 0-1,0 0 0,0 0 1,0 0-1,0-6 0,1 9 62,0-1 0,0 1 0,0 0 0,0-1 0,1 1 0,-1 0 0,0 0 0,1-1 0,-1 1 0,0 0 0,1 0 0,-1 0 0,1-1 0,1 0 0,-2 1 26,1 1 0,0-1-1,-1 1 1,1-1-1,0 1 1,-1 0-1,1-1 1,0 1-1,0-1 1,-1 1-1,1 0 1,0 0-1,0 0 1,0-1-1,0 1 1,-1 0 0,1 0-1,0 0 1,0 0-1,0 0 1,0 1-1,-1-1 1,3 0-1,3 3-28,0-1 0,0 1 0,-1 0 0,1 0 1,-1 1-1,1 0 0,-1 0 0,0 0 0,7 8 0,27 28-70,86 69-1,-117-103 114,1 0 0,1-1 0,-1 0-1,1 0 1,-1-1 0,1 0 0,0-1-1,1 0 1,-1-1 0,1 0 0,16 1 0,-20-3 43,1 0 0,0 0 1,0-1-1,-1 0 0,1-1 1,-1 0-1,1 0 1,-1 0-1,0-1 0,1 0 1,-2-1-1,1 1 0,0-1 1,-1-1-1,1 1 1,9-11-1,68-82 476,-62 69-406,156-203 877,-168 218-961,-6 9-59,0 0 0,0-1-1,-1 0 1,0 1 0,6-12-1,-13 63-1234,-15 248 996,10-102 354,2-102-52,-19 215 235,22-215 669,4-90-911,-1 6 449,-2-7-70,-3-11 12,-2-27-251,2 1 0,-1-43-1,0 4 15,3 26-286,2 1-1,2 0 0,2 0 0,11-63 0,-3 53-44,2 0 0,3 1 1,27-71-1,-32 108 68,1 0-1,1 0 1,0 1-1,22-26 1,-31 42 38,0 1-1,1-1 1,-1 1 0,0 0-1,1 0 1,0 0 0,0 0-1,0 1 1,0-1 0,0 1-1,1 0 1,-1 1 0,1-1-1,-1 1 1,1-1 0,-1 1-1,1 1 1,0-1 0,-1 1 0,1 0-1,0 0 1,5 0 0,-5 1 20,0 0 1,1 1 0,-1-1-1,0 1 1,0 0-1,0 0 1,0 1 0,-1-1-1,1 1 1,0 0 0,-1 0-1,0 1 1,0-1 0,0 1-1,0 0 1,-1 0 0,1 0-1,-1 1 1,3 4 0,0 3 77,0 0 0,-1 0 0,0 0 1,-1 1-1,5 21 0,-4-2 187,1 36 1,-5-62-137,-1 1 0,0 0 0,-1-1 0,0 1 1,0 0-1,0-1 0,-1 1 0,1-1 0,-2 1 1,-2 7-1,4-12-71,-1 0 1,1-1-1,0 1 1,0 0-1,-1 0 1,1 0-1,-1-1 1,0 1-1,1-1 0,-1 1 1,0-1-1,0 0 1,0 0-1,0 1 1,0-1-1,0-1 1,0 1-1,0 0 1,-1 0-1,1-1 1,0 0-1,0 1 0,-1-1 1,1 0-1,0 0 1,0 0-1,-1 0 1,1 0-1,0-1 1,-1 1-1,1-1 1,-4-1-1,-4-1-41,6 2-39,-1 0 0,1-1 0,-1 1 0,1-1 0,0 0 0,0 0 0,0 0 0,0-1 0,-4-3-1,11 9-63,0 0-1,1 0 1,0-1-1,-1 0 1,1 0-1,0 0 0,0 0 1,0 0-1,0-1 1,0 1-1,1-1 1,-1 0-1,0-1 0,0 1 1,1-1-1,-1 0 1,1 0-1,3 0 1,-2-1 156,-1 0 1,0 0 0,0 0-1,0 0 1,0-1-1,0 0 1,0 0 0,0-1-1,-1 1 1,1-1 0,-1 0-1,0 0 1,0 0 0,0-1-1,0 1 1,4-6 0,56-82 494,-16 20-342,78-79 265,-102 125-451,-1-1 0,-1-1 1,-1-1-1,-2-1 0,-1 0 1,-1-2-1,-1 0 0,15-46 0,-2-10 58,59-198 311,-86 274-402,0 0-1,-1-14 1,3-8 74,-3 1-369,-1 31 187,0-5-826,0 13 425,5 111 49,-16 172 411,3-217 612,-34 142 0,38-198-462,-90 342 515,72-293-300,2-2 26,19-57-315,-2 2 988,3-9-972,0 0 1,0 0-1,-1 0 0,1-1 0,0 1 1,-1 0-1,1 0 0,0 0 0,0 0 1,-1 0-1,1 0 0,0-1 0,0 1 1,-1 0-1,1 0 0,0 0 0,0-1 1,0 1-1,-1 0 0,1 0 0,0-1 1,0 1-1,0 0 0,0 0 0,0-1 1,-1 1-1,1 0 0,0-1 0,0 1 1,0 0-1,0 0 0,0-1 0,-2-5-1,1 0-1,-1-1 0,1 1 1,0 0-1,0-1 0,1 1 1,0 0-1,0-1 1,2-6-1,-1-14-57,0-6-50,2 1 1,1 0-1,2-1 0,1 2 1,1-1-1,15-34 0,-21 61 57,13-29-284,-14 32 266,0 0 0,-1 1 0,1-1 0,0 1 0,0-1-1,1 1 1,-1 0 0,0-1 0,0 1 0,1 0 0,-1 0 0,1 0-1,-1 0 1,1 0 0,-1 0 0,1 1 0,1-2 0,3 1-109,-4 0 132,0 1 0,1-1 0,-1 1 0,1 0 0,-1-1 0,1 1 0,0 0 0,-1 0 0,1 1 0,-1-1 0,1 0 0,-1 1 0,1 0 0,-1-1 0,0 1 0,1 0 0,-1 0 0,0 0 0,4 3 0,-3-2 63,6 3-60,-1 0-1,0 1 0,0-1 0,0 2 0,0-1 0,-1 1 0,0 1 0,-1-1 0,9 14 0,8 17 181,-13-22-193,0 0 0,13 34 0,-21-45 61,1 1 1,0-1-1,0 0 0,0 0 1,1 0-1,0 0 0,0-1 0,0 1 1,0-1-1,1 0 0,0-1 0,0 1 1,6 3-1,-1 0-8,-8-5-15,1-1 0,-1 0 1,0 0-1,1-1 1,-1 1-1,0 0 0,1-1 1,-1 1-1,1-1 1,-1 0-1,1 0 0,-1 0 1,1 0-1,4-1 1,34-8 115,-39 8-104,7-3 31,1 0 0,-1-1 0,1 0 0,-1-1 0,-1 0 0,16-14 0,9-5 10,103-82 455,-132 102-399,1 1-1,-1-1 1,0 1-1,0-1 1,0 0-1,-1 0 1,0-1 0,0 1-1,0-1 1,3-10-1,-5 13-87,-1 0-1,1 1 1,-1-1-1,0 0 1,0 0-1,0 0 1,0 0-1,0 0 1,0 1-1,-1-1 1,0 0-1,1 0 1,-1 1 0,0-1-1,0 0 1,0 1-1,-1-1 1,1 1-1,-1-1 1,1 1-1,-1 0 1,0 0-1,0-1 1,0 1-1,-5-3 1,5 3-75,0 1 0,0-1 0,0 1 0,0-1 0,-1 1 0,1 0 0,-1 0 0,1 0 0,-1 0 0,1 0 0,-1 1 0,0-1 0,1 1 0,-1 0 0,0 0 0,1 0 0,-1 0 0,0 0 0,1 0 1,-1 1-1,0-1 0,1 1 0,-1 0 0,1 0 0,-1 0 0,1 0 0,-1 0 0,1 0 0,0 1 0,0-1 0,0 1 0,-1 0 0,2-1 0,-1 1 0,-3 3 0,-2 4 13,0 0 1,1 1-1,0 0 0,0 0 0,1 0 0,0 1 1,1 0-1,0-1 0,1 1 0,0 1 0,1-1 0,0 0 1,-1 24-1,3-15 0,1 0 1,0 1-1,2-1 1,0 0-1,1 0 1,1 0-1,9 20 1,-11-29 30,2-2 0,0 1 0,0 0 0,0-1 0,1 0 0,11 12 0,-15-18 32,1 0 1,0 0 0,0 0-1,0-1 1,0 1 0,1-1 0,-1 0-1,1 0 1,-1 0 0,1 0-1,0-1 1,-1 1 0,1-1 0,0 0-1,0 0 1,0 0 0,0-1-1,0 0 1,0 1 0,6-2-1,5-2 78,-1 0-1,0-1 0,0-1 0,-1 0 0,1-1 0,-1 0 0,-1-1 1,1-1-1,19-15 0,-27 19-6,0-1 0,0 1 1,0-1-1,0 0 0,-1-1 0,0 1 1,6-11-1,-1-3 114,9-22 0,-11 24-447,0 1 0,12-19-1,-8 17 138,-3 5 136,0 0 1,1 0-1,1 1 1,0 0 0,13-11-1,-23 22-41,1 1 0,-1 0-1,0-1 1,1 1 0,-1 0-1,0-1 1,1 1 0,-1 0 0,0-1-1,0 1 1,1 0 0,-1-1-1,0 1 1,0-1 0,1 1 0,-1-1-1,0 1 1,0-1 0,0 1-1,0-1 1,0 1 0,0-1 0,0 1-1,0 0 1,0-1 0,0 0-1,0 0-118,9-3-240,3-5 524,-11 8-111,0 1 0,0-1 0,0 0 1,0 0-1,0 1 0,0-1 0,0 0 0,0 0 1,0 0-1,0 0 0,0 0 0,-1 0 0,1 0 1,0-1-1,-1 1 0,1 0 0,-1 0 0,1 0 1,-1-1-1,0 1 0,0 0 0,1-1 0,-1 1 1,0-2-1,3-15 93,-3 18-139,0-2 3,5-2-45,-2-1-371,-3 4 373,0 1 1,0-1-1,0 1 0,1-1 1,-1 1-1,0-1 0,1 1 1,-1-1-1,0 1 1,1-1-1,-1 1 0,1-1 1,-1 1-1,0-1 0,1 1 1,-1 0-1,1-1 0,-1 1 1,2-1-1,-1 1 28,0-1 1,0 1-1,0 0 0,0 0 1,0-1-1,0 1 0,0 0 1,0 0-1,0 0 0,0 0 1,0 0-1,0 0 0,0 0 1,0 0-1,0 1 0,0-1 1,0 0-1,2 1 1,-1 1-16,0 0 1,0-1 0,-1 1-1,1 0 1,0 0 0,-1 0 0,3 4-1,-1-1 19,0 1-1,0 0 1,0 0-1,-1 0 1,0 0-1,0 1 0,-1-1 1,2 13-1,-1 4 15,-2 28 1,0 2-11,2-16-71,-1-1 52,1 0-1,10 41 1,-8-62-33,2 16 114,-6-30 18,1 2-32,-1-3-41,0 1 0,0-1 0,0 0 0,0 0 0,0 1 0,0-1 0,0 0 0,1 0 1,-1 1-1,0-1 0,0 0 0,0 0 0,0 1 0,0-1 0,0 0 0,0 0 0,1 0 0,-1 1 0,0-1 0,0 0 1,0 0-1,1 0 0,-1 1 0,0-1 0,0 0 0,0 0 0,1 0 0,2 1 35,0 0 0,0-1 0,0 1 0,0-1 1,0 0-1,0 0 0,0 0 0,0 0 0,0-1 0,0 1 0,0-1 0,0 0 0,0 0 0,0 0 0,0 0 1,0 0-1,-1-1 0,1 1 0,-1-1 0,1 0 0,-1 1 0,1-1 0,2-3 0,5-6 110,0 0-1,0-1 0,12-20 1,-10 16-215,14-26 359,-2-1-1,36-90 1,-49 107-374,-10 23 39,3-5-93,0-1 0,-1 0 0,0 0 0,0-1 1,-1 1-1,2-16 0,-2 71-463,11 63 0,-10-88 578,1 6-32,10 37 0,-11-55 38,1 0-1,-1 0 1,1 0-1,1-1 1,0 1-1,0-1 1,9 11-1,-8-11 66,1-1 0,0 1-1,1-1 1,-1-1 0,15 10-1,-19-14-24,0 0-1,0-1 0,0 1 0,0-1 0,0 0 0,1 0 1,-1 0-1,0-1 0,1 1 0,-1-1 0,0 1 1,1-1-1,-1 0 0,1 0 0,-1-1 0,0 1 0,1-1 1,-1 0-1,0 0 0,6-2 0,-3 0 16,0 0-1,0-1 1,-1 1-1,1-1 1,-1-1-1,8-7 1,26-34 20,-13 15 1,-9 10-34,14-24-1,14-15-108,-40 54 99,0 0-1,1 0 0,0 1 0,0-1 0,12-6 0,-17 11 15,0 1 1,-1 0-1,1-1 0,0 1 0,0-1 1,-1 1-1,1-1 0,0 1 1,-1-1-1,1 0 0,0 1 0,-1-1 1,1 0-1,-1 1 0,1-1 0,-1 0 1,0 0-1,1 1 0,-1-1 0,0 0 1,1 0-1,-1 0 0,0 0 1,0 1-1,0-1 0,0 0 0,0 0 1,0 0-1,0 0 0,0 0 0,0 0 1,0 1-1,0-1 0,0 0 0,-1 0 1,1 0-1,0 0 0,-1 1 1,1-1-1,-1 0 0,1 0 0,-1 1 1,0-2-1,0 1-26,-1-1 0,1 1 0,0 0 0,-1 1 0,1-1 1,0 0-1,-1 0 0,1 1 0,-1-1 0,0 0 0,1 1 0,-1 0 0,1-1 0,-1 1 1,0 0-1,1 0 0,-1 0 0,0 0 0,1 0 0,-1 0 0,1 0 0,-1 1 1,0-1-1,-2 1 0,1 1-50,-1 0 1,1 0 0,-1 0-1,1 1 1,0-1 0,-1 1-1,1-1 1,1 1-1,-1 0 1,0 0 0,1 1-1,-1-1 1,1 1 0,0-1-1,-2 7 1,-3 6-91,1 0-1,-5 25 1,4-16 17,4-13 94,0 0 1,0 0-1,1 0 0,1 0 0,0 1 0,1 23 0,1-31 19,-1-1-1,1 0 1,0 0 0,0 0-1,0 0 1,1 0 0,-1 0 0,1 0-1,0-1 1,0 1 0,0 0-1,1-1 1,-1 0 0,1 0 0,0 1-1,0-1 1,0-1 0,0 1 0,0 0-1,1-1 1,-1 0 0,1 0-1,7 3 1,3 1 20,1-2 1,0 0-1,0 0 0,0-2 0,17 2 0,79-3 142,-63-1-104,21-9-121,-65 9-2385,-18-3-5518,-6 3 5673,-14 0-698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9:4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117 187 6560,'-32'-41'2432,"21"24"-1888,-6-13-160,12 15 1472,-6-3-1088,8 3 832,-2-2-928,0 5-160,1 3-320,4 5-608,-5-1 192,5 2-1728,-5 3 1056,0 15-6112,-4-6 4000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9:43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29 149 3328,'-27'-33'1723,"27"31"-1451,-1 1 0,1-1 0,0 0 0,0 0 0,0 0 0,0 0 1,0 0-1,0 0 0,0-3 0,1 1 942,-1 4-1158,0-1-1,0 1 1,0-1-1,0 0 1,1 1-1,-1-1 1,0 1-1,0-1 1,1 1-1,-1-1 0,0 1 1,1-1-1,-1 1 1,1 0-1,-1-1 1,0 1-1,1-1 1,-1 1-1,1 0 1,-1 0-1,1-1 1,-1 1-1,1 0 1,-1 0-1,1-1 0,0 1 1,18-4 25,-14 3 74,92-12 805,100-1 1,-161 12-925,324-15-847,-141-4-5700,-130 14 3524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9:45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11 209 1152,'12'1'2979,"-9"0"-2377,1 0 0,0 0 0,-1-1 0,8 0 0,-8-1-394,0 0 0,0 0 0,-1 0 0,1-1 0,-1 1 0,1-1 0,-1 0 0,0 0 0,0 0 0,0 0 0,0 0 0,0 0 0,0-1 0,0 1 0,1-4 0,15-16 421,-17 21-603,0 0 1,0 1-1,0-1 0,0 0 0,0 0 0,0 0 0,0 0 0,0 0 1,-1 0-1,1-1 0,0 1 0,-1 0 0,1 0 0,-1 0 0,0-1 0,1 1 1,-1 0-1,0-1 0,1-1 0,1-6 103,0 8-682,-1 7 38,-7 163 113,3-106 431,-59 674 3027,40-574-2533,9-55-267,12-99-263,1 1 1473,-2-9-754,-1-6-377,0-1-308,2 0-1,-1-1 0,0 1 1,1-1-1,1 1 0,-1-1 1,1 0-1,1-12 0,-1 3-7,0-29 37,-1-4-78,2 0 0,13-89-1,32-112 82,-20 87-10,0-1-25,-17 115-50,23-62 0,-16 63-187,20-54-179,-29 88 283,0 0 0,0 0-1,1 1 1,20-24 0,-25 33 86,2 1 0,-1-1 1,0 1-1,1 0 1,0 0-1,-1 0 1,1 0-1,0 1 1,0 0-1,1 0 1,-1 0-1,0 1 1,1 0-1,-1 0 1,1 0-1,-1 1 1,1 0-1,7 0 1,3 1-30,1 1 1,-1 0 0,0 2-1,0 0 1,16 6 0,-18-5 28,0 0 1,0 2 0,-1-1-1,0 2 1,0 0 0,14 11 0,-21-14 46,0 0 0,-1 1 1,0 0-1,0 0 1,0 0-1,0 0 1,-1 1-1,0-1 1,-1 1-1,1 0 1,-1 0-1,-1 1 1,4 13-1,-4-1 120,0-1-1,-1 1 1,-1-1-1,-1 1 1,-1-1-1,-1 0 1,0 0-1,-1 0 1,-2 0-1,-12 31 1,12-35-10,-1-1 1,0 0-1,-1-1 0,0 0 1,-1 0-1,-1-1 1,0 0-1,-1 0 0,0-2 1,0 1-1,-1-1 1,-1-1-1,0 0 0,-14 7 1,6-4-55,-1-1 0,0-2 0,-1 0 0,-34 9 0,37-11-342,19-6 79,-1 0-1,1-1 0,0 1 1,0-1-1,-1 1 1,1-1-1,-1 1 1,1-1-1,0 0 1,-1 1-1,1-1 1,-1 0-1,1 0 1,-1 0-1,1 0 1,0 0-1,-1 0 0,1-1 1,-1 1-1,1 0 1,0-1-1,-1 1 1,-1-2-1,-2-7-6296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49:4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1 708 4992,'0'0'97,"0"-1"1,1 1-1,-1-1 0,0 1 1,0 0-1,1-1 0,-1 1 1,0-1-1,0 1 0,0-1 1,0 1-1,0-1 0,1 1 1,-1-1-1,0 1 0,0-1 1,0 1-1,-1-1 0,1 1 1,0-1-1,0 1 0,0-1 1,0 1-1,-1-1 0,1 0-65,0 0 0,0 1 0,0-1-1,-1 0 1,1 1 0,0-1 0,0 1-1,0-1 1,0 0 0,0 1 0,0-1-1,0 0 1,0 1 0,0-1 0,1 0 0,-1 1-1,0-1 1,0 1 0,1-1 0,-1 0-1,0 1 1,0-1 0,1 1 0,-1-1-1,1 1 1,-1-1 0,1 1 0,0-1-1,25-24 813,-1-1 0,30-39 0,37-63 125,-15 19-576,-44 66 17,73-73 1,48-31 122,-151 144-539,8-10-4,-7 10 260,-6 9-228,-7 15-123,7-16 170,-2 6-99,1 0-1,-1 1 0,2-1 0,0 0 1,0 1-1,0 13 0,6 70 68,-2-52 45,0-24-76,1 0-1,1 0 0,0 0 1,2 0-1,0-1 0,1 0 1,1 0-1,0-1 0,13 19 1,-19-32 4,1 0 1,0 0 0,0-1-1,0 1 1,0-1 0,0 0-1,1 0 1,0 0 0,-1 0-1,1-1 1,0 0 0,0 1 0,6 1-1,-3-2 48,-1-1-1,0 0 1,0 0 0,1 0-1,-1-1 1,0 0-1,1-1 1,-1 1-1,8-2 1,7-3 3,1 0 0,-1-1 1,1-2-1,-2 0 0,1-1 1,-1-1-1,-1-1 0,23-16 1,9-11 176,74-72 1,-116 102-144,-1-1 0,0 0 0,-1-1 0,1 0 0,7-15 0,-12 20-29,0-1 1,-1 1 0,0 0 0,0-1-1,0 1 1,-1-1 0,0 0 0,0 1-1,0-1 1,-1 0 0,0 1 0,0-1-1,-2-9 1,1 10-66,0 0 0,0 0 0,-1 0 0,0 0 0,0 0 0,0 0 0,0 1 0,-5-6 0,6 8-22,-1 0 1,1 0-1,-1 1 1,0-1 0,0 1-1,1-1 1,-1 1-1,0 0 1,-1 0-1,1-1 1,0 1 0,0 1-1,0-1 1,0 0-1,-1 1 1,1-1-1,0 1 1,-1-1 0,-4 1-1,0 0-31,-1 1-1,1 0 0,-1 0 1,1 0-1,0 1 1,0 0-1,0 0 1,0 1-1,0 0 1,0 0-1,1 1 0,-1 0 1,1 0-1,0 1 1,0-1-1,1 1 1,-1 0-1,-6 8 1,6-4-17,0-1 0,1 1 0,-1-1 0,2 1 0,-1 1 1,1-1-1,0 1 0,1 0 0,0-1 0,1 1 1,0 1-1,-1 18 0,3-12 48,0 1-1,1-1 1,1 0 0,0 1-1,2-1 1,0 0 0,7 19-1,-7-25 14,0-1 0,1 0 0,1 0-1,-1-1 1,1 0 0,1 0 0,0 0 0,0-1-1,0 0 1,1 0 0,1-1 0,13 10 0,-11-10 161,24 12 0,-30-17-114,-1 0 1,1 0 0,0-1 0,-1 0 0,1 0-1,0 0 1,0-1 0,0 1 0,5-2 0,-4 1 36,1 0 0,0-1 0,-1 0 0,1-1 1,-1 1-1,1-1 0,-1 0 0,1-1 1,-1 0-1,0 0 0,0 0 0,-1 0 1,1-1-1,-1 0 0,1-1 0,7-7 1,-5 2-34,1 0 0,-1 0 0,-1 0 0,0-1 0,9-19 1,22-64-84,-17 39-25,-15 41-3,0-3 51,1 1-1,1-1 1,1 1 0,12-17 0,-12 18-53,-9 13 16,1 0 0,0 1 0,0-1 0,0 0 0,0 0 0,1 1 0,-1-1 0,0 1-1,1-1 1,-1 1 0,1-1 0,0 1 0,1-1 0,-1 3 23,0 0 0,-1 0 0,1 0-1,-1 0 1,1 0 0,-1 1 0,1-1 0,-1 0 0,0 1 0,0 0 0,2 1 0,3 7-31,0 1 0,-1-1 0,0 1 0,6 19 1,8 47 18,-13-43 165,4 64 0,-10-81-16,0 0 0,-1 0 0,-1 0 0,-1 0 0,-8 31 0,9-43-34,1-1 1,-1 0 0,0 1-1,-1-1 1,1 0 0,-1 0-1,0 0 1,0-1 0,0 1-1,0-1 1,-1 1 0,1-1-1,-1 0 1,0 0 0,-4 2-1,5-4-36,1 0-1,-1 0 1,1 0-1,-1 0 0,0 0 1,1-1-1,-1 1 1,0-1-1,1 0 1,-1 0-1,0 0 0,0 0 1,1 0-1,-1 0 1,0-1-1,1 1 1,-1-1-1,0 0 0,1 0 1,-1 0-1,1 0 1,-1-1-1,1 1 0,0-1 1,-1 1-1,1-1 1,-3-3-1,-4-3-60,1 1-1,0-2 1,0 1-1,1-1 1,0-1-1,1 1 1,0-1-1,-5-11 1,7 12-600,12 23-953,0-7 1426,0 0 0,14 9 0,-18-14 158,0 0-1,0 0 1,0-1 0,0 1-1,0-1 1,1 0-1,-1 0 1,0 0 0,5 0-1,23 1 194,0-2 1,0-2-1,32-4 0,-42 2-114,0-1 0,0-1 0,0 0 0,-1-2 0,24-11 0,-28 9-29,-1 0 1,0-1-1,-1-1 1,0 0-1,-1-1 1,-1-1-1,0 0 1,19-27-1,5-14 376,33-69-1,-69 122-416,3-5 18,0-1 0,-1 0 0,0 0 0,0 0 0,-1 0 0,0 0 0,0 0 0,-1-1 0,0 1 0,-1-16 0,-2 17-939,5 19-433,5 9 1289,0 0 0,-1 0 0,-1 1-1,5 42 1,-6-12 192,-1 52-1,-5-82 9,-6 33 0,1-2 168,5-49-248,1 0 0,-1 0 0,0 0 0,0 1 0,-1-1 0,1 0 0,-1 0-1,-4 6 1,5-8-23,0-1 0,0 1 0,0-1-1,0 1 1,0-1 0,0 1 0,-1-1 0,1 0 0,-1 0-1,1 0 1,-1 0 0,1 0 0,-1 0 0,0 0-1,1 0 1,-1 0 0,0-1 0,0 1 0,0-1 0,1 0-1,-4 1 1,-3-2 8,-1 0 0,1-1 0,0 0 0,0-1-1,-1 1 1,1-2 0,1 1 0,-1-1 0,1 0 0,-9-6 0,0 1 24,-40-29-165,55 37 56,0 1 0,0-1-1,0 0 1,0 0 0,0 0-1,0 1 1,0-1 0,0 0-1,0-1 1,-1 0 0,-1-3-122,-1 4-3,3 1-373,3 1-346,13 6 760,0-1 0,0 0 1,1-1-1,-1-1 0,1 0 1,0-1-1,18 0 0,-21-2 174,0-1 0,0 0 0,0-1 0,0-1 0,0 0 0,-1-1 0,1 0 0,0-1 0,17-8 1,17-13 95,-1-2 1,-2-2 0,0-2 0,56-52-1,-84 68 40,1 0 0,23-30 0,-36 39-110,0 1 1,0-1-1,-1 0 1,0 0-1,0 0 1,0-1-1,-1 1 1,0-1-1,0 1 1,-1-1-1,1 0 1,-1-13-1,-1 16-47,1 0-43,-1 0 0,-1 0 0,1 0 0,0 0-1,-1 0 1,0 0 0,-2-6 0,2 7-89,0-1 0,0 0 1,0 0-1,1 0 0,-1 0 1,1 0-1,0-6 0,0 9-333,0 3-492,-1 92 503,0-3 263,13 131 0,-10-213 170,-1 0 1,2 0 0,-1 0-1,1 0 1,0 0 0,1-1-1,0 1 1,0-1 0,1 0-1,0 0 1,10 11 0,-12-14-8,-2-4 23,0 0 1,0 0-1,-1 0 1,1 0-1,0 0 1,0-1-1,0 1 1,0 0-1,0 0 1,0 0-1,1 0 1,-1-1-3,1 0 1,-1 0 0,0 0 0,1 0 0,-1 0 0,0 0 0,0-1 0,0 1-1,1 0 1,-1-1 0,0 1 0,0-1 0,2 0 0,2-2 59,0 1 0,1-2 0,-1 1-1,-1-1 1,1 1 0,0-1 0,-1 0 0,0-1 0,0 1 0,0-1 0,-1 0 0,1 0 0,4-11 0,2-3 30,-2-2 0,8-28 0,-12 36 4,2-22-1,0 0-88,-3 6-142,-3 24 70,0 0-1,1 0 0,0 0 0,0 0 0,2-8 0,-3 19-291,1 1 0,0-1 0,0 0 0,0 0 0,2 7 1,4 19 143,21 120-137,-25-143 363,-1 0-1,1 0 0,1-1 1,6 14-1,-8-19-7,-1 0 0,1-1 0,-1 1 0,1-1 0,0 1 0,0-1 0,0 0 1,0 0-1,1 0 0,-1 0 0,1 0 0,-1 0 0,1 0 0,0-1 0,-1 0 0,1 1 0,4 0 0,-5-2 31,1 0-1,0 0 1,-1 0 0,1 0 0,0-1 0,-1 1-1,1-1 1,-1 0 0,1 0 0,-1 0-1,1 0 1,-1 0 0,1 0 0,1-2 0,31-24 408,-22 15-397,0-1 0,-1 0 0,0-1 0,-2 0 0,1-1 0,-2-1 0,0 1 0,13-33 0,-6 10-14,6-12 26,29-103-1,-45 130-23,-4 18-152,0-1-1,-1 0 1,1 1 0,-1-1 0,0-8 0,-1 13-57,1 2-358,19 6 124,-9-3 270,0 1 0,20 10 0,-27-12 126,0 0-1,0 1 1,0-1 0,0 0 0,0 1 0,-1 0 0,0 0-1,0 0 1,0 0 0,3 7 0,2 8 7,0 0 0,-1 1 1,-1 0-1,5 38 0,-4-24 131,17 64 84,-18-78-225,0 0 0,2-1-1,18 36 1,-24-51 15,0-1 0,1 1 0,-1 0 0,1 0 0,0-1-1,0 0 1,1 1 0,-1-1 0,1-1 0,-1 1 0,1 0 0,0-1 0,0 0 0,0 0 0,0 0-1,0 0 1,1 0 0,-1-1 0,0 0 0,1 0 0,-1 0 0,1-1 0,-1 1 0,1-1 0,-1 0-1,1-1 1,0 1 0,-1-1 0,0 0 0,1 0 0,-1 0 0,7-3 0,10-4 49,-1-2 0,0 0 0,0-1 0,-1-1 0,-1-1 0,0-1 0,-1 0 1,26-28-1,-16 11 144,-1-2 0,-2-1 1,34-61-1,-47 75-118,-2-1 0,14-41 0,-22 58-109,0 1 0,-1 0 1,1 0-1,-1 0 0,0 0 1,0 0-1,0-1 0,0 1 1,0 0-1,-1 0 0,1 0 1,-1 0-1,0-1 1,-2-3-1,2 6-24,1-1 1,-1 1-1,0-1 1,0 1-1,-1-1 1,1 1-1,0 0 1,0 0-1,-1 0 1,1 0-1,0 0 0,-1 0 1,1 0-1,-1 0 1,1 0-1,-1 0 1,0 1-1,1-1 1,-1 1-1,0 0 1,1-1-1,-1 1 1,0 0-1,0 0 0,1 0 1,-1 0-1,0 0 1,-2 1-1,-3 0-16,-1 1 0,1 0 0,0 1-1,-1-1 1,1 1 0,0 1-1,0 0 1,1 0 0,-1 0-1,1 1 1,0-1 0,-6 7 0,5-4 44,0 1 1,0-1-1,1 1 1,0 0-1,0 1 1,1 0 0,0 0-1,-7 17 1,9-18-6,1 1 1,0 0-1,1-1 1,0 1-1,0 0 1,1 0-1,0 0 0,0 0 1,1 0-1,0 0 1,1-1-1,0 1 1,5 13-1,-3-12 18,0 0 0,1 0 0,1 0 0,-1-1 0,1 0 1,1 0-1,0 0 0,0-1 0,0 0 0,15 11 0,-8-8 35,0-1 1,1 0-1,0-1 1,0-1 0,1 0-1,0-2 1,1 1-1,-1-2 1,1 0 0,0-1-1,1-1 1,-1 0-1,1-2 1,-1 0 0,1 0-1,-1-2 1,24-3-1,-18-1-681,-1-1 1,0-1-1,0 0 0,-1-2 0,0-1 0,40-24 0,-17 3-2677,72-64 0,-21 5-2247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05:20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3519 74 1728,'-2'-18'847,"2"16"-727,-1 1 1,1-1 0,0 0 0,0 0 0,0 1 0,0-1 0,0 0-1,0 0 1,0 0 0,1 1 0,-1-1 0,0 0 0,1 1 0,0-1 0,-1 0-1,1 1 1,0-1 0,0 1 0,0-1 0,0 1 0,0-1 0,1 0 0,-1 1 10,0 0 0,0 0 0,0 0 1,0 0-1,-1-1 0,1 1 0,0 0 1,-1 0-1,1 0 0,-1 0 1,0-1-1,1-1 960,7 11-451,-3-3-605,1-1 0,0 1 0,-1 0-1,0 0 1,0 1 0,0-1 0,-1 1 0,6 10 0,27 59 487,-21-41-89,20 41-271,-6-10-195,55 89 0,1-40 134,-60-83-29,-1 0 0,-2 2 1,36 67-1,22 116-61,-42-106 287,67 133-307,-80-186 151,48 123 295,10 21 12,-65-160-335,-4-8 40,32 51-1,-11-24-73,-35-58 187,-1-2-204,0 0 0,1 0 0,-1 0 0,0 1 0,1-1 0,-1 0 0,0 1 0,1-1 0,-1 0 0,0 1 0,1-1 0,-1 0 0,0 1 0,0-1 0,1 0 0,-1 1 0,0-1 0,0 1 0,0-1 0,0 0 0,0 1 0,0-1 1,1 1-1,-1-1 0,0 1 0,0-1 0,0 1 0,-1-1 0,1 0 0,0 1 0,0-1 0,0 1 0,0-1 0,0 1 0,-5 16 216,-5-4-491,2 0 0,-11 22 0,18-34 219,-6 14-98,1 0-1,0 0 1,-6 24 0,-5 51 305,9-44-186,-24 143 473,23-126-133,-1 103 0,4-80-363,2-51 17,-20 123 623,6-49-288,10-65-181,7-17-123,1-24-54,0 1 0,0 0 0,0-1 0,-1 1-1,1-1 1,-1 1 0,0-1 0,-1 5 0,0-3 1,1 1-1,-1 0 0,1 0 1,0 0-1,0 10 0,1-8 42,-1-1 0,0 0 0,-2 9 0,2-12 18,1 1 0,-1-1 0,1 1 0,0-1 0,1 6-1,-1 1-48,0-9-128,0 13 524,0-14-413,-1 9 1531,-1-9-795,-3-7-1002,-5-7-234,14 10 465,-4 3 415,1-1-757,0-1 415,0 0 1,0 0-1,0 0 0,-1 0 0,1 0 1,-1 0-1,0 0 0,1 0 0,-1 0 1,0 0-1,0 0 0,0 0 0,-1-4 1,1 0-65,-1 5 16,1 1 0,-1-1-1,1 0 1,-1 1 0,1-1 0,-1 0-1,0 1 1,1-1 0,-1 1-1,0-1 1,1 1 0,-1-1-1,-1 1 1,2 0 19,-3-2-177,-3-2 153,0 2 70,7 0 14,-6 0-471,4 2 495,-6-9 335,6 9-410,-13-7-331,14 3 346,0 3 118,-1 1-53,-2 0-123,2 0-91,-1-1-6,1 1 84,0-1 1,-1 0-1,1 0 1,-1 1-1,1-1 1,-1 1-1,0-1 1,1 1-1,-1 0 1,1-1 0,-4 1-1,-5-2-108,-23-13 151,27 12-16,0 0-1,-1 0 0,1 0 0,-1 1 1,0 0-1,-10-2 0,-37-2-118,-83-6-153,-23 5 336,139 4-50,-1-1 0,1-1 0,0 0 0,0-2 0,-26-12 0,18 5 180,5 2-178,-1 0 0,0 2 0,-1 1-1,-32-8 1,11 8 84,-6-1-173,-1 1-1,-72-1 1,110 10 89,-19-1-32,1 2 0,0 2 0,-43 8-1,15 1 35,27-5-12,20-4 32,1 0 0,-23 9 0,-72 29-14,105-40-15,-1 0 1,1 0-1,-1-1 0,1 1 1,-1-1-1,-7-1 1,8 1 2,0 0 1,0 0 0,-1 0 0,1 0 0,0 1 0,0 0 0,-6 2-1,5-3 67,1 1 0,0 0 0,0-1 0,0 0 0,0 0 0,-1 0 0,-5-1 0,-7 0-165,-5 1 382,8-3-321,13 3-96,-8-1 187,9 1-58,0-1 1,0 1-1,0 0 0,0 0 0,0-1 0,0 1 0,0 0 0,0 0 0,0 0 0,0-1 0,-1 1 0,1 0 0,0 0 0,0 0 0,0-1 0,0 1 0,-1 0 0,1 0 0,0 0 0,0 0 0,0 0 0,-1-1 0,1 1 0,0 0 0,0 0 0,-1 0 0,1 0 0,0 0 0,0 0 0,-1 0 0,1 0 0,0 0 0,0 0 0,-1 0 0,1 0 0,0 0 0,0 0 1,0 0-1,-1 0 0,1 0 0,-2 0 93,1 0 66,1 1-447,0-1 301,-1 0 1,1 0-1,0 0 1,0 0-1,0 0 1,0 0-1,-1 0 1,1 0-1,0 0 1,0 0 0,0 0-1,0 0 1,-1 0-1,1 0 1,0 0-1,0 0 1,0 0-1,-1 0 1,1 0-1,0 0 1,0 0-1,0 0 1,0 0-1,-1 0 1,1 0-1,0 0 1,0 0 0,0 0-1,0-1 1,0 1-1,-1 0 1,-2-3 320,2 3-312,1 0 0,-1 0 0,0 0-1,1-1 1,-1 1 0,1 0 0,-1 0 0,1-1 0,0 1 0,-1 0-1,1 0 1,-1-1 0,1 1 0,-1 0 0,1-1 0,-1 0-1,-9-6 12,-17-11-130,25 17 118,1 1 0,-1-1-1,1 0 1,0 0 0,-1 0-1,1 0 1,0 0 0,-2-2-1,-11-8 508,-10 0-780,12 6-90,11 4 353,-1 0 0,0 0 0,1 0 1,-1 1-1,0-1 0,1 0 0,-1 1 0,0-1 0,-3 1 0,-4-4-172,9 3 172,-1 1 0,1-1 0,-1 1 0,1 0 0,-1-1 0,1 1 0,-1 0 0,0-1 0,1 1 0,-1 0 0,1 0 0,-1 0 0,0-1 0,1 1 0,-2 0 0,1 0 85,1 0-93,0 0 0,-1 0-1,1 0 1,0 0 0,-1 0 0,1 0 0,0 0 0,-1 0 0,1 0 0,0 0 0,-1 0-1,1 0 1,0 0 0,-1 0 0,1 0 0,0 0 0,-1-1 0,1 1 0,0 0 0,0 0-1,-1 0 1,1-1 0,0 1 0,0 0 0,-1 0 0,1-1 0,0 1 0,0 0 0,0-1-1,-1 1 1,1 0 0,0-1 0,-93 1-158,81-5 192,1 1-28,-63-17 28,2 7 184,41 7-239,-49-5 0,-50-2 161,-174-3-202,270 15-25,19 2 249,-1-1 1,-26-5 0,-34-7-423,-4 5 379,-108-7-131,78 10 321,56 3-276,30 1-63,-42-5 0,40 1-54,1 1 1,-33 0-1,47 4 114,0 0-1,0-2 1,-20-3 0,24 4-76,0 0 0,1 0 0,-1 1 0,0 0 0,0 1 0,1 0 0,-1 0 0,0 0 0,-10 4 0,-4 0 65,-75 15-172,-134 27 539,207-44-274,-1-1-1,-38-3 0,21 1-113,37-1 24,0 1 1,0-1-1,0 1 0,1-1 1,-1 0-1,0 0 0,0-1 0,1 1 1,-1-1-1,0 0 0,1 0 1,0 0-1,-1 0 0,-3-5 0,-7-17 316,13 21-315,0-1-1,1 1 1,-1 0-1,1 0 1,0-1-1,0 1 1,1-7-1,0 0 21,0-7 5,1-1-1,1 1 1,0 0 0,2 0-1,6-19 1,10-37-2,21-213 189,-31 204-286,11-55 186,-14 87-273,26-91 0,-1 11 19,9-42 214,-30 131-182,3 1 1,24-46 0,59-97 29,-62 94 93,-22 53-340,-2-1 412,-1-2 1,8-58-1,-4 22-187,9-75 137,-1 9-256,-16 96 220,2-61 0,-6 54-67,1 17 114,0-19-44,1-11-236,4-10-316,-9-50 630,0 123-103,-1 0-1,1-1 0,-1 1 1,0 0-1,1 0 0,-1 0 0,-2-2 1,2 2 44,0 0 1,0-1 0,0 1 0,0 0-1,1 0 1,-1-1 0,0-3-1,-8-6-394,5 7 496,3 3 52,0 0-335,1 1 0,-1 0 1,0 0-1,1 0 1,-1 0-1,0 1 1,1-1-1,-1 0 1,0 0-1,0 0 0,0 1 1,-1-2-1,1 2-100,0 0 0,0 0 0,0 0 0,1 0 0,-1 0 0,0 0-1,0 1 1,0-1 0,0 0 0,1 0 0,-1 1 0,0-1 0,0 0 0,1 1-1,-1-1 1,0 1 0,1-1 0,-1 1 0,0 0 0,1-1 0,-1 1-1,0 0 1,-16 15-2198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50:23.052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2803 486 896,'-20'-43'10487,"16"120"-10185,4 10-366,-4 343 80,-16-209 321,8-112-173,-81 430 76,80-459-44,3 0-1,0 141 438,13-242-323,15-195 287,-9 69-627,13-162-166,-12 223 130,36-136 1,-2 41-51,3-13-40,-27 120 105,12-40-10,-5 13 75,-7 25-50,7-38-150,-25 109 11,2 12-1075,-4-7 1267,23 122-161,14 289-136,-32-316 293,29 1048 1080,-40-834 161,6-308-1030,-9-13 26,8 8-207,0 0 0,1 0 0,-1 0 0,1 0-1,0-4 1,-3-20 20,-6-30-46,-2-61-1,0-5-11,-7-1-59,-21-185-127,10 44 155,-22-325-412,43 429-645,14 187 374,4 62 615,-2 93-1,-5-84 87,4 238 34,-4-131 6,-2 156 341,-1-207-132,-9 92 363,3-132-387,5 31 79,1-87 1163,0-74-846,-4-66-588,-1 8 35,-17-387-91,8 197-146,13 242 145,-15-374 2,23 5-249,-5 358 246,15-159 18,-4 90-140,-12 89 210,-1 12-111,1 1-1,-1 0 1,0-1-1,0 1 1,1 0-1,0-1 1,-1 1-1,2-3 1,-1 3 116,-1 0 0,0 0 0,1-1 0,-1 1-1,0 0 1,0-1 0,-1 1 0,1-3 0,-1-6 153,1-4-113,0 0 0,-1 1 1,-1-1-1,-5-24 0,2 16-13,-4-8-51,2 14 98,5 11-126,0-1-1,-1 1 1,0 0-1,0 0 1,-1 0-1,-4-6 1,8 11-31,0 1 0,0 0 0,0 0 0,0 0 1,-1 0-1,1 0 0,0 0 0,0-1 1,0 1-1,0 0 0,0 0 0,0 0 1,0 0-1,-1 0 0,1 0 0,0 0 1,0 0-1,0 0 0,0 0 0,0 0 1,-1 0-1,1 0 0,0 0 0,0 0 1,0 0-1,0 0 0,-1 0 0,1 0 1,0 0-1,0 0 0,0 0 0,0 0 1,0 0-1,-1 0 0,1 0 0,0 0 1,0 0-1,0 0 0,0 0 0,0 0 1,0 0-1,-1 1 0,1-1 0,0 0 1,0 0-1,0 0 0,0 0 0,-3 11-324,2 19 426,1-25-174,0 6 152,1-1-25,-1 0 1,-1 0-1,0 0 0,-3 11 0,-4 17-21,-6 24 112,4-28-35,2 0 1,1 0 0,2 0 0,0 37 0,6 140-119,1-171 69,11 76-134,-7-82 127,2 57-1,-8-10 200,-10 320 151,5-343-444,-8 148 1223,34-475-527,-9 167-938,18-231 59,-5-165 400,-18 318-358,-4 145 192,12-136-197,-12 102 326,2-47-124,-5 71 65,1 12-84,-1 1 0,-5-33 0,0 18-177,5 47 194,0 0 0,0 0 0,0 0 0,0 0 0,0-1 1,0 1-1,0 0 0,0 0 0,0 0 0,0 0 0,0 0 0,0-1 1,0 1-1,0 0 0,0 0 0,0 0 0,-1 0 0,1 0 0,0 0 0,0-1 1,0 1-1,0 0 0,0 0 0,0 0 0,0 0 0,-1 0 0,1 0 1,0 0-1,0 0 0,0 0 0,0 0 0,0 0 0,-1 0 0,1 0 0,0 0 1,0-1-1,0 1 0,0 0 0,0 0 0,-1 1 0,1-1 0,0 0 1,0 0-1,0 0 0,0 0 0,-1 0 0,1 0 0,0 0 0,0 0 0,0 0 1,0 0-1,0 0 0,0 0 0,-1 0 0,1 0 0,0 1 0,0-1 1,0 0-1,0 0 0,0 0 0,0 0 0,0 0 0,0 0 0,0 1 0,-1-1 1,1 0-1,0 0 0,0 0 0,-8 11-308,-7 30 87,9-24 263,-1 1-1,-12 21 1,13-25-26,0-1-1,1 1 0,0 1 1,-4 23-1,-1 1-6,-51 131 132,18-57 107,28-71-3,2 0 1,-8 45 0,15-61-141,-22 108 144,-19 73-135,29-140-45,-15 110 1,6 351 55,37 5 133,-4-356 23,-5 46-236,-1-122 102,0-97-124,0-1 0,1 1 0,0 0-1,-1 0 1,2-1 0,-1 1 0,0-1 0,1 1 0,1 3 0,74-224 86,-34 91-277,-20 56 168,10-28-576,-31 94 498,9-20-501,-10 24 568,-1-1 1,1 1-1,-1-1 0,0 1 1,1-1-1,-1 1 1,1-1-1,-1 1 0,1 0 1,0-1-1,-1 1 0,1 0 1,-1-1-1,1 1 1,0 0-1,-1 0 0,1-1 1,-1 1-1,1 0 1,0 0-1,-1 0 0,1 0 1,0 0-1,-1 0 0,1 0 1,0 0-1,-1 0 1,1 0-1,0 1 0,-1-1 1,1 0-1,0 0 0,0 1 1,3 2-16,0-1 0,-1 1 0,1 0 0,-1 0 0,0 0 0,0 0 0,0 0 0,-1 1 0,4 5 0,20 39-78,-18-33 57,10 25 58,-1 0-1,-2 1 0,17 78 1,8 130 3,-27-140 93,11 74 229,-7-113-168,-17-70-159,0 0 1,0 0-1,1 0 0,-1 0 1,0 0-1,0 0 0,0 0 1,0 0-1,0 0 0,0 0 1,0 0-1,0 0 1,0 0-1,0 0 0,0 0 1,0 0-1,0 0 0,0 0 1,0 0-1,0 0 0,1 0 1,-1 0-1,0 0 0,0 0 1,0 0-1,0 0 1,0 0-1,0 0 0,0 0 1,0 0-1,0 0 0,0 0 1,0 0-1,0 0 0,0 0 1,0 0-1,0 0 1,1 0-1,-1 0 0,0 0 1,0 0-1,0 0 0,0 0 1,0 0-1,0 0 0,0 0 1,2-5 36,0 0 0,0 0 0,0-1 0,-1 1-1,0-1 1,0 1 0,0-1 0,-1-7 0,11-457 215,-12 345-783,9 163-217,-6 56 518,-2-21 266,4 196 1222,-4-279-1128,0 1 1,-1-1-1,0 1 1,-1-1-1,0 1 1,-6-16-1,7 21-131,-1 0 0,0 0 1,0 0-1,0 1 0,-1-1 0,1 1 0,-1-1 0,0 1 0,0 0 0,0 0 1,0 0-1,-1 0 0,1 1 0,-1-1 0,0 1 0,1 0 0,-7-2 0,-2 0-94,1 1 0,-1 0 0,1 1 0,-1 0 0,0 1 1,-13 0-1,-75 8-3,48-2 206,-12 0-108,0 2 1,1 3-1,-74 22 0,43-8 15,-178 22 0,232-41 62,0-2-1,0-2 0,0-1 1,0-2-1,0-1 0,0-3 1,1-1-1,0-2 0,-40-14 1,11-4-245,1-3 0,2-3 1,-96-64-1,132 77-112,1-3 1,0 0-1,-28-32 0,20 9-930,15 18 424,17 23 662,1-1 0,-1 0 0,1 0 1,0 0-1,-4-12 0,6 14 19,0 0 1,0 0-1,0 0 0,0 0 1,1 0-1,0 0 0,0 0 1,0 0-1,0 0 0,2-9 1,-2 12 58,1 0 0,0-1 1,-1 1-1,1 0 1,0-1-1,0 1 1,0 0-1,0 0 0,0 0 1,0 0-1,1 0 1,-1 0-1,0 0 1,0 0-1,1 1 0,-1-1 1,0 0-1,1 1 1,-1-1-1,3 0 1,5-1-44,-1 0 0,14-1 0,-11 2 45,249-28-341,-93-2 485,-146 25-163,1-1 0,-2 0 0,1-2-1,-1-1 1,31-19 0,6-14-43,91-88 1,-134 117 153,9-7 346,-1-1-1,35-50 1,-56 71-378,0 0-1,-1 0 1,1 0 0,-1 0-1,1 0 1,-1 0 0,1 0-1,-1 0 1,0 0 0,1 0-1,-1 0 1,0 0 0,0 0-1,0 0 1,0 0 0,0-1-1,0 1 1,0 0 0,0 0-1,-1 0 1,1 0 0,0 0-1,-1 0 1,1 0 0,-1 0-1,0-1 1,-1-2 18,-1 1-1,0 0 1,1 0-1,-2 0 1,-4-4 0,5 5-140,0-1 1,0 1 0,0-1-1,1 1 1,-3-5 0,5 6 68,0 1 0,0-1 0,0 1 0,0-1 0,0 1 0,0-1 0,1 1 0,-1-1 0,0 1 0,0-1 0,1 1 0,-1-1 0,0 1 0,1-1 0,-1 1 0,1-1 0,-1 1 0,0 0 0,1-1 0,-1 1 1,1 0-1,-1-1 0,1 1 0,-1 0 0,1 0 0,-1-1 0,2 1 0,15-8-93,99-30-186,-67 22 657,-23 7 58,-11 0-542,-13 7 148,0 0-1,0 1 1,1-1-1,-1 1 1,0 0 0,1-1-1,-1 1 1,1 0-1,-1 1 1,1-1-1,2 0 1,-4 1-7,-1 0 0,1 0-1,-1 0 1,1 0 0,-1 0 0,1 0-1,-1 0 1,1 0 0,-1 0 0,1 0 0,-1 0-1,1 0 1,-1 0 0,1-1 0,-1 1-1,0 0 1,1 0 0,-1-1 0,1 1 0,-1 0-1,0 0 1,1-1 0,-1 1 0,1 0 0,-1-1-1,0 1 1,0 0 0,1-1 0,-1 1-1,0-1 1,0 1 0,1-1 0,-1 1 0,0-2 250,1-3-297,24 2-64,-24 3 116,0 0-1,0 0 1,0 0 0,0-1-1,-1 1 1,1 0-1,0 0 1,0 0 0,0-1-1,-1 1 1,1 0 0,0-1-1,0 1 1,-1 0 0,1-1-1,3-4 1096,-15 5-107,-35 5 54,1-5-489,-110-4 320,134 2-890,0 1 0,-1 1-1,-39 6 1,4-2 381,47-3-236,-1 0-1,0-1 1,-15-2 0,15 1-46,1 1-1,-1-1 1,-12 3-1,-9-2-9,27 0-43,0 0 0,-1 0 1,1 0-1,0 0 0,0 1 0,0 0 0,-5 1 0,0 1 1,1-1-1,-1-1 0,1 0 0,-1 0 1,0-1-1,1 0 0,-11-2 0,-11 1 16,-142 9-284,122-5 350,34-3-137,0 1 0,-18 3-1,-40 9-19,4-1 330,54-11-156,-7 2-195,3 2 78,-5 2 98,20-5-149,1 0 0,-1-1 0,1 1 1,-1-2-1,-7 2 0,-16 2 171,-8 0-60,-20 1-49,45-4-9,0 0-1,-22-1 0,-15 1-118,-7 3-249,37-4 673,-32 5 0,38-3-374,0-1 0,-21-1-1,-18 2-14,-30 16 94,42-8-86,33-7-19,1-1 0,-1 1 0,-8 5-1,4-2-24,-7 4 338,-21 16 0,7-4 85,15-13-343,-13 11 339,29-19-335,1-1-1,-1 1 1,0 0-1,0-1 1,0 1-1,0-1 1,0 1-1,0-1 1,0 1 0,0-1-1,0 0 1,0 0-1,0 1 1,0-1-1,0 0 1,-2 0-1,2 1 8,0 0 0,0-1 0,0 1 0,0 0 0,0 0 0,0 0 0,0 0 0,0 0 0,0 0 0,1 0-1,-1 0 1,0 1 0,1-1 0,-2 2 0,2 0-7,-1 1 0,1-1 0,-1 0-1,1 0 1,1 7 0,-1 6-197,-28 249 270,17-192 40,6-49-21,2 0 1,-1 30-1,4-25-37,-1 11 66,6 41 0,1-19-150,-4-44 5,0 0-1,-1 36 0,-1-31 67,3 24 0,3 50 30,-2-76 49,1 8-22,-5-11-115,5 20-1,-3-20 136,1 20-1,-3-27-135,2-1 1,3 19-1,-3-19 40,0 0-1,1 18 1,0 81 140,2 86 106,0-92-559,4-2 549,-9-77-91,1-10-97,-1 1-1,-4 27 1,-1-9 119,0 2-465,-1 0 422,5-30-132,0 0-1,0 0 0,1 0 1,-1 0-1,1 0 0,0 7 1,0 14 4,-10 101-37,7-85 741,3-43-671,0-1 0,-1 1 1,1 0-1,1-1 0,-1 1 0,0 0 0,0-1 0,0 1 1,1 0-1,0-2 0,0-5 18,-1 1-74,0 5 15,0 0 1,0 0-1,0 0 1,0 0-1,0 0 1,0 0-1,0 0 1,1 0-1,-1 0 1,1 0 0,0 0-1,-1 0 1,2-2-1,0 1-21,0 0 0,0-1 0,0 1 0,-1 0 0,0-1 0,1 1 0,-1-1-1,-1 1 1,2-5 0,-2 4-1,1 0 0,0 0 1,0 1-1,0-1 0,1 0 0,-1 1 0,1-1 0,2-3 0,52-73-39,-49 69-57,-6 10 106,0-1-1,-1 1 1,1-1 0,0 1-1,0 0 1,0-1 0,0 1-1,1 0 1,-1 0 0,0 0-1,0 0 1,1 0-1,1-1 1,29-19-12,-15 9 36,9-4-115,-15 12 93,0 1 0,-1 0-1,1 0 1,1 1-1,11 0 1,25-6-21,-17 2 10,34-2-1,-35 5-50,63 0 198,20-1-166,-90 1 185,-20 2-145,1 1 1,-1-1 0,0 1 0,0-1-1,1 1 1,-1 0 0,0 1 0,0-1-1,1 1 1,-1-1 0,0 1 0,4 1-1,22 6 40,11 11 88,41 28 0,-71-42-154,0 0 0,1-1 0,0 0-1,0 0 1,1-1 0,11 1-1,67 5 147,25 7-282,-113-16 198,18 2 110,20 5 0,-27-4-141,-3-1 5,0 0 0,0 1 1,-1 0-1,1 0 0,16 10 0,22 17 105,-30-18-139,-13-9 10,0 1 0,0-1 0,-1 1 0,1 0 1,-1 0-1,0 1 0,0-1 0,7 10 0,48 77 172,-16-29-66,-25-34-142,39 44-1,-51-66 74,1 0 0,0-1 1,0 0-1,1 0 0,10 6 0,4 1 27,-8-4-35,0 0-1,1-1 1,0-1-1,17 4 1,63 13 35,-24-10-117,18 7 38,-68-15 130,-17-4-104,1-1 0,-1 1 0,0 1 0,1-1 0,3 3 0,-3-3 19,-1 1 1,1-1-1,-1 0 0,1 0 1,-1 0-1,6-1 0,14 4 62,-18-3-30,0 0 0,1-1 1,-1 0-1,10 0 0,-2-1 15,-12 1-2,7-9 198,-7 9-182,-1-1 0,0 0 0,0 0-1,1 0 1,-1 0 0,0-1 0,0 1 0,0 0 0,0 0 0,-1-1 0,1 1 0,0 0 0,0-1 0,-1 1 0,1-1 0,-1 1 0,1-1 0,-1 1 0,0-1 0,1 1-1,-1-3 1,1-4 32,-1-1 0,0 1 0,-1-9 0,-11-156 181,8 81-194,-26-144 0,-15-25-39,-8-37-98,24 152-47,-17-264 0,32 230 16,6 64 10,-3-92-292,12 164 90,7-47 0,-2 50 175,-3 7-91,16-58-1,-15 76 152,-3 12-24,0-1 0,0 1 0,1-1 0,3-7 0,-4 9 23,-2 3 34,1-1 0,0 1 1,0 0-1,0-1 0,0 1 0,0 0 1,0-1-1,0 1 0,1 0 1,-1-1-1,0 1 0,0 0 1,0-1-1,0 1 0,0 0 0,0-1 1,1 1-1,-1 0 0,0 0 1,0-1-1,0 1 0,1 0 1,-1 0-1,0-1 0,0 1 0,1 0 1,0-1-115,0 4-308,4 6 329,-1 0 0,0 1 0,0 0 0,-1 0 0,-1 0 0,3 16 0,-1-4 61,54 322 68,-23 1-187,-11 157 385,-22-375-104,5 129 100,-7-236 540,-3-54-471,-15-233-409,-1-33-33,-16 6 13,28 250 260,-1 2 0,-3-1 0,-1 1 0,-28-62 0,36 97-150,1-1 1,-2 1 0,1 0 0,-1 0 0,0 0-1,-8-8 1,12 13-14,-1 1-1,1 0 1,-1 0-1,1 0 0,-1 0 1,1 0-1,-1 0 1,1 1-1,-1-1 1,0 1-1,1-1 1,-1 1-1,0-1 1,0 1-1,-2 0 1,2 0-21,0 0-1,0 1 1,0-1 0,0 1-1,0-1 1,1 1 0,-1 0-1,0 0 1,0 0-1,0 0 1,1 0 0,-1 0-1,1 1 1,-1-1 0,1 0-1,-3 4 1,-1 0-24,1 1-1,-1 0 1,2 0 0,-1 1-1,1-1 1,-5 12 0,-11 47-165,15-49 190,-94 485-162,47-140 785,46-306-65,62-370 193,-25 161-684,43-209-173,-62 304 305,11-37-92,-16 69-191,-8 24 48,1 1 1,0-1-1,0 1 0,0-1 1,0 0-1,1 1 0,1-4 1,-3 6 82,1 0 1,-1 0 0,0-1 0,0 1-1,0 0 1,0 0 0,0 0-1,1 0 1,-1 0 0,0 0 0,0 0-1,0 0 1,0-1 0,1 1-1,-1 0 1,0 0 0,0 0 0,0 0-1,1 0 1,-1 0 0,0 0-1,0 0 1,0 0 0,0 0 0,1 0-1,-1 0 1,0 1 0,0-1-1,0 0 1,1 0 0,-1 0 0,0 0-1,0 0 1,0 0 0,0 0-1,0 0 1,1 0 0,-1 1 0,0-1-1,7 16-248,-1 5 157,-2 1-1,-1 0 0,1 44 0,-3-48 67,1 87 44,-22 190 0,-55 98 677,22-210-103,14-50-46,34-120-505,2-11 31,2-4-48,1 0 1,0 0 0,-1 0-1,1 0 1,0 0-1,0 0 1,0 0-1,0 0 1,1-3-1,10-73-179,3 0 0,3 1 0,4 1-1,36-89 1,-56 162 141,0 1 0,0-1-1,0 1 1,1 0 0,-1 0 0,4-4-1,-5 6 22,0 0-1,0-1 0,1 1 0,-1 0 0,0 0 1,0 0-1,1 0 0,-1-1 0,0 1 0,0 0 1,1 0-1,-1 0 0,0 0 0,1 0 1,-1 0-1,0 0 0,0 0 0,1 0 0,-1 0 1,0 0-1,1 0 0,-1 0 0,0 0 0,0 0 1,1 0-1,0 0 0,-1 1-2,1-1 0,-1 1 1,1-1-1,0 1 0,-1 0 0,1-1 1,-1 1-1,0 0 0,1 0 1,-1-1-1,1 1 0,-1 0 0,0 0 1,1 1-1,1 8-62,0 1 0,-1-1 0,0 1 0,0 0 0,-3 19 0,2-14 47,-3 37 171,-3 0-1,-1 0 0,-3-1 0,-3 0 0,-1-1 0,-26 59 0,-5 14 207,58-128-426,1-5 115,-1 0-1,0-1 1,0-1-1,-1 0 1,11-13-1,-7 8-163,29-24 0,-23 23-10,-21 17 127,-1 0-1,0-1 1,0 1-1,0 0 1,0 0-1,0 0 0,0-1 1,1 1-1,-1 0 1,0 0-1,0 0 0,0 0 1,1 0-1,-1 0 1,0-1-1,0 1 1,0 0-1,1 0 0,-1 0 1,0 0-1,0 0 1,0 0-1,1 0 0,-1 0 1,0 0-1,0 0 1,1 0-1,-1 0 1,0 0-1,0 0 0,0 0 1,1 0-1,-1 0 1,0 0-1,0 0 0,0 0 1,1 1-1,-1-1 1,0 0-1,0 0 1,0 0-1,1 0 0,-1 0 1,0 0-1,0 1 1,0-1-1,0 0 0,0 0 1,1 0-1,-1 1 1,0-1-1,0 0 1,0 0-1,0 0 0,0 1 1,0-1-1,0 0 1,0 0-1,0 0 0,0 1 1,0-1-1,0 0 1,0 0-1,0 1 1,1 17 34,-3-8 13,-1 0 0,1 0 1,-1 0-1,-1-1 0,0 1 0,0-1 0,-1 0 0,-9 13 1,1-5 242,0 1 1,-32 29 0,43-45-213,0 1-1,-1-1 0,1 0 1,-1 0-1,0 0 0,0 0 0,1-1 1,-1 1-1,0-1 0,-6 2 0,7-3-57,1 0-1,-1 0 1,0 0-1,1 0 1,-1 0-1,1 0 1,-1 0-1,0-1 1,1 1-1,-1-1 1,1 1-1,-1-1 1,1 0-1,-1 0 1,1 0-1,-1 1 1,1-1-1,0 0 0,0-1 1,-1 1-1,1 0 1,-2-2-1,-1-3-68,-1 1 0,1-1-1,0 0 1,0 0 0,1 0-1,0-1 1,0 1 0,-3-9-1,2-2-77,0-1 0,-2-25 0,-6-167-284,16-9 110,-1 25 344,-3 188-32,1-46 196,-12-89-1,11 139-206,0 0 0,0 0-1,-1 1 1,1-1 0,0 0-1,-1 1 1,0-1 0,1 0-1,-1 1 1,0-1 0,0 1-1,0-1 1,0 1 0,0-1-1,0 1 1,0 0 0,0 0-1,0-1 1,-2 0 0,2 2-12,0 0 0,1-1 0,-1 1 0,0 0 0,1 0 0,-1 0 0,0 0-1,1 0 1,-1 0 0,0 0 0,0 0 0,1 0 0,-1 0 0,0 0 0,1 1 0,-1-1 0,0 0 0,0 1 0,-1 0-38,0 0-1,0 0 0,0 1 0,0-1 1,1 1-1,-1-1 0,-2 4 0,-16 23-131,1 1 0,-21 44 0,-31 94 373,30-65-44,-3-7 193,-74 118-1,113-205-326,4-5-15,0-1 1,0 1 0,-1-1 0,1 0 0,-1 0-1,1 1 1,-1-1 0,0 0 0,-4 3 0,3-7-3,1-7 4,1-9-48,1 0 0,0 1 0,7-36 0,17-53-181,-21 93 214,160-731-390,-136 583 1590,-28 148-985,1 13-195,0-1-1,0 1 0,0 0 1,0 0-1,0 0 1,0-1-1,0 1 1,0 0-1,0 0 0,-1-1 1,1 1-1,0 0 1,0 0-1,0 0 1,0 0-1,-1-1 0,1 1 1,0 0-1,0 0 1,0 0-1,-1 0 0,1 0 1,0 0-1,0-1 1,0 1-1,-1 0 1,1 0-1,-1 1-8,-1-1-1,1 0 1,0 1-1,0-1 1,0 1 0,0 0-1,0-1 1,0 1-1,0 0 1,0-1 0,0 1-1,0 0 1,1 0-1,-1 0 1,0 0 0,0 0-1,0 1 1,-8 12-161,1-1 0,0 1 0,-10 27 1,-4 8 22,0-9 40,-36 51-1,-37 35 134,-45 68 94,20 24-61,37-62 119,49-95-103,-90 149 264,119-202-410,1-3-175,6-13-33,1-7 144,7-26-32,33-133-152,-30 130 261,38-84-1,97-132-98,17 14-67,-140 211 183,78-103-1,-58 79 49,-40 53 13,-1 0-1,1 1 0,0-1 1,6-4-1,-11 10-17,0 0 0,0-1-1,1 1 1,-1 0-1,0 0 1,0 0-1,0 0 1,1 0-1,-1-1 1,0 1-1,0 0 1,0 0 0,1 0-1,-1 0 1,0 0-1,0 0 1,0 0-1,1 0 1,-1 0-1,0 0 1,0 0-1,1 0 1,-1 0 0,0 0-1,0 0 1,0 0-1,1 0 1,-1 0-1,0 0 1,0 0-1,0 0 1,1 0 0,-1 1-1,2 7 97,-6 21-20,3-21-49,-4 16 2,0 0 1,-1-1 0,-2 0 0,-15 34-1,4-21 60,0-1 1,-27 35-1,-16 16 52,-77 116-17,39-15-147,72-131-46,-19 44-694,67-122-129,18-23 778,1 1 0,70-59-1,-70 70 140,102-93-25,33-84-207,-64 72 120,-48 65 587,72-67 1,-158 196 170,9-24-613,-12 24 72,-47 77 0,-13-12 32,-169 183 0,-56 3 616,309-304-773,-9 8-27,0 0 0,-28 18 0,39-28-2,0 0 0,0-1 1,-1 1-1,1 0 0,0-1 0,-1 1 0,1-1 1,-1 1-1,1-1 0,0 0 0,-1 0 0,1 0 1,-4 0-1,5 0-9,-1 0 0,0-1 0,0 1 0,0-1 0,0 1 0,0-1 0,1 1 0,-1-1 0,0 0 1,1 1-1,-1-1 0,0 0 0,1 1 0,-1-1 0,1 0 0,-1 0 0,1 0 0,-1 0 0,1 1 0,0-1 0,-1 0 0,1 0 0,0 0 0,0-2 0,-2-6-78,0 0 0,1 0 0,1 0 0,-1 0 0,2-14 0,10-50-278,-4 41 269,2 0 1,1 1-1,2 0 0,29-56 0,80-112-217,-93 158 266,413-622 753,-434 651-42,-15 24-610,-40 57-116,-5 7 246,-4-2-1,-129 128 0,76-91 11,-101 128 0,34-22 256,174-213-461,0-1 1,0 0-1,0 0 0,0 0 0,-6 3 0,9-6 16,0 1 1,-1-1-1,1 0 0,-1 0 1,1 0-1,0 0 0,-1 0 0,1 1 1,0-1-1,-1 0 0,1 0 1,0 0-1,-1 0 0,1 0 1,-1 0-1,1 0 0,0 0 1,-1 0-1,1 0 0,0 0 0,-1-1 1,1 1-1,-1 0 0,1 0 1,0 0-1,-1-1 0,1 1-7,-1-1-1,1 0 1,-1 0-1,1 1 1,-1-1-1,1 0 1,0 0 0,-1 0-1,1 0 1,0 0-1,0 0 1,0 0-1,0 1 1,0-1-1,0 0 1,0-1-1,1-12-98,1 1-1,1 0 0,0 0 1,1 0-1,0 0 0,1 1 0,8-16 1,-2 3 36,106-243-423,-92 212 479,2 2 0,2 1 1,2 1-1,3 1 0,2 2 1,2 2-1,70-66 0,-41 42 902,-60 62-634,-7 9-240,0 0 0,0 0 0,0 0 1,0 0-1,0 0 0,0 0 0,0-1 0,0 1 0,0 0 1,0 0-1,0 0 0,0 0 0,0 0 0,0 0 1,0 0-1,0 0 0,0 0 0,0 0 0,0 0 0,0 0 1,0 0-1,0 0 0,0 0 0,-1-1 0,1 1 0,0 0 1,0 0-1,0 0 0,0 0 0,0 0 0,0 0 1,0 0-1,0 0 0,0 0 0,0 0 0,0 0 0,0 0 1,0 0-1,-1 0 0,1 0 0,0 0 0,0 0 0,0 0 1,0 0-1,0 0 0,0 0 0,0 0 0,0 0 1,0 0-1,0 0 0,0 0 0,0 0 0,-1 0 0,1 0 1,0 1-1,0-1 0,-19 10-53,0 5 28,1 0-1,1 1 1,1 1 0,0 1 0,-15 21-1,-57 101 204,29-41-196,-200 242 360,197-264-249,-194 230 13,250-299-97,-7 7-25,-20 19-1,32-33 11,1-1 1,-1 1-1,1-1 0,-1 1 1,1-1-1,-1 0 0,1 1 1,-1-1-1,1 1 1,-1-1-1,0 0 0,1 1 1,-1-1-1,1 0 1,-1 0-1,0 0 0,1 1 1,-1-1-1,0 0 0,1 0 1,-2 0-1,2-1-8,0 0-1,-1 0 1,1 0-1,0 0 1,0 0-1,0 0 1,0 0-1,0 0 1,0 0 0,0 0-1,0 0 1,0 0-1,0 0 1,0 0-1,1 1 1,-1-1-1,0 0 1,1-1-1,5-17-96,1-1-1,1 2 1,1-1-1,18-30 1,57-69-239,-26 40 189,92-181-110,-54 86 122,-68 126 88,57-69-1,-42 68-68,2 1-1,52-42 0,-82 77 52,0 0 0,30-17-1,-43 28 83,-1 0 0,0 0 0,0 1 0,0-1-1,0 1 1,0-1 0,1 1 0,-1-1 0,0 1-1,0 0 1,1 0 0,-1-1 0,0 1 0,0 0-1,1 0 1,-1 0 0,0 0 0,1 1 0,-1-1-1,2 0 1,-3 1 1,0-1 0,0 0 0,1 1 0,-1-1 0,0 0 0,0 1 0,0-1 0,1 0 0,-1 1 0,0-1 0,0 0 0,0 1 0,0-1 0,0 1 0,0-1 0,0 0 0,0 1 0,0-1 0,0 1 0,0-1 0,0 0 0,0 1 0,0-1 0,0 1 0,-9 17 94,-32 53 161,-45 103 0,29-53-113,-95 171 278,-20-20-18,93-164-167,-94 98 0,155-184-233,15-18-17,0 0 0,0 0 0,-1-1 0,-7 7 0,10-11-88,4-7-17,198-370-450,-49 68 339,18-31 20,-117 257 515,90-109 0,-143 193-288,1-1 0,-1 1-1,1-1 1,-1 0-1,1 1 1,-1-1 0,1 0-1,-1 0 1,1 1-1,-1-1 1,0 0 0,1 0-1,-1 0 1,0 0-1,0 0 1,0 1-1,0-1 1,0 0 0,0-1-1,-5 1 96,-7 8-110,-2 5-51,1 0 0,1 1 0,0 0 0,0 1 0,-13 21 1,-40 82 159,14-23 7,23-51-69,-50 59 1,-42 32 104,78-88-338,29-29-396,12-17 568,1 0 1,0 0-1,0 0 0,0 0 0,0 0 1,0 1-1,-1-1 0,1 0 0,0 0 1,0 0-1,0 0 0,0 0 0,0 1 1,0-1-1,0 0 0,0 0 0,0 0 1,-1 1-1,1-1 0,0 0 0,0 0 1,0 0-1,0 0 0,0 1 0,0-1 1,0 0-1,0 0 0,0 0 0,0 1 1,0-1-1,1 0 0,-1 0 0,0 0 1,0 0-1,0 1 0,0-1 0,0 0 1,0 0-1,0 0 0,0 0 1,0 1-1,1-1 0,-1 0 0,0 0 1,0 0-1,0 0 0,0 0 0,0 0 1,1 0-1,-1 1 0,0-1 0,0 0 1,0 0-1,0 0 0,1 0 0,-1 0 1,0 0-1,0 0 0,0 0 0,1 0 1,-1 0-1,0 0 0,0 0 0,0 0 1,0 0-1,1 0 0,-1 0 0,15-6-233,-7 1 208,0 0 1,0-1-1,-1 0 0,1-1 1,-2 1-1,1-2 0,6-7 1,36-60 26,-10 8 4,41-67 7,-56 99-20,49-56 1,-29 44 19,3 1 0,66-50 1,-96 84 145,-8 6 133,0-1 1,0 0-1,-1 0 1,14-16-1,-22 23-275,0 0 0,0 0-1,0 0 1,0 0 0,0 0 0,0 0 0,0 0-1,0 0 1,0 0 0,0-1 0,0 1-1,0 0 1,0 0 0,0 0 0,0 0 0,0 0-1,0 0 1,0 0 0,0 0 0,0 0 0,0 0-1,0 0 1,0 0 0,0-1 0,0 1-1,0 0 1,0 0 0,0 0 0,0 0 0,0 0-1,0 0 1,0 0 0,0 0 0,0 0-1,0 0 1,0 0 0,0 0 0,0 0 0,0 0-1,0 0 1,-1-1 0,1 1 0,0 0 0,0 0-1,0 0 1,0 0 0,0 0 0,0 0-1,0 0 1,0 0 0,0 0 0,0 0 0,0 0-1,0 0 1,-1 0 0,1 0 0,0 0 0,-8 0 152,-11 4-75,-12 6-61,1 2 0,0 1 0,0 1 0,2 2 0,-40 27 0,-117 121-186,21-15 274,-32-4-545,191-141 486,-8 4-667,25-24-119,60-70 116,93-106 539,83-93-346,-103 117 430,10 12 6,-60 63 235,-66 67-27,-23 21-47,0 0 1,0 0-1,-1-1 1,8-10-1,-13 14-1,-4 4-20,-2 2-135,1 0 0,0 0 0,0 0 0,1 0 0,-1 1 1,-5 8-1,-7 6-39,-117 118-12,-24 25-51,-264 269 328,190-202-45,224-220-210,-21 21-103,-66 53-1,94-83 96,1 1 0,-1-1 1,1 1-1,-1-1 0,0 0 0,1 0 1,-1 1-1,1-1 0,-1 0 1,0 0-1,1 1 0,-1-1 0,0 0 1,1 0-1,-2 0 0,2 0 9,0 0-1,0-1 1,-1 1-1,1 0 1,0 0-1,0-1 1,-1 1-1,1 0 1,0 0-1,0-1 1,0 1-1,-1 0 1,1-1 0,0 1-1,0 0 1,0 0-1,0-1 1,0 1-1,0 0 1,0-1-1,0 1 1,0 0-1,0-1 1,0 1-1,0 0 1,0-1-1,0 1 1,0 0-1,0-1 1,0 1-1,0 0 1,0-1-1,2-9-100,1 0-1,0 1 0,0-1 0,0 1 0,1 0 0,7-12 0,-1 3 37,9-17 18,1 1-1,2 1 1,33-38 0,90-87-48,22-28 1,-122 125 718,70-123-1,-106 166-28,-18 34-445,-2 4-250,-1-1-1,-25 31 0,-36 32 91,0-1 10,-176 255-39,21 22 204,153-228 292,27-46-750,39-73 62,6-11 109,3-8 20,3-4 85,0 0 1,0-1-1,2 2 1,8-20-1,10-25-32,23-95 16,16-42 27,69-90-23,-23 59 249,-91 184-163,-3 4 245,2 0 0,26-42 0,-43 82-409,-1 0 1,1-1 0,-1 1 0,0 7-1,-3 8-27,-52 128-145,12-34 157,-25 112 478,51-158-212,1-18 79,18-48-208,0-1-1,0 0 0,0 1 0,0-1 1,0 0-1,0 0 0,-1 1 0,1-1 0,0 0 1,0 1-1,0-1 0,0 0 0,-1 0 0,1 1 1,0-1-1,0 0 0,-1 0 0,1 0 1,0 1-1,0-1 0,-1 0 0,1 0 0,0 0 1,-1 0-1,1 1 0,-3-8 176,2-19 112,1 22-282,-3-66 17,-3 0 0,-15-72-1,15 116 83,-2 1-1,-19-46 0,22 60-118,5 10-4,0 1 0,0-1 0,0 1 0,0 0 0,0-1 0,-1 1 0,1-1 0,0 1 0,0 0 1,-1-1-1,1 1 0,0 0 0,0-1 0,-1 1 0,1 0 0,0-1 0,-1 1 0,1 0 0,0 0 0,-1-1 0,1 1 0,-1 0 0,1 0 0,0 0 0,-1 0 0,1 0 0,-1-1 0,1 1 0,-1 0 0,1 0 0,-1 0 1,1 0-1,0 0 0,-1 0 0,1 0 0,-1 0 0,1 1 0,-1-1 0,1 0 0,0 0 0,-1 0 0,0 1 0,0-1-37,0 1 0,0 0-1,0 0 1,0 0 0,0 0 0,0 0-1,0 0 1,0 0 0,0 0 0,1 1-1,-1-1 1,0 0 0,0 3 0,-15 38-456,-20 61 507,-17 129-222,42-181 71,10-45 117,0 2 0,0-1-1,0 0 1,1 14 0,2-15 61,2-8 69,4-14 149,12-54-36,-6 21-221,31-92-113,113-238 0,-65 222-110,-91 153 203,0 0-1,1 0 1,-1 0-1,1 1 1,0-1-1,0 1 1,0 0-1,1 0 1,-1 0-1,7-4 1,-9 7 31,0-1 0,0 1 0,-1 0 1,1 0-1,0 0 0,0 0 0,0-1 1,-1 1-1,1 0 0,0 0 0,0 0 1,-1 1-1,1-1 0,0 0 0,0 0 0,0 0 1,-1 0-1,1 1 0,0-1 0,-1 0 1,1 1-1,0-1 0,-1 1 0,1-1 1,0 1-1,-1-1 0,1 1 0,-1-1 0,2 2 1,0 1 0,1 1 1,-1 0-1,0-1 0,3 7 1,-5-9-2,11 28 10,-2 0-1,-1 1 1,6 42-1,-10-51-10,5 44 194,1 83 0,-4-28-176,-1-75-37,1-1 0,2 0-1,20 62 1,-19-81-49,1 0 0,1-1 0,1 0 0,0-1 0,2-1 0,1 0 0,22 25 0,-19-27 66,2 0 0,41 32 1,-49-43 3,1-1 0,0 0 0,1-1 0,-1 0 0,1-1 0,1-1 0,14 4 0,61 10 50,1-4-1,1-4 0,0-4 0,130-6 0,-52-20 376,-32 2-573,-77 12 214,194-20-356,-133 9 727,-109 14-401,10-1-88,35-1-1,357-28 53,-358 26-63,68 3-1,57 11-36,22 1 124,-107-10-77,150 5 469,18 13-432,-115-9-96,-138-7 205,1-1 0,0 0 0,-1-1 0,1-1 0,-1 1 0,1-2 1,-1 0-1,0-1 0,17-7 0,-23 8-32,1 0 0,-1-1-1,0 0 1,0 0 0,-1 0 0,1-1 0,-1 0 0,0 0 0,0 0 0,0-1 0,-1 0-1,0 0 1,0 0 0,-1 0 0,1-1 0,-1 1 0,4-15 0,-2-1 27,0 0 0,-2-1 1,0 1-1,-1-1 0,-2-29 0,-17-113 158,3 56-355,11 67 4,-3 0 1,-17-69-1,15 87 144,-1 0 1,-19-40-1,19 49-79,0 1 0,-1 0 0,0 0 0,-1 1-1,-13-12 1,10 12-116,0 1 0,-2 0-1,1 1 1,-2 0 0,1 2-1,-1 0 1,-1 0 0,0 2 0,-28-8-1,18 12 69,24 3 144,0 0 0,0 0-1,0 0 1,0-1 0,1 0-1,-1 0 1,-6-1 0,-32-16 257,22 10-261,1 0 0,-22-13 0,29 14-162,0 1 1,-19-6-1,22 8 187,-1 1 1,1-1-1,0-1 1,0 0-1,1 0 1,-14-10-1,16 10-113,0 0-1,-1 1 0,-11-6 1,-9-7 33,22 14 10,0 0 0,-1 0 0,1 0 1,-12-3-1,12 5-6,-1-1 1,1-1 0,0 1 0,0-1 0,0 0-1,-5-3 1,2-1-5,-1 1 1,1 0-1,-1 1 0,0 0 1,0 0-1,0 1 0,-1 1 1,1-1-1,-15-2 0,10 2-90,-9 0 69,20 4 9,0-1 0,0 1-1,-1-1 1,1 1 0,0-1 0,-5-2-1,7 2 102,1 1-175,0-1 11,1 1-1,-1-1 1,1 1 0,-1-1 0,1 1-1,-1 0 1,1-1 0,-1 1 0,1-1-1,-1 1 1,1 0 0,-1 0 0,1-1-1,0 1 1,-1 0 0,1 0 0,-1 0-1,1 0 1,0 0 0,-1 0 0,1 0-1,-1 0 1,1 0 0,0 0 0,0 0-1,23 2-16,6 2-4,51 0 1,60-1 1095,-140-3-979,-1 0-15,1 1 1,-1-1 0,1 0 0,-1 0-1,0 0 1,1 0 0,-1 0-1,1 0 1,-1 0 0,1 0-1,-1 0 1,0-1 0,1 1-1,-1 0 1,1 0 0,-1 0 0,0 0-1,1 0 1,-1-1 0,0 1-1,1 0 1,-1 0 0,0-1-1,1 1 1,-1 0 0,1-1-1,1 0-16,-1 0-22,17 3-18,-2-5 18,-13 2-10,-1 1 269,-1 1-60,-1-1-133,0 0 1,1 0-1,-1 0 1,0 0 0,0 0-1,0 1 1,0-1 0,1 0-1,-1 0 1,0 0 0,0 0 31,0 0-32,1 1 1,-1-1 0,0 0-1,0 0 1,0 0 0,0 0-1,0 1 1,0-1 0,0 0-1,0 0 1,0 0-1,0 1 1,0-1 0,1 0-1,-1 0 1,0 0 0,0 1-1,0-1 1,0 0 0,0 0-1,-1 0 1,1 1 0,0-1-1,0 0 1,0 0-1,-3 5-40,-1 0-1,0-1 1,0 1-1,0-1 1,0 0-1,-8 5 0,5-3-72,0-1-1,-9 11 1,-6 10 43,2 2 0,-27 47 0,-23 64-218,19-35 17,43-87 244,-60 120 237,57-110-232,1 0 1,2 0 0,-8 40-1,10-21-142,2 1-1,1 0 1,6 63-1,4-40 268,24 109-1,-26-158-61,0 0 0,2 0 0,13 29 0,-14-35 40,2 2 43,-7-16-59,9-5 251,-8 1-302,1 1 1,-1-1-1,0 0 1,0 0-1,0 0 0,0 0 1,0 0-1,-1-1 1,0 1-1,1 0 1,-1-1-1,0 1 0,0-7 1,3-4 16,4-14-11,-2 0 0,-1-1-1,1-39 1,-3-89 104,-4 98-97,-8-250-314,9 306 190,1-1 0,-1 0 0,0 1 0,1-1 0,0 0 0,-1 0-1,4-5 1,-4 8 39,0 1 1,0-1-1,1 1 0,-1-1 0,0 1 1,1 0-1,-1-1 0,0 1 0,1-1 0,-1 1 1,1-1-1,-1 1 0,1 0 0,-1 0 0,1-1 1,-1 1-1,1 0 0,-1-1 0,1 1 0,-1 0 1,2 0-1,-1 0-1,0 0 0,0 0 0,0 0 0,0 1 0,0-1 0,0 0 0,0 1 0,0-1 0,0 0 0,-1 1 0,1-1 0,0 1 0,0 0 0,0-1 0,0 1 0,1 1 0,9 9-92,0 1 1,-1 1 0,0 0-1,-1 0 1,0 1-1,-1 0 1,-1 0 0,10 27-1,-1 6 124,14 72 0,-6-11 348,-19-95-230,-5-13-112,0 1 1,0-1-1,0 0 0,0 0 1,1 0-1,-1 1 0,0-1 1,0 0-1,0 0 0,1 0 1,-1 0-1,0 1 0,0-1 0,1 0 1,-1 0-1,0 0 0,1 0 1,-1 0-1,0 0 0,0 0 1,1 0-1,-1 0 0,0 0 1,1 0-1,0 0 12,1-1 0,-1 0 0,0 0-1,0 1 1,0-1 0,0 0 0,0 0 0,0 0 0,0 0 0,0 0 0,-1 0 0,1-1 0,0 1-1,0 0 1,-1 0 0,1-2 0,8-18 142,-1 1-1,9-43 1,-3 9-84,22-60-163,67-148 0,-99 253 22,-3 6 18,1-1 1,-1 1 0,1-1-1,0 1 1,0-1-1,0 1 1,0 0-1,1 0 1,-1 0-1,1 0 1,0 1-1,0-1 1,3-2-1,-6 5 31,0 0 0,1 0 0,-1 0 0,1 0 0,-1 0 0,0 0 0,1 0 0,-1 0 0,1 0 0,-1 0 0,0 0 0,1 0 0,-1 0 0,1 0 0,-1 0 0,0 0 0,1 0 0,-1 0 0,0 1 0,1-1 0,-1 0 0,0 0 0,1 0 0,-1 1 0,0-1-1,1 0 1,-1 1 0,9 13-229,0 16 30,-8-20 241,0 1-1,0 0 0,-1-1 1,0 1-1,-1 0 1,-1-1-1,1 1 1,-1-1-1,-1 1 1,0-1-1,-1 0 0,0 0 1,0 0-1,-7 9 1,-4 7 314,-1-1 0,-1-1 0,-38 40 1,51-60-318,-1 0 1,1 0 0,-1-1 0,0 0-1,0 0 1,0 0 0,0 0-1,0-1 1,-1 0 0,1 0 0,-1 0-1,1-1 1,-1 0 0,0 0 0,1 0-1,-1-1 1,0 0 0,0 0-1,-7-1 1,-8-2-109,0-1 0,0 0-1,-37-15 1,29 9-86,1-1-1,1-1 1,-1-2-1,-41-28 1,68 42 133,0-1 0,0 1 0,0-1 0,1 0 0,-1 0 0,0 1 1,0-1-1,0 0 0,1 0 0,-1 0 0,1 0 0,-1 0 0,0 0 0,1 0 0,0 0 1,-1 0-1,1 0 0,-1 0 0,1 0 0,0 0 0,0-1 0,0 0 0,0 1-8,0 0 0,1 0-1,-1 0 1,1 0-1,-1 0 1,1 0-1,-1 0 1,1 1 0,0-1-1,-1 0 1,1 0-1,0 1 1,0-1 0,-1 0-1,1 1 1,0-1-1,0 1 1,0-1 0,0 1-1,0-1 1,0 1-1,0 0 1,1-1-1,42-11-588,68-8 0,21-6 667,-87 16 84,-29 8-7,-1-2-1,0 0 1,19-8-1,-10 2 69,-9 3 75,26-14 1,-41 20-224,0 1 0,0-1 1,-1 0-1,1 0 0,0 1 0,0-1 1,-1 0-1,1 0 0,0 0 1,-1 0-1,1 0 0,-1 0 0,0 0 1,1 0-1,-1 0 0,0 0 0,1 0 1,-1 0-1,0 0 0,0 0 0,0 0 1,0 0-1,0 0 0,0 0 1,0 0-1,0 0 0,0 0 0,-1 0 1,1 0-1,0 0 0,-1 0 0,1 0 1,-1 0-1,1 0 0,-1 0 1,1 0-1,-1 0 0,0-1 0,-4-4 25,0-1-1,-1 1 1,-10-10-1,15 14-80,-62-64-43,-12-12 46,11 26-48,41 34-82,-35-33 0,55 48 64,1 0-1,-1 0 1,1 0-1,0-1 1,0 1-1,0 0 1,0-1-1,-2-6 1,4 8 51,-1 0 1,1 0-1,0 1 1,0-1-1,-1 0 1,1 0-1,0 0 0,0 1 1,1-1-1,-1 0 1,0 0-1,1 1 1,-1-1-1,1 0 1,-1 0-1,1 1 1,0-1-1,0 1 1,0-1-1,1-2 0,2-1-58,1 0 0,0 0 0,-1 0 0,2 0 0,-1 1 0,0 0 0,1 0 0,0 0 0,0 1 0,9-4 0,6-4-10,-10 5 44,0 1 1,14-5 0,46-10-134,-20 3 523,-19 9-299,-22 5 18,1 1-1,-1 0 0,21-1 0,-19 3 74,-4 0-187,0 0 0,0 0 0,0 1 0,0 0 0,9 2 0,-12-1 48,1-1 0,-1-1 1,1 1-1,7 0 0,-7-1 41,0 0-1,-1 0 0,1 1 0,7 2 1,-5-1-12,1-1 0,0 0 0,0 0 1,-1-1-1,18-1 0,-3 1-82,30-2-56,-34 0 162,1 2-1,-1 0 1,30 4 0,-40-1 87,1 0 1,-1 0 0,17 9 0,-10-4-208,-12-6 124,0 1 0,0 1 0,-1-1 0,1 1 0,-1-1 0,0 1 0,0 0 0,4 7 0,4 4-32,12 18-105,-16-24 92,-1 1 1,0-1-1,9 21 0,-2-5 254,5 16-190,-16-33-46,1 0 0,1 0 1,-1-1-1,1 1 0,1-1 0,8 12 1,3-1 54,1-1 0,0 0 1,1-1-1,1-1 0,33 21 1,-43-31-46,-1 0 0,1-1 1,-1 0-1,1 0 0,0 0 0,1-2 0,-1 1 1,1-1-1,-1 0 0,13 0 0,91 2 227,-103-3-275,1 0 0,0 1 0,-1 1 0,1 0 0,12 5 0,-1-1 56,-15-5-49,0 1 0,0 0 0,0 0-1,-1 0 1,1 1 0,-1 0 0,0 0 0,7 6-1,-6-5 32,-1-1 0,1 1-1,0-2 1,0 1-1,14 4 1,3 2-133,36 10 114,-54-18 26,0 0 0,0 0 0,0-1 0,0 1 0,0-2 0,0 1 0,1-1 0,7 0 0,17 2 168,20-1 873,-61-5-305,-93-29-981,40 14 118,40 11 2,-44-10-1,-68 1-159,-215 0 0,205 14 115,153 7-1368,-7-4 1465,1 0 0,0 1 0,1-1 0,4 2-15,125 35-333,-112-32 458,26 3 1,0 0-10,32 7-85,38 8 56,-17 2-79,-72-21 198,12 4 132,-28-6-234,0 0-1,0-1 0,0 0 0,1 0 0,18-2 0,-14 0 141,0 1-1,20 2 1,15 4-76,-39-4-138,1 0-1,22-1 1,8 1-43,12 3 257,76-4 0,-65-2-24,32-7-78,-88 7-40,0 0 0,-1 0 0,1-1 0,-1 0 0,0-1 0,14-5 0,50-28 258,-66 32-201,-1 0-1,1 0 1,-1-1-1,0 0 0,7-8 1,-11 11-11,-2 1-53,1 0 0,-1 0 0,1 0 0,-1 0 0,0 0 0,0 0 0,0 0 0,0 0 0,0 0 0,0 0 0,0 0 0,0 0 0,0 0 0,0-1 0,0 1 0,-1 0 0,1 0 0,0 0 0,-1 0 0,1 0 0,-1-1 0,-2-8-26,3 9-8,0 0-1,0 0 0,0 0 0,-1 1 0,1-1 0,0 0 0,0 0 1,-1 0-1,1 0 0,0 0 0,-1 1 0,1-1 0,-1 0 0,1 0 1,-1 1-1,1-1 0,-1 0 0,1 0 0,-1 1 0,0-1 0,1 1 1,-1-1-1,0 1 0,0-1 0,1 1 0,-1-1 0,-1 1 0,-18-6-57,16 6 30,1 0-1,-1 0 1,0 0-1,0 0 1,0 1-1,0 0 1,0 0-1,1 0 0,-1 0 1,0 0-1,1 1 1,-1-1-1,1 1 1,-1 0-1,1 0 1,0 0-1,0 1 1,0-1-1,0 1 0,0 0 1,0-1-1,-2 6 1,-2 1-87,3-4 123,1-1-1,0 1 1,0 0-1,0 0 0,-3 9 1,-17 40-98,-5 25 442,19-45-254,2 0 0,-4 36-1,2 69 2,22 285 174,11 154 112,-21 2-176,-3-537-156,0 225 833,-2-259 89,-2-26-1,2 8-1155,-23-76 53,-25-162 1,6-191-472,23 220 399,7-224-355,14 407 472,-1 24 155,0 1 1,-1 0 0,-4-16-1,-3-14-140,3-3 39,3 14 34,-13-51-1,15 76 1,0 0-1,0 1 1,-1-1-1,0 0 1,1 1-1,-1-1 0,0 1 1,-1 0-1,1 0 1,-1 0-1,-3-4 1,4 6-6,1 0-1,-1 0 1,0-1 0,0 1 0,0 1 0,0-1 0,0 0 0,0 0 0,0 1 0,0-1 0,0 1 0,0 0 0,0 0 0,0 0 0,0 0 0,0 0-1,0 0 1,-1 0 0,1 0 0,0 1 0,0-1 0,-4 3 0,-6 2-64,-1 1 1,1 0-1,0 1 0,1 0 0,-1 1 1,-12 12-1,-62 63-118,69-65 169,-203 217 273,-16 16 379,-62 66-317,290-308-307,6-5-14,-1-1 1,1 0-1,-1-1 0,0 1 1,0 0-1,0-1 1,0 0-1,-4 3 0,0-3-294,5-6 67,7-12-92,13-23-14,32-53 0,-12 34 267,54-66 0,57-51-241,-147 173 306,80-98-313,81-130 0,-54 76 173,-27 42 422,-64 84-51,-12 17-91,-13 25-79,5-10-49,-14 29 8,-1 0 0,-2-1 0,-1-2 0,-31 38-1,-32 17 108,64-66-96,-253 278 147,154-166 280,-166 142-1,157-157 68,-114 95-588,206-184-442,27-25 304,7-2 201,1 0 1,0 0 0,0 0 0,0-1-1,0 1 1,0 0 0,-1 0 0,1 0-1,0 0 1,0 0 0,0-1 0,0 1-1,0 0 1,0 0 0,0 0 0,0 0-1,0-1 1,0 1 0,0 0 0,0 0-1,0 0 1,0 0 0,0-1 0,0 1-1,0 0 1,0 0 0,0 0 0,0-1-1,0 1 1,0 0 0,0 0 0,0 0-1,0-1 1,1-2-55,0 0 0,1-1 0,-1 1 0,1 0 0,0 0 0,0 0 0,0 0 0,0 0 0,5-5 0,31-26-190,-19 17 152,-18 17 99,85-84-315,30-68 110,-7 8 101,67-41 21,-31 36 27,32-64-50,49-53-49,-63 111 271,-76 74 72,-79 73-162,20-19 88,-27 26-82,1-1-1,-1 1 0,0-1 0,0 0 0,0 1 0,0-1 0,0 0 0,0 0 1,0 0-1,-1 0 0,1 0 0,0 0 0,-1-2 0,0 4-26,0-1 1,0 1-1,0 0 0,0-1 1,0 1-1,-1 0 0,1-1 1,0 1-1,0-1 0,0 1 1,-1 0-1,1-1 0,0 1 1,0 0-1,-1 0 0,1-1 1,0 1-1,-1 0 0,1 0 1,0-1-1,-1 1 0,1 0 1,0 0-1,-1 0 0,1 0 1,-1-1-1,1 1 0,0 0 1,-1 0-1,1 0 0,-1 0 1,1 0-1,0 0 0,-1 0 1,1 0-1,-1 0 0,1 0 1,0 1-1,-1-1 0,1 0 1,-1 0-1,0 0 0,-3 1-7,-1 1-1,0-1 1,1 1-1,-1 0 0,1 0 1,-1 1-1,1-1 1,0 1-1,-7 5 0,-5 6-10,-18 21-1,11-9 25,-45 47 37,-151 107-53,131-112-38,-89 80 37,-216 187 492,222-199-33,104-82-287,-98 76 191,-2-18-16,160-108-320,-26 13-87,31-16 15,0 0 0,0 0 1,0-1-1,0 1 0,0-1 1,0 1-1,0-1 0,0 0 1,-1 0-1,1 0 0,0 0 1,-4-1-1,5 1 31,0 0 0,1 0 0,-1-1-1,0 1 1,1 0 0,-1-1 0,0 1 0,1-1 0,-1 1-1,0-1 1,1 1 0,-1-1 0,1 1 0,-1-1 0,1 0-1,-1 1 1,1-1 0,-1 0 0,1 1 0,0-1 0,-1 0 0,1 0-1,0 1 1,0-1 0,-1 0 0,1 0 0,0 1 0,0-1-1,0 0 1,0 0 0,0-1 0,1-4-98,0-1 0,0 1 0,3-11 0,-1 9 19,14-53-168,26-59 0,-27 82 221,2 2 0,43-66 0,56-55-243,-13 17 114,214-326 159,-299 440 139,2-4 250,19-34 0,-38 56-143,-7 8-124,-13 11 1,-63 67-22,31-26-79,-57 49 25,-143 148 92,178-166-30,-137 146 145,-172 128 669,366-344-926,12-9-3,-1 0 0,0-1-1,1 1 1,-2-1 0,1 0 0,0 0-1,0-1 1,-6 3 0,10-7-152,7-7-20,132-164-248,-60 70 377,89-118 41,138-159-90,-106 176 62,45-49 376,-228 232-95,-67 61-544,16-14 257,-68 62-33,-34 61 86,32-33 85,-38 30-10,-14 13-34,5 12 23,25-25 90,89-105-158,-190 243-424,226-281 317,6-7 13,23-15 11,42-39-1,-42 33 65,-7 7 16,363-293-142,-330 273 174,233-172 67,-200 140-185,78-61-65,7 14 125,-101 78-22,1 4-1,2 2 0,1 4 0,140-34 0,-197 59 70,0 0-1,-1 2 1,2 0-1,20 1 1,-31 1 5,0 1 1,0 0 0,0 0-1,0 0 1,0 1 0,0 1 0,0-1-1,-1 1 1,1 1 0,-1-1-1,9 7 1,-9-5-29,-1-1-1,0 0 1,1-1 0,0 1-1,12 3 1,-15-6 68,0 0 0,1 0 0,-1 0-1,0-1 1,1 0 0,-1 0 0,1 0 0,-1 0 0,0-1 0,8-1 0,12-6 93,-2-1 0,1-1 1,-2-1-1,1-1 0,23-17 0,-40 25-81,-3 3-57,-1 0 0,0 0 0,1 0 0,-1 0 0,0-1-1,0 1 1,0 0 0,0-1 0,0 1 0,0-1 0,0 1 0,-1-1 0,1 0-1,0 1 1,-1-1 0,1 0 0,-1 1 0,0-1 0,0 0 0,0 1 0,0-1 0,0 0-1,0 0 1,0 1 0,0-1 0,0 0 0,-1 0 0,1 1 0,-1-1 0,0 0 0,1 1-1,-2-2 1,-1-12-466,3 13 478,0 1 0,0 0-1,0-1 1,-1 1 0,1 0-1,0-1 1,-1 1-1,1 0 1,-2-2 0,-1-2 84,-1 1 1,0 0 0,0 0 0,0 1-1,-9-7 1,4 3 6,-44-33-149,-71-40 0,110 73 36,-1 0 1,0 1 0,0 0-1,0 1 1,-30-5-1,-80-3-87,-197 4-1507,428 5 1217,-1-4-1,142-30 0,-167 21 574,111-16-70,-145 29-38,62-4 434,-107 8-508,-1 0-1,1 0 0,-1 0 0,0 0 1,1 0-1,-1 0 0,1 0 0,-1 0 1,0 0-1,1 0 0,-1 1 0,0-1 1,1 0-1,-1 0 0,0 0 0,1 1 1,-1-1-1,0 0 0,1 0 0,-1 1 0,0-1 1,0 0-1,1 0 0,-1 1 0,0-1 1,0 0-1,1 1 0,-1-1 0,0 0 1,0 1-1,0-1 0,0 1 0,0-1 1,0 0-1,1 1 0,-1-1 0,0 1 1,0-1-1,0 0 0,0 1 0,0-1 1,0 0-1,-1 1 0,1-1 0,0 1 0,0-1 1,0 0-1,0 1 0,0-1 0,-1 0 1,1 1-1,0-1 0,-1 1 0,0 3 45,-1-1 0,0 0-1,0 1 1,-5 5-1,-13 11-4,0-1 0,-1-1 0,-38 24 0,-12 11-148,24-15 47,-1-2-1,-68 37 0,69-47 49,-149 87 140,146-81-40,-82 69 0,73-48 35,-50 44 115,82-76-187,-1-1 1,-37 21 0,25-21-30,-66 23 0,-47 5 39,88-29-45,-328 81 170,393-100-196,-94 18-32,-98 34 1,163-42-45,1 1 0,1 1 0,-1 1 0,2 2-1,0 1 1,1 1 0,-40 34 0,-76 90-128,117-115 114,-56 47 0,66-61 191,-2-1 0,1-1-1,-2 0 1,1-2 0,-30 12-1,26-14 5,-1-2 0,1 0 0,-36 1-1,28-2 96,-2-2-122,0-1 0,0-1 0,0-2 0,-56-11 0,26 2-148,57 12 132,-10-4-880,12 3 783,1 1 1,0-1 0,0 1 0,0-1 0,0 1 0,-1-1 0,1 1-1,0-1 1,0 1 0,0 0 0,0-1 0,0 1 0,0-1 0,0 1 0,0-1-1,0 1 1,1-1 0,-1 1 0,0-1 0,0 1 0,0-1 0,0 1-1,1 0 1,-1-1 0,0 1 0,0-1 0,1 1 0,-1 0 0,0-1 0,1 1-1,4-6-115,-1 0-1,1 0 0,0 1 0,1 0 0,-1 0 1,12-7-1,-1 2 47,27-13 1,179-64-270,-52 24 189,-23-2 316,24-10 76,40-4 601,-209 78-726,1 0-1,0 0 0,0 0 1,-1-1-1,1 1 0,-1-1 0,3-1 1,-4 2-67,-1 1 0,0 0 0,0 0 0,0 0 0,0-1 1,1 1-1,-1 0 0,0 0 0,0-1 0,0 1 0,0 0 1,0 0-1,0-1 0,0 1 0,0 0 0,0-1 0,0 1 1,0 0-1,0 0 0,0-1 0,0 1 0,0 0 0,0 0 1,0-1-1,0 1 0,0 0 0,0-1 0,0 1 0,0 0 1,-1-1 3,0 0 0,0 0 0,0 0 0,0 0 0,0 0 0,0 1 0,0-1 0,0 0 0,0 1 1,-2-2-1,-11-3-64,0 0 1,0 0-1,0 1 1,-1 1-1,1 1 1,-23-2-1,-94 4-563,128 0 598,-53 4-127,-70 12 0,-54 22-129,145-30 144,0 2-1,1 2 0,0 1 0,1 1 0,-58 36 0,88-49 51,0 1 1,1 0-1,-1 0 1,1 0-1,-1 0 0,1 1 1,0-1-1,0 0 1,-3 6-1,4-7 46,1 0-1,-1 0 1,1 0-1,0 1 1,-1-1 0,1 0-1,0 0 1,0 1-1,0-1 1,0 0 0,0 1-1,0-1 1,0 0 0,0 1-1,1-1 1,-1 0-1,0 0 1,1 1 0,-1-1-1,1 0 1,-1 0-1,1 0 1,0 0 0,-1 0-1,1 0 1,1 1-1,2 4-19,1-2-1,0 1 1,0 0-1,0-1 1,1 0-1,-1 0 1,1-1-1,0 0 0,0 0 1,0 0-1,1 0 1,7 1-1,10 2 40,50 6-1,-66-11-1,487 20-19,-329-20 42,-68 3 175,154 27 1,-248-30-167,2 0 26,0 0 0,1 0 0,-1 1 1,0-1-1,0 2 0,0-1 0,0 1 1,7 4-1,-13-7-33,1 0 1,0 1-1,-1 0 1,1-1 0,0 1-1,-1-1 1,1 1-1,-1 0 1,1-1-1,-1 1 1,1 0 0,-1-1-1,1 1 1,-1 0-1,0 0 1,0 0-1,1-1 1,-1 1-1,0 0 1,0 0 0,0 0-1,0 1 1,0 0 5,0 0 1,-1-1 0,1 1 0,-1-1 0,1 1-1,-1 0 1,0-1 0,1 1 0,-1-1-1,0 1 1,-1 0 0,-3 4 40,0-1 0,0 0 0,0 0 0,0-1 0,-7 5 0,-6 2 3,0-1 0,0-1-1,-38 13 1,-65 13-65,43-14-101,17-2 55,-276 73 337,274-78-268,-180 43-261,5 21 263,33 9-34,204-86-30,0-1 0,0 0 0,1 1 0,-1-1 0,0 0 0,0 1 0,1-1 0,-1 1 0,0-1 0,1 1 0,-1-1 0,0 1 0,1 0 0,-1-1 0,0 2 0,1-1 14,0-1 0,0 0 1,0 0-1,0 1 0,0-1 0,0 0 0,0 0 0,0 1 1,0-1-1,1 0 0,-1 0 0,0 1 0,0-1 1,0 0-1,0 0 0,1 1 0,-1-1 0,0 0 0,0 0 1,0 0-1,1 1 0,-1-1 0,0 0 0,0 0 1,1 0-1,-1 0 0,0 0 0,0 0 0,1 1 0,26 5-566,-25-6 626,25 5 4,-18-3 52,0 0-1,0 0 1,12-1-1,118-9 100,2 1-306,-72 6 110,94 2 187,-133 2-158,-1 0 0,52 15 0,-50-10-14,-1-2-1,42 3 0,-36-8 200,0-1-1,0-2 0,0-2 0,47-10 0,-74 11 485,-19-2-430,-38-7-341,-1 2 0,0 2 1,0 3-1,0 1 0,-1 3 0,1 2 0,-1 2 0,-87 17 0,-97 24 7,222-41 24,0 1 0,0 1 0,-20 9 0,-3 3 12,27-13 38,-1 1 0,1 0 0,0 0 0,0 1 0,1 0 0,0 1 1,-9 9-1,13-13-20,2-2-18,0 0 0,1 0 0,-1 0 0,1 0 0,-1 0 0,1 0 0,-1 0 0,1 0 0,0 1 0,-1 0 0,-3 11-201,2-9 237,1 1 0,-1-1 0,1 1 0,0 0 0,0 0 0,1-1-1,0 1 1,0 0 0,0 0 0,0 0 0,2 5 0,-1 11-81,-1-17 73,-1-2 23,1 1-1,0-1 1,1 1-1,-1-1 1,0 0-1,1 1 0,-1-1 1,1 1-1,0-1 1,1 3-1,4 11 32,-5-13-44,0 0-1,0 0 1,1 0-1,-1 0 0,1 0 1,2 4-1,3 5 56,-6-10-58,-1-1 0,1 0 0,-1 0 0,1 0 0,-1 0 0,1 0 0,0 0 0,-1 0-1,1 0 1,0 0 0,0-1 0,0 1 0,0 0 0,0 0 0,1 0 0,20 12 69,-16-10-26,0 1 0,1-1 0,-1 0 0,1 0 0,8 2 0,22 4 146,0-1-1,0-3 1,57 2 0,-54-7-74,0-2 0,49-8 1,-58 6-138,0 1 0,41 2 0,-66 1 10,13-1-43,14 1 213,-9 2-90,-1-1 0,25-2 0,-3 0 109,179-3-360,-94-2 197,-86 3 105,20-2-231,-39 5-48,34 5 1,-18-4 358,-31-1-176,0 0 1,18 3-1,-6 0-72,38 1 0,-21-3 93,3 0-96,-21-1 123,28 3 0,-11 1 27,75-2 0,16 0-97,-100 0 29,-15-1-41,-1 1 0,15 2 0,-21-3 9,0 0 0,0 0 0,8-2-1,14 2 13,0 1 67,52-2-1,-26-1 58,-43 1-137,107 5-163,-41-1 154,-3 0-7,55 8 23,-100-11 139,10 2-120,-17 1 15,44 1 0,-16-2 35,91-2-7,-74-2 109,-37 2-83,45 6-1,-39-6 382,-36-1-419,-1 0 0,1 0 0,-1 0 0,0 0 0,1 0 0,-1 0 0,1 0 0,-1 0 0,0 0 0,1 0 0,-1-1 0,0 1 0,1 0 0,-1 0 0,1 0 0,-1 0 0,0-1 0,1 1 0,-1 0 0,0 0 0,0-1 0,1 1 0,-1 0 0,0-1 0,1 1 0,-21-51 317,-22-88 1,0-57-318,10 43-102,14 50-83,-7-121 1,3 17 22,21 198 103,-9-56-342,-2-91 0,6 142-818,-34 173 76,-12 39 1278,-69 110 416,64-167-339,29-77-25,-55 90-1,66-133-193,17-20-52,0-1 0,0 0 0,0 0 0,-1 0 0,1 0 0,0 0 0,0 0 0,0 0 0,0 0 0,0 1 0,0-1 0,0 0 0,0 0 0,0 0 0,0 0 0,-1 0 0,1 0 0,0 0 0,0 0 0,0 0 0,0 0 0,0 0 0,0 0 0,0 0 0,-1 0 0,1 0 0,0 0 0,0 0 0,0 0 0,0 0 0,0 0 0,0 0 0,0 0 0,-1 0 0,1 0 0,0 0 0,0 0 0,0 0 0,0 0 0,0 0 0,0 0 0,0 0 0,-1 0 0,1 0 0,0 0 0,0 0 0,0 0 0,0-1 0,0 1 0,4-15-253,8-10-64,16-26 1,-4 9 57,-8 12 114,2 0-1,36-45 1,-42 60 130,2 1 0,-1 1 0,2 0 0,-1 1 0,2 0 0,22-13 0,-24 17-11,0 0-1,0 1 1,1 1 0,0 0-1,1 1 1,-1 0 0,26-3-1,-28 8 90,-10 4-19,-7 1 34,-41 38 293,7 1-127,1 2 0,-47 81 0,73-111-137,-31 44 135,-3-2 0,-73 72-1,108-119-170,0 0-112,11-11 38,-1 0-1,0 0 1,0 0 0,0 0 0,0 0 0,0 0 0,0 0 0,0 0 0,0 0 0,0 0 0,0 0 0,0 0 0,0 0-1,0 0 1,0 0 0,0 0 0,0 0 0,0 0 0,0 0 0,0 0 0,1 0 0,-1 0 0,0 0 0,0 0 0,0 0-1,0 0 1,0 0 0,0 0 0,0 0 0,0 0 0,0 0 0,0 0 0,0 0 0,0 0 0,0 0 0,0 1-1,0-1 1,0 0 0,0 0 0,0 0 0,0 0 0,0 0 0,0 0 0,0 0 0,0 0 0,0 0 0,0 0 0,1 0-1,-1 0 1,0 0 0,0 0 0,21-16-529,5-11 259,-1 0 1,38-54-1,18-22 132,-33 52 480,103-81 0,-150 131-300,0 1-1,0-1 1,0 0-1,0 0 1,0 1-1,0-1 1,0 0-1,0 0 1,-1 0-1,1 0 1,0-1-1,0 1 1,-1 0-1,1 0 1,0-2-1,-1 2-23,0 1 0,0 0 0,0 0-1,0-1 1,0 1 0,-1 0 0,1-1 0,0 1-1,0 0 1,0 0 0,0-1 0,-1 1 0,1 0-1,0 0 1,0-1 0,0 1 0,-1 0 0,1 0-1,0 0 1,0-1 0,-1 1 0,1 0 0,-1 0-1,-13-4 50,4 3-92,0 1-1,1 0 0,-1 0 0,0 1 0,0 0 1,-12 4-1,-63 21-287,37-9 242,-30 7 10,-218 75-53,201-61 125,-4 2 201,-142 39-1,236-78-225,-6 2-56,0 0 1,0-1-1,-1 0 1,1-1-1,-1 0 1,1-1 0,-17-1-1,27 1 56,-1-1 0,1 1-1,0 0 1,-1-1 0,1 1 0,0 0 0,0-1-1,-1 0 1,1 1 0,0-1 0,0 0 0,0 1-1,0-1 1,0 0 0,0 0 0,0 0 0,0 0-1,0 0 1,0 0 0,1 0 0,-1 0 0,-1-2 0,2 1-11,-1 0 1,1 0 0,0-1 0,0 1 0,-1 0 0,1 0 0,1 0 0,-1 0 0,0 0 0,0-1-1,1 1 1,1-3 0,2-6-99,1 0 0,0 0 1,1 1-1,6-10 0,-11 20 120,14-24-85,2 0 0,1 2 0,0 0 0,2 1 0,0 0 0,1 2 0,30-21 0,98-47 251,-99 59 374,-44 23-39,-15 5-295,-15 5-113,9-1-82,-1 2 1,-27 13-1,25-11-25,-152 69 129,-92 44 92,215-98-181,-199 95 242,187-94-189,-1-2 0,-75 17-1,103-31-96,-82 15-114,99-21 95,1-1 1,-1 0-1,1-1 0,-1-1 0,-24-3 1,34 3 18,0 0 0,0 0 1,1-1-1,-1 0 0,0 1 1,1-2-1,-1 1 0,1 0 1,0-1-1,-1 0 0,1 0 1,1 0-1,-1 0 0,0-1 1,1 0-1,0 1 0,0-1 1,0 0-1,0-1 0,0 1 1,1 0-1,0-1 0,0 0 1,0 1-1,1-1 0,-1 0 1,0-5-1,0-2-54,0 0 0,0 0 0,1 0 0,1 0 0,0-1 0,1 1 0,0 0 0,3-14-1,-3 20 37,1 0 0,0 0 0,0 0-1,0 1 1,1-1 0,-1 0 0,1 1-1,1 0 1,-1-1 0,1 1 0,0 1 0,0-1-1,0 1 1,1-1 0,0 1 0,0 0-1,0 1 1,6-4 0,-1 2-12,1 1 1,-1 0-1,1 1 1,0 0-1,0 0 0,15 0 1,68-1-204,-49 5 180,1 3 1,55 11 0,88 28-41,-96-21-8,261 48 529,-269-59-173,0-3-1,108-5 0,-144-6-57,67-12-1,-91 10-5,-1-1 0,0-1-1,-1-1 1,38-18-1,-44 16-157,28-21-1,-4 2-10,-23 17 134,0-1 0,-1 0 1,19-21-1,-15 21-76,-10 6-122,-10 7 53,78-95-18410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50:25.829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1290 109 6240,'-4'0'279,"-1"0"0,1 0 0,0 0 0,0 1-1,-1 0 1,1 0 0,0 0 0,0 0 0,-4 2 0,5-2-184,0 0 1,1 0-1,-1-1 1,0 1-1,0-1 0,1 0 1,-1 0-1,0 0 0,0 0 1,0 0-1,1 0 1,-1-1-1,0 1 0,-3-2 1,-4-2 208,0 0 0,-14-8 0,5 2 110,-10-3 9,0 1-1,-1 2 0,-1 1 1,-43-8-1,-41 3-331,-192 1 0,218 17 85,0 3 0,0 4 0,-87 22 0,164-30-267,7-3 42,1 1-1,-1 0 0,0 0 1,1 0-1,-1 1 0,1 0 1,-1 0-1,1 0 0,0 0 1,0 1-1,0-1 0,-4 5 1,7-7 45,1 0 0,0 1 0,-1-1 1,1 0-1,0 1 0,-1-1 0,1 1 1,0-1-1,0 1 0,-1-1 0,1 1 1,0-1-1,0 1 0,0-1 0,0 1 1,0-1-1,0 1 0,0-1 0,0 1 1,0-1-1,0 1 0,0-1 0,0 1 1,0 0-1,0-1 0,0 1 0,0-1 1,1 1-1,-1-1 0,0 0 0,0 1 1,1 0-1,15 12 53,2-4-35,0-1 0,1-1 1,-1-1-1,1 0 0,24 4 0,-29-7-14,71 12-47,148 8 0,-167-19 77,385 22 1411,-76-6-253,-247-17-981,7 1-24,-111-3-57,22 3-108,-17-1-22,-22-3-13,-1 1-1,0-1 1,0 1 0,10 3-1,41 21 109,-32-16-93,1-2 0,0-1 1,0-2-1,31 3 0,107-2-51,-147-5 83,200-11 38,0 1-88,225-8 233,-276-4 58,19-1-222,-180 22-27,311-18 4,-208 14 177,-91 4-86,0-1 1,29-6-1,-22 4-123,41-5-31,-60 9-6,0 0 1,-1 1-1,1-1 0,0 1 0,-1 0 0,1 0 1,7 3-1,5 1-10,3 0-130,33 16 0,-15-6 171,-33-14-1,27 11 45,31 16-1,-53-23-5,1 1-1,-1 1 1,-1 0-1,1 0 1,-1 1 0,14 15-1,-12-10-39,0 2 0,-1 0 0,-1 0 0,-1 1 0,9 20 0,27 89 14,-19-46 52,-21-68 25,-3-6 6,1-1 0,0 1 0,0-1 1,0 0-1,4 7 0,-1 9-440,4-6 341,-8-12 48,0-1 21,5 4-16,-5-5 11,0 0-1,0 0 0,1 0 1,-1-1-1,0 1 0,0 0 1,1 0-1,-1-1 0,0 1 1,0-1-1,0 1 0,0-1 1,0 1-1,0-1 0,2-1 1,-1 0-3,0 1 1,-1-1-1,1 0 1,-1 1 0,0-1-1,1 0 1,-1 0-1,0 0 1,0 0-1,0 0 1,0-1 0,0-3-1,7-32 155,-6 24-155,16-176 132,-17 168-162,0-24-2,-1 22-102,5-30 0,-3 19-84,-2 27 162,0 1-1,1 0 1,0-1 0,3-12-1,-3 1-212,-1 18 128,0 9-597,-6 84 245,6 454 2101,-1-541-1561,-1 10-50,2-13 54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50:34.7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1289 736,'6'-9'9840,"-4"5"-9705,0 0 0,0 0 1,0 0-1,0-1 1,-1 1-1,1-1 0,-1 1 1,1-10-1,1-1-15,5-13-8,0 1-1,2-1 1,1 2-1,1-1 1,2 2-1,0 0 1,2 0-1,0 2 1,2 0-1,37-39 1,-13 20 28,177-193 381,-175 184-358,82-75 0,-90 95-46,2 2 0,1 1 1,49-25-1,135-53 216,9 14 223,-147 60-154,104-34 712,-177 61-1800,-9 3-1957,-12 4-3318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50:40.9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6 875 1984,'0'-27'5856,"-5"13"-3872,5 7-1772,1-1 1,0 1-1,0 0 0,1 0 1,0-1-1,0 1 1,0 0-1,1 1 1,0-1-1,1 0 1,7-11-1,-7 12-172,-1 0 0,1 1 1,0-1-1,0 1 0,1 0 0,0 0 0,-1 0 1,2 1-1,-1-1 0,0 1 0,1 1 0,11-7 1,-15 10-44,-1 0 1,0-1-1,0 1 1,0 0-1,1 0 1,-1 0 0,0 0-1,0 0 1,1 1-1,-1-1 1,0 0-1,0 0 1,0 1 0,1-1-1,-1 1 1,0-1-1,0 1 1,0 0-1,0-1 1,0 1 0,0 0-1,0 0 1,0-1-1,0 1 1,1 2-1,2 1-5,-1 0 0,0 1 0,5 7 0,-8-11 8,20 36 151,14 40 0,-12-25-53,-20-48-95,56 116 223,-42-91-141,1 0 1,25 29-1,-41-56-52,0 0 1,1 0-1,-1 0 1,1-1-1,0 1 1,0-1-1,-1 1 0,1-1 1,0 0-1,0 1 1,0-1-1,0 0 1,0-1-1,1 1 1,-1 0-1,0 0 0,0-1 1,1 1-1,-1-1 1,0 0-1,1 0 1,-1 0-1,0 0 0,0 0 1,1 0-1,2-1 1,-1-1 31,0 0 0,0 0 0,-1 0 0,1 0 0,-1 0 0,1-1 0,-1 0 0,0 1 0,0-1 0,0 0 0,0-1 0,-1 1 0,5-7 0,-1 1-19,1-1 25,0-1-1,-1 0 1,0 0-1,-1 0 1,5-17 0,-3 3 12,-2 0 0,-1 0 1,-2 0-1,0-1 0,-1 1 1,-2-1-1,-6-42 0,5 32-1,2 27-48,-1 1 0,0 0-1,0 0 1,-3-10 0,3 10-75,-1 0 1,1 0-1,0 0 1,0 0-1,1 0 1,1-10-1,-1-3-192,0 19 218,1 1 1,-1-1 0,0 1-1,1 0 1,-1-1 0,1 1-1,-1-1 1,1 1 0,-1 0 0,1-1-1,0 1 1,0 0 0,0 0-1,0 0 1,0 0 0,1-2-1,6-7-307,-7 9 306,0 0 0,0 1 0,-1-1 0,1 0 0,0 1 0,0-1 0,0 1 0,0-1 0,0 1 0,0 0 0,0-1 0,0 1 0,0 0 0,2-1 0,21-1-67,-13 0 65,-4 2-2,-1-1 1,1 1-1,0 0 1,-1 1-1,12 1 1,6 1 93,69 9 54,-72-9 172,34 8 1,-38-6-228,0-2 1,0 0 0,25 1 0,-34-5-46,1 1 0,0-2 0,12-3 0,11-1 47,-26 5-34,0-1 1,1 0-1,10-4 1,-14 5-36,-1 0 0,0 0 0,1 0 0,-1-1 0,0 1 0,0 0 0,0-1 1,0 0-1,0 0 0,0 1 0,0-1 0,1-3 0,0 2-5,-1-1-1,1 1 1,0-1 0,0 1-1,0 0 1,1 0-1,4-3 1,-4 3 10,-4 3-5,0 0 0,-1 0 0,1 0 0,0 0 0,0 0 0,0 0 0,-1 0 0,1 0 0,0 0-1,0 0 1,0 0 0,-1 0 0,1 0 0,0 0 0,0 0 0,0 0 0,-1 0 0,1 0 0,0-1 0,0 1 0,0 0 0,0 0 0,-1 0 0,1 0 0,0 0-1,0 0 1,0-1 0,0 1 0,0 0 0,-1 0 0,1 0 0,0 0 0,0-1 0,0 1 0,0 0 0,0 0 0,0 0 0,0-1 0,0 1 0,0 0-1,0 0 1,0 0 0,0-1 0,0 1 0,0 0 0,0 0 0,0 0 0,0-1 0,0 1 0,0 0 0,0 0 0,0 0 0,0-1 0,0 1 0,0 0 0,0 0-1,0 0 1,1 0 0,-1-1 0,0 1 0,0 0 0,-172 95-374,163-89 373,0 1 1,1 0-1,0 0 0,0 1 0,1 0 1,0 0-1,1 1 0,-9 14 0,4-3-8,1 0-1,2 1 0,-8 22 0,14-35-17,0 0 0,0 0-1,1 0 1,0 1 0,0-1 0,1 1-1,0-1 1,0 0 0,1 1 0,0-1-1,1 0 1,2 9 0,-2-12 47,-1 0 1,1 0-1,1 0 0,-1 0 1,1 0-1,0-1 0,0 1 1,0-1-1,1 0 0,-1 0 1,1 0-1,0 0 0,0-1 1,1 0-1,-1 1 0,1-1 1,-1-1-1,1 1 0,7 2 1,-9-4 10,0 0 1,-1-1 0,1 1-1,0-1 1,0 1 0,0-1-1,0 0 1,0 0 0,0 0-1,0 0 1,0-1 0,0 1-1,0-1 1,-1 0 0,1 0-1,0 0 1,0 0 0,-1 0-1,1-1 1,-1 1 0,1-1-1,-1 0 1,1 1 0,-1-1-1,0 0 1,3-4 0,0 0 42,0 0 0,-1-1 0,1 0 0,-1 0 1,0 0-1,-1 0 0,0-1 0,4-12 0,0-15-72,-1 0 0,2-51 0,-6 64 11,-1-75 95,-1 58-777,0 39 311,9 8 5,-4-2 311,0 0 0,-1 0-1,1 1 1,-1-1 0,0 1-1,5 12 1,6 12-233,0-3 273,-10-19 18,0 1-1,0-1 1,1 0 0,10 12-1,-12-16 9,0-2 16,-1 1 0,1 0 0,-1-1 0,1 0-1,5 3 1,-7-5-23,-1 0 0,0-1 0,1 1-1,-1-1 1,1 1 0,0-1 0,-1 1 0,1-1 0,-1 0-1,1 0 1,-1 0 0,1 0 0,0 0 0,-1 0 0,1-1-1,-1 1 1,1 0 0,-1-1 0,1 1 0,2-2-1,4-2 56,-1 0-1,1-1 1,0 0-1,-1 0 0,0-1 1,0 0-1,7-8 1,40-55 183,-2 4-155,-45 57-152,1 0 0,0 0 0,0 1 0,0 0 0,1 0 0,0 1 0,18-9 0,-9 7 50,-13 5-50,1 1-1,-1-1 1,1 2 0,-1-1 0,1 0-1,0 1 1,0 0 0,0 0 0,6 1-1,15-3-184,-21 3 214,1-1 1,0 0-1,-1 1 0,14 2 1,-13 0 53,-6-2-9,-1 0 1,0 1-1,0-1 0,0 0 0,1 0 1,-1 0-1,0 0 0,0 0 0,1 1 1,-1-1-1,0 0 0,1 0 1,-1 0-1,0 0 0,0 0 0,1 0 1,-1 0-1,0 0 0,1 0 0,-1 0 1,0 0-1,0 0 0,1 0 0,-1 0 1,0 0-1,0 0 0,1-1 0,-1 1 1,0 0-1,0 0 0,1 0 0,-1 0 1,0 0-1,0-1 0,0 1 1,1 0-1,-1 0 0,0-1 0,0 1 1,0 0-1,1 0 0,-1 0 0,0-1 1,0 1-1,0 0 0,0 0 0,0-1 1,0 1-1,0 0 0,0-1 0,0 1 1,0-1-31,0 0 1,0 0-1,0 1 1,0-1-1,0 0 1,0 1-1,0-1 1,-1 0-1,1 0 0,0 1 1,-1-1-1,1 0 1,0 1-1,-1-1 1,0 0-1,-2-2-62,0 1 0,0-1 0,0 1 0,0 0 0,0 0 0,-1 0 0,1 1 0,-1-1 0,1 1 0,-1 0 0,0 0 0,0 0 0,1 0 0,-1 1 0,0-1 0,0 1 0,0 0 0,1 0 0,-1 1 0,0-1 0,0 1 0,1 0 0,-1 0 0,0 0 0,-5 3 0,5-2 42,0 0 0,1 0-1,-1 1 1,1 0-1,0 0 1,-1 0-1,1 0 1,1 0-1,-1 1 1,0-1-1,1 1 1,0 0 0,0-1-1,-3 9 1,-2 6-65,1 1 0,-5 20 0,2-3 146,7-28-26,0 0 0,0 1 0,1-1 0,0 1 0,0 0 1,1-1-1,1 1 0,-1 0 0,3 8 0,-3-12-35,2 0 0,-1-1 0,0 1 0,1-1 0,0 0 0,0 1 0,0-1 0,1 0 0,-1 0 0,1 0 0,0-1 0,0 1 0,0-1 0,0 1 0,1-1 0,0 0 0,-1 0 0,6 2 0,1 1 87,1-1 0,0-1 1,1 1-1,-1-2 0,1 0 0,-1 0 0,1-1 0,18 1 0,-22-2-55,-1-1 0,1 0 0,0-1 0,0 0 0,-1 0 0,1-1 0,-1 0 0,1 0 0,-1-1 0,0 1 0,0-2 0,0 1 0,0-1 0,8-6 0,0-2 51,0 0 0,-1-2 1,-1 1-1,0-2 0,-1 0 0,0 0 0,-1-1 1,9-19-1,-14 24-41,-1 0 1,0 0-1,-1-1 0,-1 1 1,0-1-1,3-23 0,7-46-40,-8 50-16,1-31-192,-5 51 237,0 0 0,-2-12 0,1 7-57,0 15-89,-1 22-715,-2 7 700,1 0 0,2 37 0,1-25 90,5 26-70,-6-60 130,2 0 0,-1 0 1,1 0-1,2 6 0,-2-6 10,0 1 0,0-1 0,2 10 0,-3-12-20,0 0 0,0 0-1,1 0 1,0 0 0,0-1-1,0 1 1,0 0 0,5 5-1,-6-8 8,-1-1 0,1 1 0,-1 0-1,1-1 1,-1 1 0,1-1-1,0 0 1,-1 1 0,1-1-1,0 1 1,-1-1 0,1 0 0,0 1-1,-1-1 1,1 0 0,0 0-1,-1 0 1,1 1 0,0-1 0,0 0-1,-1 0 1,1 0 0,0 0-1,0 0 1,-1-1 0,1 1-1,0 0 1,-1 0 0,1 0 0,0-1-1,0 1 1,-1 0 0,1-1-1,0 1 1,-1 0 0,1-1 0,0 0-1,2-1 67,1-1-1,-1 0 0,0 0 1,5-6-1,-6 7-43,5-7-1,1 0 0,-1 0 1,-1-1-1,0 0 0,0 0 0,-1-1 1,0 1-1,-1-1 0,-1 0 0,1 0 1,-2-1-1,1 1 0,-1-1 0,0-16 1,-2 24 39,0 3-67,0-1 0,0 1 0,0 0 1,0-1-1,0 1 0,0 0 0,-1-1 0,1 1 0,0 0 0,-1-1 1,1 1-1,-1 0 0,1 0 0,-2-2 0,2 1-43,-1 0 1,1 0-1,0-1 0,-1 1 1,1 0-1,0 0 0,0-1 1,1-2-1,0-1 161,-1 6-79,0 2-1008,14 36 675,-9-24 152,0 0 0,11 20 0,-14-30 161,1 1 0,0-1 0,0 0 0,0 0 1,1 0-1,0 0 0,-1-1 0,1 0 0,1 1 0,-1-1 0,6 3 0,-8-5 9,13 7 48,0-1-1,23 8 0,-33-13-48,0-1-1,0 0 1,0 0-1,0 0 1,0-1-1,0 1 1,0-2 0,0 1-1,1 0 1,-1-1-1,0 0 1,5-1-1,3-3 89,-1 0-1,1 0 1,-1-1-1,-1 0 1,17-13-1,-22 16-118,-1-1 0,0 0-1,-1-1 1,1 1-1,-1-1 1,0 0 0,0 0-1,0 0 1,-1-1-1,1 1 1,-1-1 0,-1 0-1,4-9 1,-5 9 63,0-1 1,-1 1-1,1-1 0,-2 1 1,0-8-1,0-8-153,-7-19 202,8-16-613,0 57 484,0 0-1,-1 0 0,1 0 1,0 0-1,0 0 0,0 0 1,0 0-1,-1 0 0,1 0 1,0 0-1,0 0 0,0 0 1,0 0-1,-1 0 0,1 0 1,0 0-1,0 0 0,0 0 1,0 0-1,-1 0 0,1 0 1,0 0-1,0 0 0,0 0 1,0 0-1,0 0 0,-1 0 1,1 1-1,0-1 0,0 0 1,0 0-1,2 27-184,1 0 0,2 0 0,14 46 0,-16-60 228,0-2-10,1 0 0,7 17 0,-9-24-14,0-1-1,0 1 0,1-1 1,-1 1-1,1-1 0,0 0 1,0 0-1,0 0 0,0-1 1,6 5-1,-8-7 19,0 1 0,0 0 0,0-1 0,0 0 0,0 1 0,0-1-1,1 0 1,-1 1 0,0-1 0,0 0 0,0 0 0,0 0 0,1 0 0,-1 0 0,0 0 0,0 0 0,0 0 0,1-1-1,-1 1 1,0 0 0,0-1 0,0 1 0,0-1 0,0 1 0,0-1 0,0 0 0,0 1 0,0-1 0,0 0 0,0 0-1,0 1 1,0-1 0,-1 0 0,1 0 0,0-1 0,3-4 74,-1 1 1,1-1-1,-1 1 1,-1-1-1,4-8 0,-3 3-88,-1 0 0,3-23 0,-2 16 31,3-53-21,-3 55-220,-2 0 0,0-17 0,-1 32 114,4 19-582,-3-15 646,0 1-1,0-1 0,-1 1 1,1 0-1,0 5 1,-1-5-10,0 0 0,1 0 0,-1 0 0,1-1 0,2 7 0,7 16-127,-5-12 375,1-1-1,11 21 0,-15-30-201,1-1-1,-1 1 1,1-1-1,0 0 1,0 1-1,0-2 1,0 1-1,1 0 0,-1-1 1,1 1-1,-1-1 1,1 0-1,6 2 1,-9-3-28,3 0 65,0 1 1,0-1-1,0 0 0,1 0 0,-1 0 0,7 0 0,2 1 122,-12-2-152,0 0 0,0 1 1,0-1-1,0 0 1,0 0-1,0 0 0,0 0 1,0 0-1,1 0 1,-1 0-1,0 0 0,0 0 1,0-1-1,0 1 1,0 0-1,1-1 0,7-3 230,-8 4-243,0-1 1,0 1 0,0 0-1,0-1 1,0 1 0,0-1-1,0 1 1,0-1-1,0 0 1,0 1 0,0-1-1,-1 0 1,1 1-1,0-1 1,0-1 0,2-3 21,0 0 1,-1-1-1,0 1 1,0 0 0,2-10-1,4-10 185,19-58-248,-26 79 36,7-15-66,0-1 1,1 2-1,0-1 1,17-22-1,-15 25 50,-9 13-13,-1 0 0,1 0 0,0 0 0,1 1 0,-1-1 0,0 1 1,1-1-1,0 1 0,3-3 0,-3 3 36,-2 1-15,0 1 0,-1-1 0,1 1 0,-1 0 0,1-1 0,0 1 0,-1 0 0,1-1 1,0 1-1,-1 0 0,1 0 0,0-1 0,0 1 0,-1 0 0,1 0 0,0 0 0,0 0 0,-1 0 0,1 0 0,0 0 0,0 0 0,-1 0 0,1 1 0,0-1 0,-1 0 0,1 0 0,0 1 1,0-1-1,-1 0 0,1 1 0,-1-1 0,1 1 0,0-1 0,-1 1 0,1-1 0,-1 1 0,1 0 0,11 10-43,0 1-1,-1 0 1,0 0-1,-1 1 1,15 27-1,15 17 194,-36-51-133,-1 1-1,1-1 0,-1 1 1,5 13-1,6 12 97,-13-30 1032,3-18-858,0 1-267,-1-1 28,0 1 0,6-18 0,-3 15-62,3-23 0,2-2 131,-8 31-186,0 1-1,2-17 1,-5 24 37,0 2 6,0-1 0,0 1-1,1 0 1,-1-1 0,0 1 0,1 0 0,0-1 0,-1 1-1,1 0 1,0-1 0,0 1 0,0 0 0,2-2 0,-2 3-146,4 14-118,0-1 287,0 0-1,0 0 0,-1 0 1,0 0-1,-1 1 1,2 17-1,0 19 280,-5-48-245,0 0-1,1 0 0,-1-1 1,0 1-1,0 0 1,0 0-1,0-1 1,1 1-1,-1 0 1,0-1-1,1 1 1,-1 0-1,0 0 1,1-1-1,-1 1 1,1-1-1,-1 1 1,1 0-1,0-1 1,-1 1-1,1-1 1,-1 0-1,1 1 1,0-1-1,-1 1 1,1-1-1,0 0 1,0 1-1,0-1 1,0-1-6,0 0 1,0 1-1,0-1 1,-1 0-1,1 0 1,0 0 0,-1 0-1,1 0 1,0 0-1,-1 0 1,1 0-1,-1 0 1,0 0-1,1-2 1,0 0 17,8-22 73,-2 0-1,8-48 1,-4 21-137,-8 36 133,2-8-153,1 0 0,10-25 0,-14 35-39,-2 13 65,-1 1 0,1-1-1,0 0 1,0 1 0,0-1 0,0 0 0,0 1-1,1-1 1,-1 0 0,0 0 0,0 1 0,0-1-1,1 0 1,-1 1 0,0-1 0,0 1-1,1-1 1,-1 0 0,1 1 0,-1-1 0,1 0-1,0 1-92,3 45-85,11 26-139,-12-56 396,1-1-1,1 1 1,0-1 0,0 0 0,2-1-1,0 1 1,0-1 0,1 0-1,1-1 1,0 0 0,1 0-1,21 19 1,-23-24-1,0-1-1,0 0 1,1 0-1,-1-1 1,2 0-1,-1 0 1,0-1-1,1 0 1,0-1-1,0 0 1,0-1 0,0 0-1,0 0 1,0-1-1,0 0 1,1-1-1,-1-1 1,0 1-1,1-1 1,10-3-1,-4-1-135,0 1 0,-1-2 1,0 0-1,0-1 0,0-1 0,-1 0 0,0-1 0,-1-1 0,0 0 0,0-1 1,12-14-1,-15 14-276,17-19-1488,1 1 0,1 1 0,65-44 0,29-1-1135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50:47.50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154 323 3808,'-12'13'10251,"5"3"-11602,2-6 1355,0-1 1,-1 1-1,0-1 0,0 0 0,-1 0 1,0 0-1,-11 8 0,-11 16 219,28-32-134,0 1 0,0-1 0,0 0-1,0 0 1,-1 1 0,1-1 0,0 0 0,-1 0 0,-4-1 655,6 0-730,2-10 300,45-100-47,-27 80-395,-7 4 576,-1 9-442,1 0 0,0 1 1,2 1-1,30-27 1,-43 41 46,-1 0 0,1-1 1,-1 1-1,1-1 0,-1 1 1,0-1-1,1 0 0,-1 0 1,0 1-1,0-1 0,0 0 1,-1 0-1,1 0 0,1-4 1,7-10-232,-3 7 121,-2 4 150,2-3-5,-4 2-108,1 1-1,0-1 0,0 1 1,1 0-1,0 0 1,7-8-1,-9 12 44,-1-1 1,0 1-1,0-1 0,0 1 0,0-1 0,0 0 1,0 0-1,-1 1 0,2-5 0,-2 5 1,0 1 1,1-1-1,-1 0 0,0 0 0,0 0 0,0 0 1,0 0-1,0 0 0,0 0 0,0 0 0,0 1 1,-1-1-1,1 0 0,0 0 0,-1 0 1,1 0-1,0 1 0,-1-1 0,1 0 0,-1 0 1,1 0-1,-1 1 0,1-1 0,-2 0 0,1-2-33,0 1 0,0-1-1,1 0 1,-1 0-1,0 1 1,1-1 0,0 0-1,0 0 1,0-2-1,0-7-506,-1 31-986,0-8 1491,0-1-1,-2 1 1,1-1 0,-7 17-1,-5 22 6,10-31 24,-10 30 1,13-47-19,38-35 459,25-37 162,-46 51-442,-13 16-128,-1 1 0,1-1 0,-1 0 1,0 0-1,3-8 0,-4 11-39,-1-1 0,1 1 0,-1 0 0,1 0 0,-1-1 0,0 1-1,0 0 1,0-1 0,0 1 0,0 0 0,0-1 0,0 1 0,0 0 0,0-1 0,0 1 0,-1 0-1,1 0 1,-1-1 0,1 1 0,-1 0 0,1 0 0,-2-3 0,1 4-49,-1-1 1,1 1-1,0-1 1,0 1-1,-1 0 1,1-1-1,0 1 1,0 0-1,-1 0 1,1 0-1,0 0 0,-1 0 1,1 0-1,0 0 1,0 1-1,-1-1 1,1 0-1,0 1 1,0-1-1,-1 1 1,1-1-1,-2 2 1,-28 15-335,16-6 295,-29 25 0,24-18 58,7-6-3,1 0 0,1 1 1,0 1-1,-17 26 0,-29 66-139,51-96 109,-9 26-122,0 0-1,-10 44 1,-3-8 1894,31-80-1503,8-16-188,-1 0 0,11-40 0,-11 34-163,4-15 272,-11 31 154,-1-1 0,1-26 0,-4 34-151,1 6-279,0-1 0,0 1 0,0 0 0,0-1 1,0 1-1,0-1 0,0 1 0,0-1 0,1 1 0,-1 0 0,1-1 0,-1 1 0,1-1 0,-1 1 0,1 0 0,0 0 0,-1-1 0,1 1 0,1-1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50:5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111 280 320,'0'-4'5119,"-5"5"-569,5 2-4456,0 0-1,0 0 1,0 0 0,-1 0-1,1 0 1,-1 0-1,0-1 1,-1 4 0,1 7 166,1-12-219,0 0 1,0 0 0,0 1 0,-1-1 0,1 0 0,0 1-1,0-1 1,-1 0 0,1 0 0,-1 2 0,-2 3 171,1 0 0,0 0 0,0 0 0,0 0 0,1 1 0,-1 8 0,1-8-151,0 1-1,-1-1 0,1 1 0,-4 6 0,3-8 22,0 0-1,1 0 1,-2 11-1,-3 10 153,3-16-63,1-1 1,-1 14-1,-2 6 138,4-17-272,-1 0 0,2 0 1,1 20-1,0-2 550,-1-25-492,0 0 0,1 0 0,-1 0 0,1 0 0,2 6 0,-3 12 256,0-23-288,5 8 32,9 3 49,-13-10-147,1-1 1,0 1 0,-1-1 0,1 1-1,0-1 1,-1 1 0,0 0 0,1-1-1,-1 1 1,0 0 0,0 0-1,1 2 1,-2-3-1,0-1 0,0 1 0,0-1 0,0 1 0,0-1 1,1 0-1,-1 1 0,0-1 0,0 1 0,1-1 0,-1 0 0,0 1 0,1-1 0,-1 0 0,0 1 0,1-1 0,-1 0 0,0 0 0,1 1 0,-1-1 0,1 0 0,-1 0 1,1 0-1,-1 1 0,0-1 0,1 0 0,-1 0 0,1 0 0,-1 0 0,1 0 0,-1 0 0,1 0 0,1 9-110,-1-8 129,0 0 1,-1 0-1,1 0 0,0 0 0,0 0 1,0-1-1,-1 1 0,1 0 0,0 0 1,0 0-1,0-1 0,0 1 0,1-1 1,-1 1-1,0-1 0,0 1 0,0-1 1,3 1-1,-3 0-9,1-1 35,-2 1-54,0 0 0,1-1 0,-1 1 0,0 0-1,1-1 1,-1 1 0,1-1 0,-1 1 0,1 0 0,-1-1 0,1 1 0,0 0 0,0-1 35,0 0 1,0 0 0,0 0-1,0 0 1,0 1 0,-1-1-1,1 0 1,0 1 0,0-1-1,0 1 1,0-1 0,-1 1-1,1-1 1,1 2 0,-2-2-1,1 1 0,0-1 0,0 1 0,0 0 0,-1-1 0,1 1 0,0-1 0,0 0 0,0 1 0,0-1 0,0 0 0,0 0 0,0 1 0,1-1 0,29 5 24,-17-5 367,-10 1-325,1-1-1,-1 0 1,1 0 0,0-1-1,-1 1 1,1-1 0,-1 0-1,6-2 1,28-4-101,-33 5 17,1 0-1,-1 1 1,0 0-1,0 0 1,1 0-1,6 0 1,19-3 35,-18 3 18,1 1 53,-10-1 91,-6 0-165,-8 0-18,-108 32-210,54-13 113,41-11 82,14-5 55,0 1-1,1-1 1,-1-1 0,0 1-1,-9-1 1,6-1 38,9 1-66,0-1 1,0 0 0,1 0 0,-1 0-1,0 0 1,0 0 0,1-1 0,-1 1-1,0-1 1,0 1 0,1-1 0,-1 0-1,1 0 1,-1-1 0,1 1 0,-1 0 0,1-1-1,-3-2 1,-10-9 160,13 11-188,-1 1 0,1-1 0,-1 0 0,1 0 0,0 0 0,0-1 0,0 1 0,0 0 0,1-1 0,-1 1 0,0-1 0,1 0 0,0 1 0,0-1 0,0 0 0,0 0 0,0 0 0,0 0 0,0-4 0,1-9-139,-1 12 117,1-1 1,-1 0 0,1 1-1,0-1 1,1 1-1,-1-1 1,1 1 0,0-1-1,3-8 1,6-20 202,-8 29-180,-1 1-1,0-1 0,0 1 1,-1-1-1,1 1 0,-1-1 1,1-3-1,0-11 75,20-81-480,-15 75 348,-4 19 75,-1 0 0,0 0 0,0 0 0,0 1-1,0-8 1,0 2-2,0 0-1,0 0 0,6-16 0,-5 17-12,0-1 0,0 0 0,1-17-1,-2 21-23,-1 0 0,1-1 0,1 1 0,-1 0-1,5-12 1,-3 10-31,-1 1-1,0-1 0,2-10 0,-2 5-1,1 0 0,0 0 0,0 0 0,2 0 0,0 1 0,0 0 0,1 0 0,0 0 0,13-17 0,56-61 139,-71 85-160,0 0-1,1 1 1,0-1-1,0 1 1,0 0-1,1 1 0,-1-1 1,1 1-1,0 0 1,0 0-1,0 1 1,10-3-1,-4 3-19,0 2-1,-1-1 0,19 2 1,-2 0 196,131 3-255,-146-4-12,-1 1 0,1 1 0,22 5 0,-28-5 149,0 0 0,0 0 0,0 1 0,0 0 0,-1 1 0,1-1 0,-1 1 0,6 5 0,-9-7 16,-1 0 0,0 0 0,0 0 1,0 0-1,0 1 0,0-1 0,-1 1 0,1-1 1,-1 1-1,0 0 0,1-1 0,0 5 0,3 6 91,-3-10-83,0 1 0,0 0 1,0 0-1,-1 0 0,1 0 0,-1 0 0,0 0 0,0 0 0,-1 0 1,1 0-1,-1 0 0,0 1 0,0-1 0,0 0 0,-1 0 1,1 0-1,-3 8 0,-7 30-274,-14 46 412,15-56-32,7-21-29,-1 0 1,-1-1-1,0 1 1,-7 13-1,-31 59-41,30-62-39,-1 0 0,-18 21 0,-137 147 12,160-182 58,0 0 0,-1-1 0,0 0-1,0-1 1,0 0 0,-1 0 0,0-1 0,-11 4-1,14-6-22,0 0 0,0 0-1,0-1 1,-1 0 0,1 0-1,-10 0 1,3 1-549,14-2 277,-1 1-1,0-1 1,0 0 0,0 0 0,0 0-1,0 0 1,0 1 0,0-1-1,0 0 1,0-1 0,0 1-1,0 0 1,0 0 0,0 0-1,0-1 1,0 1 0,0 0 0,-1-1-1,-8-3-5297,6 3 3178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50:58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43 121 1984,'0'-1'6,"2"-6"5832,4 13-2219,1-4-3978,12 2 2187,2 0 120,-11-4-1603,-1-1 1,0-1-1,0 0 1,15-5-1,-6 0-119,1-1-1,-2-1 0,27-17 1,-26 14-178,29-25 0,-43 31-27,1-5-112,-5 10 22,-13 2 5,-40 36 48,28-21 158,-1-1 0,-1-1 1,-29 10-1,-3 2-332,45-20 398,1-1 0,-17 4 0,15-6 112,20-4-161,24-8-14,-7 2-10,0-1 0,25-13 0,14-6 41,-49 23-119,0-1 0,20-13 0,-31 17-121,4 13-912,-3-7 985,-1 0 0,0 0 0,0 1 0,-1-1 1,0 0-1,0 0 0,0 0 0,0 0 0,-1 1 0,-1 7 0,-4 6-6,-9 27 0,10-33-3,-56 186-30,-9 23-89,1-36 396,67-182-75,0 0 1,1 0-1,0 0 0,0 0 0,0 1 0,0-1 0,0 0 0,1 5 0,1-9-140,1 0 0,0-1 1,-1 1-1,1-1 0,0 1 0,-1-1 0,1 0 1,-1 0-1,0 0 0,1 0 0,-1 0 1,1 0-1,-1 0 0,0 0 0,2-3 0,18-23-51,-16 20-41,11-17-23,-12 17 9,0 0 1,1 1-1,0-1 0,0 1 1,8-7-1,-11 12-12,-1 0 14,1 0 0,-1 0 0,0 0-1,0 0 1,1 0 0,-1 0 0,0 0 0,0-1-1,0 1 1,-1 0 0,1-1 0,0 1-1,0 0 1,-1-1 0,1 1 0,-1-1 0,1-1-1,-1 2-229,3 3 166,-1 0-1,0 0 0,1 0 1,-1 0-1,0 1 0,2 2 1,-1 1 83,-1-1 0,1 0 1,-1 1-1,-1-1 0,1 1 0,0 7 1,2 3 21,2 21 171,-6-34-143,1 0 0,-1 0-1,-1 0 1,1 0 0,0-1-1,-1 1 1,1 0 0,-1 0-1,0-1 1,-2 6 0,0-2 351,3-6-371,0 0-1,0 1 1,0-1 0,0 0 0,0 0 0,0 1-1,0-1 1,-1 0 0,1 0 0,0 1-1,0-1 1,0 0 0,-1 0 0,1 0 0,0 1-1,0-1 1,-1 0 0,1 0 0,0 0 0,0 0-1,-1 0 1,1 1 0,0-1 0,0 0 0,-1 0-1,1 0 1,0 0 0,-1 0 0,1 0-1,0 0 1,0 0 0,-1 0 0,1 0 0,0 0-1,-1 0 1,1 0 0,0 0 0,0-1 0,-1 1-1,1 0 1,0 0 0,-1 0 0,1 0 0,0 0-1,0-1 1,0 1 0,-1 0 0,-14-5-5916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51:0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9 1984,'0'-8'9365,"0"16"-9370,0-1 249,0-1 0,1 0 0,0 0 1,2 11-1,-2-12-18,0-1 0,-1 1 0,1 0 0,-2 9-1,3 12 449,2 23-322,-2-37-353,-1-1 0,-1 1 1,-1 19-1,0-1 25,-1 14 125,-2-1 1,-13 61-1,-29 82 22,42-168-155,-16 68-14,16-75 59,0 0 0,0 0 0,-1-1 0,0 1 0,-11 14 0,-2 4 299,14-21-286,0-1 0,-1 0 0,-10 13 0,14-19-54,0 0 0,0 0 0,0 0 0,0 0 0,0 0 0,0-1 0,0 1 0,0 0 0,-1 0 0,1-1 0,0 1 0,0-1 1,-1 1-1,1-1 0,0 1 0,-3-1 0,-2 1 195,6-1-179,0 0 1,-1 0 0,1 0 0,0 1 0,-1-1 0,1 0 0,-1 0 0,1 0 0,0 0 0,-1 0 0,1 0 0,-1 0 0,1 0 0,-1 0 0,1 0 0,0 0 0,-1 0 0,1 0 0,-1-1 0,1 1 0,0 0 0,-1 0 0,1 0 0,0 0 0,-1-1 0,1 1 0,0 0 0,-1 0 0,1-1 0,0 1 0,-1 0 0,1-1 0,0 1-1,0 0 1,-1-1 0,1 1 0,0 0 0,0-1 0,0 1 0,0-1 0,-1 1 0,1 0 0,0-1 0,0 1 0,0-1 0,0 1 0,0-1 0,0 1-112,-2-1-115,-1 2-1160,0 6 861,3-5 641,-1 5 922,2-8-377,7-15-84,2-4-432,67-72-540,-43 54 484,15-13-336,-26 28 292,27-35 1,-12 13-434,-5 12 437,3 4 32,-34 27-174,0 0 0,1 0-1,-1 1 1,0-1-1,0 1 1,1 0 0,-1 0-1,1-1 1,-1 2-1,1-1 1,0 0 0,-1 0-1,1 1 1,0 0-1,-1-1 1,5 1-1,-5 1 9,-1 0 1,1 1-1,0-1 0,0 0 0,-1 1 0,1-1 0,0 1 0,-1 0 0,0-1 0,2 3 0,1 3 55,-1-1 1,0 1 0,0 0-1,-1 0 1,1 0 0,-2 0-1,3 15 1,-4-14 20,1 0 0,-2 0 0,1 0 0,-1 0 0,0 0 0,-1 0 1,-2 10-1,2-13 15,0 1 0,0-1 1,-1 1-1,0-1 1,0 0-1,0 0 0,0 0 1,-1 0-1,1-1 0,-8 7 1,4-5 30,0 0 1,-1 0 0,0-1 0,0 0-1,0-1 1,-1 1 0,1-1-1,-1-1 1,0 0 0,-17 4-1,22-7-5,0 0-1,1-1 1,-1 1-1,0-1 0,1 1 1,-1-1-1,0 0 1,1 0-1,-1-1 0,-5-2 1,-13-4-1684,38 20 1855,0-1 0,20 10 0,-21-13-133,-1 0 0,0 1 1,0 1-1,15 14 0,-16-11-67,0 0-1,-1 1 1,-1 0 0,-1 1 0,11 18 0,-18-26-43,1 0 1,-1 1-1,-1-1 1,1 1-1,-1 0 1,-1 0 0,0 0-1,0-1 1,0 1-1,-1 0 1,0 0-1,0 0 1,-1 0-1,-2 11 1,1-9-675,-1 0 0,1 0 0,-2 0 0,1-1 0,-1 1 0,-6 9 0,1-6-4986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51:1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1 992,'0'0'8730,"0"15"-7023,-2-9-1511,1 0 1,0 0-1,-1 0 1,0 0-1,-1-1 1,1 1-1,-1-1 1,-4 6-1,-3 8 41,-6 18-47,2-1 0,2 2 0,1 0 0,-11 68 0,14-50-76,-35 268 145,39-284-165,1 0 1,2 0-1,2 0 1,2 0-1,1 0 1,10 39-1,32 187 333,-26-109 160,-19-151-585,1-1 1,0 1 0,0-1 0,0 0 0,5 9 0,4 8 2123,-5-45-1096,26-148-714,-14 78-200,-4 35-166,36-93 1,-34 107-7,18-30 88,-27 58 59,-6 15-121,0-1 0,0 0 0,-1 1 0,1-1-1,0 1 1,0-1 0,1 1 0,-1 0 0,0-1 0,0 1 0,1 0 0,-1 0 0,0 0 0,1 0 0,-1 0 0,1 0 0,0 0 0,1 0 0,1 0-25,-1 1 1,0 0-1,1 0 1,-1 0-1,0 0 1,1 1-1,-1-1 1,5 2-1,-1 0 86,0-1 29,0 0-1,0 1 1,0 0-1,0 1 1,0-1-1,0 1 1,9 7-1,-1-1-12,-2 0 0,0 2 1,0 0-1,0 0 0,12 16 0,-17-17 10,-1 0 1,0 0-1,-1 1 0,0 0 1,0 0-1,-1 0 0,6 23 0,-2 2 137,-3-1 0,5 54 0,-8 74-274,-2-149-1160,9-22-7604,-9 5 7967,0 0 0,2-3 0,3-12-1171,7-29 1,2-43-620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4:04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29 643 2976,'1'1'292,"0"-1"-1,0 0 1,0 0 0,0 0-1,1 0 1,-1 0 0,0-1 0,0 1-1,0 0 1,0 0 0,0-1-1,0 1 1,0-1 0,0 1 0,0-1-1,0 1 1,2-2 0,24-11 819,2-5-711,-1-1 0,-1-1 0,0-2 0,-2 0 0,33-37 0,-35 32-352,-1 0 0,-1-2 0,28-51 0,-27 36 43,-2-2 0,-1 0-1,20-82 1,-36 102-99,-5 16-103,2 10 104,0-1-1,0 1 1,0 0 0,-1 0 0,1 0 0,0 0 0,0 0 0,0 0-1,0 0 1,-1 0 0,1 0 0,0 0 0,0-1 0,0 1-1,0 0 1,-1 0 0,1 0 0,0 0 0,0 0 0,0 0 0,-1 0-1,1 0 1,0 0 0,0 0 0,0 1 0,0-1 0,-1 0 0,1 0-1,0 0 1,0 0 0,0 0 0,0 0 0,-1 0 0,1 0 0,0 0-1,0 1 1,0-1 0,0 0 0,0 0 0,0 0 0,0 0 0,-1 0-1,1 1 1,0-1 0,0 0 0,-7 9-115,0 0-1,-11 18 1,18-26 121,-110 205 211,53-95 103,22-40-97,3 2 0,-31 105 0,-23 156 1040,50-181-280,29-130-795,-4 15 1099,11-36-1213,0-2-45,0 0 0,0 1 0,0-1-1,0 0 1,0 1 0,0-1 0,0 1-1,0-1 1,0 0 0,0 1 0,0-1 0,-1 0-1,1 1 1,0-1 0,0 0 0,0 1 0,0-1-1,-1 0 1,1 1 0,0-1 0,0 0 0,-1 1-1,1-1 1,0 0 0,-1 0 0,1 1 0,0-1-1,-1 0 1,1 0 0,0 0 0,-1 0 0,1 1-1,0-1 1,-1 0 0,1 0 0,0 0 0,-1 0-1,0 0 1,1 0-5,0 0 1,0 0-1,0 0 1,-1 0-1,1-1 0,0 1 1,0 0-1,0 0 0,0 0 1,0 0-1,0 0 0,0-1 1,-1 1-1,1 0 0,0 0 1,0 0-1,0 0 0,0-1 1,0 1-1,0 0 1,0 0-1,0 0 0,0 0 1,0-1-1,0 1 0,0 0 1,0 0-1,0 0 0,0 0 1,0-1-1,0 1 0,0 0 1,0 0-1,1 0 0,-1 0 1,0-1-1,0 1 0,0 0 1,4-10 144,-4 8-89,17-52 296,7-21-333,-6 33-208,1 1-1,2 1 0,2 1 1,2 1-1,1 1 0,2 1 1,36-36-1,-61 70 110,-1 0 0,0 0 0,0 0 0,1 0 0,-1 0 0,1 1 0,4-3 0,-7 4 56,1 0 0,0 0 0,-1 0 0,1 0 0,0-1 0,-1 1 0,1 0 0,0 0 0,-1 0 0,1 0 0,0 1 0,-1-1 0,1 0 0,0 0 0,-1 0 0,1 0 1,0 1-1,-1-1 0,1 0 0,-1 1 0,1-1 0,-1 0 0,1 1 0,-1-1 0,1 1 0,-1-1 0,1 1 0,-1-1 0,1 1 0,-1-1 0,0 1 0,1-1 0,-1 1 0,0 0 1,1-1-1,-1 1 0,0 0 0,0-1 0,0 1 0,1 1 0,1 9 19,-1 0 1,1 0-1,-2 1 0,0-1 1,0 0-1,-3 17 1,1-4 12,-8 65 28,4-52-66,0 47-1,6-79 41,0-1-1,0 0 0,1 0 0,-1 1 0,1-1 0,0 0 0,1 0 0,-1 0 0,1 0 0,-1 0 0,1 0 0,0 0 0,1 0 0,-1-1 0,1 1 0,-1-1 0,1 0 0,6 5 0,-5-4 56,0-2 0,0 1 0,1 0 0,0-1 0,-1 0 0,1 0 0,0 0 1,0-1-1,0 1 0,0-1 0,1-1 0,-1 1 0,0-1 0,0 1 0,6-2 0,-3 0-13,-1 0 0,0 0 0,0-1 0,1 0 0,-1-1 0,-1 1 0,1-2 1,0 1-1,-1 0 0,12-9 0,-4 1 35,0-1 1,-1 0 0,14-17 0,-10 8-34,-1-1-1,0 0 1,-2-1-1,15-33 1,36-103 5,-56 135-132,-6 17-87,0 0 0,-1-1 0,0 1-1,0-1 1,-1 1 0,1-9 0,-8 38-647,-13 123 470,18-134 296,-3 24 39,2-1 1,1 1-1,6 61 1,-4-92 18,0 0-1,-1 0 1,2 0 0,-1-1 0,0 1-1,1 0 1,0-1 0,-1 1 0,1-1-1,1 0 1,-1 0 0,0 0 0,5 4-1,-5-5-7,1 0-1,-1 0 0,0 0 1,1-1-1,0 0 1,-1 1-1,1-1 0,0 0 1,0 0-1,0 0 0,-1-1 1,1 1-1,0-1 1,0 1-1,0-1 0,0 0 1,0 0-1,4-1 0,6-2 129,1 0-1,-1 0 1,0-2-1,0 0 0,24-12 1,55-39-51,-54 28-47,-1-1-1,-1-2 0,-2-2 1,-2-1-1,0-1 0,-3-2 1,30-47-1,-52 73-36,19-32-6,-24 39-44,-1 0 1,1 0 0,0 0 0,-1-1 0,0 1 0,0 0-1,0-1 1,0-5 0,-4 3-417,-2 10-100,-6 11 90,-38 60 156,-27 43 275,63-95-25,1 1-1,1 1 1,-10 32-1,19-48 76,0-1 1,1 0-1,-1 1 1,2 0-1,-1-1 0,1 1 1,0 8-1,1-12 7,-1 0 1,1 0-1,0 0 1,0-1-1,0 1 1,1 0-1,-1-1 1,1 1-1,0 0 1,0-1-1,0 0 1,1 0-1,-1 0 1,1 0-1,3 4 1,-5-6 1,0 0 0,1 0 0,-1 0 0,0 0 0,1 0-1,-1 0 1,1 0 0,-1-1 0,1 1 0,-1 0 0,1-1 0,0 1 0,-1-1 0,1 0 0,0 0 0,-1 1 0,1-1 0,0 0 0,-1 0 0,1-1 0,0 1 0,-1 0 0,4-1 0,-2 0 30,0-1 0,-1 1 1,1-1-1,0 0 1,0 0-1,-1 0 0,1 0 1,-1 0-1,0 0 0,4-5 1,1-2-15,0-1 0,-1 0 0,-1 0 0,0 0 0,6-15 0,14-59-41,-14 46 47,39-165-1223,-59 299 349,4-25 737,-56 362 140,48-363-64,-18 73 208,24-117-55,-1 0 0,-1-1 0,-17 33 0,23-53-95,-1 1 0,1-1 0,-1 1 0,0-1 0,0 0 0,-1-1 0,1 1 0,-1-1 0,0 0 0,0 0-1,-11 6 1,13-8-13,-1-1 0,1 0 0,0 1-1,-1-1 1,1-1 0,-1 1 0,1 0 0,-1-1-1,1 0 1,-1 0 0,1 0 0,-1 0-1,0-1 1,1 1 0,-1-1 0,1 0-1,0 0 1,-1 0 0,1 0 0,0-1 0,-1 1-1,-3-4 1,2 2-38,1-1 0,0 1-1,0-1 1,0 0 0,1 0 0,-1 0-1,1 0 1,0-1 0,0 1 0,1-1 0,-1 0-1,1 0 1,0 0 0,0 0 0,1 0-1,0 0 1,-1 0 0,2-1 0,-1 1 0,1-1-1,0-6 1,0 0-20,1 0-1,0-1 1,1 1-1,0 0 1,1 0-1,1 0 1,9-21-1,-4 16-24,1 1 0,0 0-1,1 0 1,20-20 0,-26 30 36,15-15-13,36-29 0,-31 29-33,0-1 25,3-2 63,-2 0 1,30-35 0,46-82-2,14-16-45,57-36 39,-145 163-37,-1-1 1,-1-1 0,28-47-1,-23 19-27,-2-1-1,22-70 0,-3 8-121,-40 101-83,11-40-1,-19 58-58,-4 14 57,-8 20 0,-14 78 161,-22 68 43,35-139 77,-52 158-63,54-161 18,-71 258 101,68-237-89,-3 23 408,17-74-337,0-1 0,0 0 0,0 0 0,0 0 0,1 6 0,-1-9-57,0 1 0,0-1 0,0 1 0,0-1 0,0 1 0,1-1 0,-1 0 0,0 1 1,0-1-1,0 1 0,0-1 0,1 0 0,-1 1 0,0-1 0,0 1 0,1-1 0,-1 0 0,0 1 0,1-1 0,-1 0 0,0 0 0,1 1 0,-1-1 0,0 0 0,1 0 0,-1 0 0,1 1 0,-1-1 0,0 0 0,1 0 0,-1 0 0,1 0 0,-1 0 0,0 0 0,1 0 0,-1 0 0,1 0 0,-1 0 1,1 0-1,-1 0 0,1 0 0,-1 0 0,0 0 0,1 0 0,-1-1 0,1 1 0,-1 0 0,0 0 0,1 0 0,-1-1 0,0 1 0,1 0 0,0-1 0,6-5 68,1 0-1,-1 0 1,0-1 0,-1 0-1,1-1 1,7-11 0,31-58-149,-31 54 81,88-159-162,-75 142-294,-21 34-25,-3 9 190,-2 15 110,-1-15 166,0 24 67,-1 57-174,20 152 0,-19-231 123,15 68 342,-11-63-262,-1 0 0,1 0 0,1 0 0,10 18-1,-14-27-102,0 1-1,1 0 1,-1-1-1,1 1 1,-1-1 0,1 1-1,-1-1 1,1 0-1,0 1 1,0-1-1,-1 0 1,1 0-1,0-1 1,0 1-1,0 0 1,0 0-1,0-1 1,0 1-1,0-1 1,1 0-1,-1 0 1,0 0-1,0 0 1,0 0 0,0 0-1,0 0 1,0-1-1,0 1 1,0-1-1,0 1 1,0-1-1,2-1 1,0 0-590,1 0 1,-1 0-1,0 0 1,-1-1-1,1 0 1,4-3 0,-5 3-690,0 0 0,0 0 1,-1 0-1,1-1 1,-1 1-1,4-7 1,2-3-1486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05:21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0 963 1728,'0'-1'39,"0"0"0,0 0-1,0 0 1,1 0 0,-1 0 0,0 0 0,0 0 0,1-1-1,-1 2 1,1-1 0,-1 0 0,1 0 0,-1 0 0,1 0-1,0 0 1,-1 0 0,1 0 0,0 1 0,0-1-1,-1 0 1,1 1 0,0-1 0,2-1 0,1 0 17,1 0 0,-1 1 0,1-1 1,6 0-1,7-4 80,-13 5 228,-1 0 0,0 0-1,1 1 1,-1 0 0,9 0 0,-11 0 365,0-3 78,1 1 0,0 0 0,-1 0 0,1-1 1,2-3-1,8-8 203,-12 13-919,1 0 0,0-1 0,-1 1 0,1-1 0,-1 0 0,1 0 0,-1 1 0,0-1 0,2-3 0,0-2 40,1 1 1,0 0-1,0-1 1,1 2-1,-1-1 1,8-7-1,-5 7-3,-1-1-1,0 0 0,8-14 0,-4 5 76,1 1 0,16-18 0,1-3-33,-6 6-165,-1 2 144,-1 0 0,-2-1 1,27-56-1,-20 18 180,-3-2 0,24-139 0,-41 185-41,-2 8-251,0 0 0,0-23 1,2-6-2502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4:05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32 7136,'-94'-32'3232,"62"36"-2816,24-4-192,3 5-224,15-5-416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4:08.3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390 554 3136,'0'-1'220,"1"0"0,-1 0 0,0 1 0,0-1 0,0 0 0,0 0 0,-1 0 0,1 1 0,0-1 0,0 0 1,0 0-1,-1 0 0,1 1 0,0-1 0,-1 0 0,1 0 0,-1 1 0,1-1 0,-1 0 0,0 0 65,0 1 0,0 0 0,0-1 0,0 1 0,0 0 0,0 0 0,0 0 0,0 0 0,0 0 0,-1 0 0,1 0 0,-1 1 0,-12-1-434,3 1 269,1 1 0,-1 0 0,1 1 0,-11 3 0,10-3-5,-4 3-39,1 0 0,-1 0 1,1 1-1,0 1 1,0 0-1,1 1 0,0 1 1,1 0-1,-12 12 0,7-4 59,0 1-1,1 1 0,1 0 0,-23 43 0,33-55-47,1 0 0,0 1-1,0 0 1,1 0 0,0 0-1,1 0 1,0 1 0,0-1-1,1 0 1,0 1 0,1 13-1,0-21-45,0-1-1,0 1 1,0-1-1,1 0 1,-1 1 0,1-1-1,-1 0 1,1 1-1,-1-1 1,1 0-1,0 0 1,0 1-1,0-1 1,-1 0-1,1 0 1,0 0 0,0 0-1,0 0 1,1 0-1,-1 0 1,0-1-1,0 1 1,0 0-1,1-1 1,-1 1-1,0 0 1,1-1 0,-1 0-1,0 1 1,1-1-1,-1 0 1,1 0-1,-1 0 1,1 0-1,-1 0 1,0 0-1,1 0 1,-1 0 0,3-1-1,4-1 76,0 0 1,0 0-1,-1 0 0,1-1 1,9-6-1,3-2 35,-1 0-1,-1-2 1,0 0-1,23-24 1,55-67-173,-71 78-597,-25 26 574,0 0-1,1 1 0,-1-1 1,0 0-1,1 0 1,-1 0-1,0 1 1,1-1-1,-1 0 1,0 1-1,0-1 1,1 0-1,-1 0 0,0 1 1,0-1-1,0 0 1,1 1-1,-1-1 1,0 1-1,0-1 1,0 0-1,0 1 0,0 0 1,2 8-84,-1 0 0,-1 0 0,1 0 0,-3 15 1,1 4 52,2-11 123,0 0-1,1 0 1,1 0 0,0 0-1,2-1 1,0 1 0,11 24-1,-13-35 73,0 0-1,1 0 1,0 0-1,0-1 1,7 9-1,-9-13-69,-1 1 0,1 0 0,-1-1 0,1 0 0,0 1 0,0-1 0,0 0-1,0 0 1,0 0 0,0 0 0,0 0 0,0 0 0,0 0 0,0-1 0,0 1 0,0-1-1,1 0 1,-1 1 0,0-1 0,0 0 0,3-1 0,-1 0 11,-1 0 1,1-1 0,-1 0 0,1 1-1,-1-1 1,0 0 0,0-1-1,0 1 1,0-1 0,-1 1-1,1-1 1,3-5 0,4-4 174,12-24-1,47-112 288,-56 116-430,-5 14-80,-1-1 1,4-21-1,-9 35-15,-1 0-1,0 0 1,-1 0-1,1 0 1,-1 0 0,0 0-1,0 0 1,-1 0-1,1 0 1,-1 0-1,0 0 1,0 0 0,-3-5-1,3 8-67,-1 0 1,0 1-1,1-1 0,-1 1 1,0-1-1,0 1 0,0 0 0,0-1 1,-3 0-1,1 0-392,16 8 316,-1-2 164,0 0 0,1 0 0,-1-2 0,17 3 0,51 2 126,-63-6-126,233 3 292,-203-5-159,-29 1-73,0 0 0,0-2-1,-1 1 1,27-8 0,-40 10-176,-6 5-23,-8 10-101,7-9 165,-14 23-7,2 1-1,-18 49 0,27-61 70,2 0-1,0 1 1,1 0-1,1 0 1,-1 35-1,4-48 63,0-1 0,1 1 0,0 0 0,0-1 0,1 1 0,-1-1 0,6 13 0,-5-16-16,0 1 0,0-1 0,0 0-1,0 1 1,0-1 0,1 0 0,-1-1 0,1 1-1,0 0 1,0-1 0,0 1 0,0-1 0,1 0-1,5 3 1,-7-4-31,-1-1 0,0 1 1,1-1-1,-1 0 0,1 1 0,-1-1 0,0 0 0,1 0 0,-1 0 1,1 0-1,-1 0 0,1 0 0,-1 0 0,1 0 0,-1-1 1,0 1-1,1-1 0,-1 1 0,1-1 0,-1 1 0,0-1 0,0 0 1,1 0-1,-1 0 0,0 1 0,0-1 0,1-2 0,2-1 55,0-1 0,0 1 0,-1-1 0,0 0 0,3-6 0,-5 8-30,4-6 24,-1 0 0,-1 0 1,0-1-1,0 0 0,-1 1 0,0-1 0,1-19 1,-2 2-54,-5-47 0,3 65-84,-1 0-1,1 1 1,-1-1 0,-1 1-1,0 0 1,0 0 0,0 0-1,-1 0 1,0 0 0,-1 1-1,0 0 1,0 0 0,0 0-1,-1 0 1,-8-6 0,14 13 58,0-1 0,-1 1 0,1 0 0,0-1 0,0 1 0,-1 0 0,1 0 0,0 0 0,-1-1 0,1 1 0,0 0 0,-1 0 0,1 0 0,-1 0 0,1-1 0,0 1 0,-1 0 1,1 0-1,0 0 0,-1 0 0,1 0 0,-1 0 0,1 0 0,0 0 0,-1 0 0,1 0 0,-1 0 0,1 1 0,0-1 0,-1 0 0,1 0 0,0 0 0,-1 1 0,1-1 6,0 0 0,0 0 0,0 1 0,0-1 0,-1 0 0,1 1 1,0-1-1,0 0 0,0 0 0,0 1 0,0-1 0,0 0 0,1 1 0,-1-1 0,0 0 0,0 0 0,0 1 0,0-1 0,0 0 0,0 0 0,0 1 0,1-1 0,-1 0 0,0 0 0,0 1 0,0-1 0,0 0 1,1 0-1,-1 0 0,0 1 0,0-1 0,1 0 0,-1 0 0,0 0 0,0 0 0,1 0 0,-1 1 0,0-1 0,1 0 0,4 2 20,0 0 0,0-1 0,0 1 0,0-1 0,0 0 0,0 0-1,1-1 1,-1 1 0,7-2 0,7 0-15,22-5-1,-27 4 29,241-55 484,-142 26-160,-68 15-304,-44 16-55,-1 0 0,0 0 0,0 0 1,0 0-1,0 0 0,0 0 0,1 0 0,-1-1 0,0 1 0,0 0 0,0 0 0,0 0 1,1 0-1,-1 0 0,0 0 0,0 0 0,0 0 0,0 0 0,1 0 0,-1 0 0,0 0 1,0 0-1,0 0 0,0 0 0,1 0 0,-1 0 0,0 0 0,0 1 0,0-1 0,0 0 1,0 0-1,1 0 0,-1 0 0,0 0 0,0 0 0,0 1 0,-3 7-418,0-1 401,-22 54-57,-19 50-57,29-71 176,5-12-16,0 0 1,1 0 0,-8 55-1,17-80 31,-1 1-1,1 0 0,0-1 0,1 1 0,-1-1 0,1 1 0,-1-1 1,1 1-1,0-1 0,0 0 0,3 6 0,-3-8-27,-1 0 1,1 0-1,0 0 0,0 0 0,0 0 1,0 0-1,0 0 0,0-1 0,0 1 1,0 0-1,0 0 0,0-1 0,0 1 1,1-1-1,-1 1 0,0-1 0,0 0 1,1 1-1,-1-1 0,0 0 0,1 0 1,-1 0-1,0 0 0,1 0 0,-1 0 0,0 0 1,0 0-1,1 0 0,-1-1 0,0 1 1,0-1-1,1 1 0,-1-1 0,2 0 1,6-4 26,-1 1 1,1-1 0,-1-1 0,0 1 0,-1-1-1,1-1 1,-1 1 0,0-1 0,7-10 0,7-12-83,22-37 0,-27 40 63,4-5 5,40-70-364,-60 121 2,-2 1 1,-4 22-1,-1-5 321,1 1-1,-1 48 1,7-78 63,0 0 0,1 0 0,5 19 0,-6-28-48,0 1 0,0 0 0,0-1 0,1 1 0,-1-1 0,0 1 1,1-1-1,-1 1 0,1-1 0,-1 1 0,0-1 0,1 1 0,-1-1 0,1 1 1,-1-1-1,1 1 0,-1-1 0,1 0 0,0 0 0,-1 1 0,1-1 0,-1 0 1,1 0-1,0 1 0,-1-1 0,1 0 0,0 0 0,-1 0 0,1 0 0,0 0 1,-1 0-1,1 0 0,0 0 0,-1 0 0,1-1 0,-1 1 0,1 0 0,0 0 1,-1 0-1,1-1 0,0 0 0,3-1 34,0 0 0,-1 0 0,1 0 0,-1-1 0,0 1 1,5-5-1,51-62 389,-11 13-342,94-82-123,-3 4 193,-113 106-152,-2-1-1,-1-1 1,22-37 0,-23 25-56,-1 0-1,24-76 1,17-97-470,-60 205 440,-1 9 41,0-1 0,-1 1 0,0 0 0,1 0 0,-1 0 0,0-1 0,0 1 0,0 0 0,1 0 0,-1-1 0,0 1 0,-1 0 0,1-1 0,0 1 0,-1-2 0,1 3 30,0 0 0,0 0-1,0 0 1,0 0 0,0 0-1,0 0 1,0 0 0,0 1-1,0-1 1,0 0 0,0 0-1,0 0 1,0 0 0,0 0-1,0 0 1,0 0 0,0 0-1,0 0 1,0 0 0,0 0-1,0 0 1,0 0 0,0 0-1,-1 0 1,1 0 0,0 0-1,0 0 1,0 0 0,0 1-1,0-1 1,0 0 0,0 0-1,0 0 1,0 0 0,0 0-1,0 0 1,0 0 0,0 0-1,-1 0 1,1 0 0,0 0-1,0 0 1,0 0 0,0-1-1,0 1 1,0 0 0,0 0-1,0 0 1,0 0 0,0 0-1,0 0 1,0 0 0,0 0-1,0 0 1,0 0 0,-1 0-1,1 0 1,0 0 0,0 0-1,0 0 1,0 0 0,0 0-1,0 0 1,-10 13-43,1 1 1,0 1-1,1 0 0,1 0 0,-11 32 1,12-31 27,-96 230-365,85-209 393,-22 75 0,35-96-3,1 1 1,0 0-1,1 0 1,1 0-1,0 0 1,2 0-1,2 23 1,-1-30 31,0 0 0,0-1 0,0 1 1,2 0-1,-1-1 0,1 0 0,9 16 0,-11-22-12,-1-1-1,1 0 0,0 0 0,0 1 0,0-1 0,0-1 1,0 1-1,0 0 0,0 0 0,1-1 0,-1 1 0,1-1 1,-1 0-1,1 0 0,-1 0 0,1 0 0,0 0 0,-1 0 0,1-1 1,0 0-1,0 1 0,0-1 0,-1 0 0,1 0 0,0 0 1,0-1-1,0 1 0,-1-1 0,1 1 0,0-1 0,0 0 1,3-2-1,12-6 36,0-2 0,0 0 1,-1 0-1,-1-2 0,18-16 1,29-21 7,-27 28-93,0 2-1,70-27 1,-17 9 44,-55 23-228,-53 21-362,-1 1 388,-21 9 0,26-8 169,0 1-1,0 1 0,1 0 0,1 1 0,0 1 0,0 0 0,1 0 0,1 2 0,0-1 1,-15 26-1,11-14 9,1 2 0,2-1 0,1 1 1,1 1-1,-10 42 0,10-17 48,9-48 2,1 0-1,-1 0 1,1 0 0,0 0-1,1 1 1,-1-1-1,3 8 1,-3-13-28,0 1 0,0-1 0,0 1 0,0-1 0,0 1 0,0-1 0,1 0 0,-1 1 0,0-1 0,0 1 0,1-1 1,-1 0-1,0 1 0,0-1 0,1 0 0,-1 1 0,0-1 0,1 0 0,-1 0 0,0 1 0,1-1 0,-1 0 0,1 0 0,-1 0 0,1 1 0,-1-1 0,0 0 0,1 0 0,-1 0 0,1 0 0,-1 0 0,1 0 0,-1 0 0,1 0 0,-1 0 0,0 0 0,1 0 1,-1 0-1,1 0 0,-1 0 0,1 0 0,-1-1 0,0 1 0,1 0 0,17-14 219,-15 11-140,18-17 37,-2-1 0,-1-1 0,23-35 0,-1 2-52,108-128 15,-110 135-92,44-72 0,-67 94-10,-1-1 0,-1 0 0,-1-1 1,15-55-1,-25 73-17,25-120-381,-26 128 363,-1-1 0,0 1-1,1-1 1,-1 1 0,0-1 0,0 1-1,0-1 1,-1 0 0,1 1 0,-1-1-1,1 1 1,-1-1 0,0 1 0,-1-4-1,1 6 31,1-1-1,0 1 0,0-1 0,-1 1 0,1 0 1,-1-1-1,1 1 0,0 0 0,-1 0 1,1-1-1,-1 1 0,1 0 0,0 0 0,-1-1 1,1 1-1,-1 0 0,1 0 0,-1 0 0,1 0 1,-1 0-1,1 0 0,-1 0 0,1 0 1,-1 0-1,1 0 0,-1 0 0,1 0 0,-1 0 1,1 0-1,-1 0 0,1 0 0,-1 1 1,1-1-1,-1 0 0,1 0 0,0 1 0,-1-1 1,1 0-1,-1 0 0,1 1 0,0-1 0,-1 1 1,-21 21-134,18-17 114,-26 32-89,2 1 0,2 1 0,-41 83 0,59-105 111,1 1 0,1 0 0,1 0 1,0 0-1,1 1 0,1 0 0,1 0 1,1 0-1,0 0 0,2 0 0,2 19 1,0-16 66,2-1 0,0 1-1,1-1 1,1 0 0,1 0 0,0-1 0,2 0 0,1-1 0,15 23 0,-17-30 17,0 0 0,1-1-1,0-1 1,12 11-1,-17-17-74,-1 0 1,1-1-1,0 0 0,1 1 0,-1-2 0,0 1 0,1-1 0,-1 0 0,1 0 0,0 0 0,0-1 0,8 1 0,19-1-150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4:11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278 696 4384,'-6'-17'6090,"-13"20"-3396,7-2-2689,-4 5 105,1 1 1,0 0-1,1 1 1,-1 1-1,1 0 1,1 1-1,0 1 1,0 0-1,1 0 1,1 1-1,0 1 1,0 0-1,-14 25 1,18-25-47,0 0 1,1 1 0,-9 27 0,13-35 15,1 0 0,0 0 0,0 0 1,0 0-1,0 0 0,1 0 0,0 0 0,0 0 0,1 0 0,0 0 1,0 0-1,3 11 0,-3-16-39,-1 0 0,1 0 1,0 1-1,-1-1 0,1 0 0,0 0 1,0 0-1,0 0 0,0 1 0,0-1 1,0-1-1,0 1 0,1 0 0,-1 0 1,0 0-1,0-1 0,1 1 0,1 0 1,0 0 26,-1 0 1,1-1-1,0 0 1,0 0-1,-1 0 1,1 0-1,0 0 1,0 0 0,3-1-1,4-2 72,0 0 1,-1 0-1,1-1 0,11-6 0,22-16 235,72-54-1,-27 17-355,-51 35-221,-1-1-1,45-48 0,-81 77 195,0 0 0,0 0-1,0 0 1,0 0-1,0 0 1,0 0-1,0 0 1,0 0-1,0 0 1,0 0-1,0 0 1,0 0-1,0 0 1,0 0-1,0 0 1,0 0 0,1 0-1,-1 0 1,0-1-1,0 1 1,0 0-1,0 0 1,0 0-1,0 0 1,0 0-1,0 0 1,0 0-1,0 0 1,0 0-1,0 1 1,0-1 0,0 0-1,0 0 1,0 0-1,0 0 1,0 0-1,0 0 1,1 0-1,-1 0 1,0 0-1,0 0 1,0 0-1,0 0 1,0 0-1,0 0 1,0 0 0,0 0-1,0 0 1,0 0-1,0 0 1,0 0-1,0 0 1,0 0-1,0 0 1,0 0-1,0 0 1,0 0-1,0 1 1,0-1-1,0 0 1,0 0 0,0 0-1,0 0 1,0 7-236,-1 8 187,1-14 51,-2 19-18,1 1-1,1-1 1,0 1-1,7 35 1,-6-49 102,1-1 0,0 0 0,0 0 0,0 0 0,1 0 0,0 0 0,0 0 0,4 6 0,-6-11-38,1 1 1,-1-1-1,0 1 1,0-1-1,1 0 1,-1 1-1,1-1 1,-1 0-1,1 0 1,-1 0-1,1 0 1,0 0-1,-1 0 1,1-1-1,0 1 1,0-1-1,0 1 1,0-1-1,0 1 1,-1-1-1,1 0 1,0 0-1,0 0 1,0 0-1,0 0 1,0-1-1,0 1 1,0-1-1,-1 1 1,4-2-1,2-1 48,0-2 0,-1 1 1,1-1-1,-1 0 0,0 0 0,0 0 0,0-1 1,9-12-1,6-6-34,8-5-85,26-28 29,-47 48-8,-1-1-1,1 0 1,-2 0-1,8-14 1,-13 22-8,0 1 0,-1-1 1,1 0-1,0 0 0,-1 0 0,1 0 1,-1 0-1,1 0 0,-1 0 1,0 0-1,0 0 0,0 0 1,0 0-1,0 0 0,0 0 0,-1 0 1,1 0-1,-1 0 0,1 0 1,-1 0-1,0 1 0,0-1 0,0 0 1,-1-2-1,35 3-601,71-1 715,0-5 0,149-28 0,-80 2 70,-151 30-209,-15 2-2,0 0-1,0 0 1,10-3 0,-47 29-35,-76 48 274,8-6-191,86-57-26,0 1 0,1-1 0,0 2 0,0 0-1,-12 19 1,19-24 44,0 0 0,1 0 0,-1 0 0,2 1 0,-1-1 0,1 1-1,1 0 1,-1-1 0,1 1 0,0 12 0,1-19-2,0 0-1,0 0 1,0-1 0,0 1 0,0 0 0,0-1 0,0 1 0,0 0 0,0 0-1,0-1 1,0 1 0,0 0 0,1-1 0,-1 1 0,0 0 0,1-1-1,-1 1 1,0-1 0,1 1 0,-1 0 0,1-1 0,-1 1 0,1-1-1,-1 1 1,1-1 0,-1 0 0,2 1 0,-1 0 6,0-1 1,0 0-1,0 0 0,1 0 1,-1 0-1,0-1 0,0 1 1,0 0-1,0 0 0,0-1 1,0 1-1,0 0 1,0-1-1,0 1 0,2-2 1,3-2 59,1-1 0,0 0 0,9-10 0,26-28 87,-2-2 0,-2-2 0,39-63 0,-73 104-206,0-2 0,-1 1-1,3-10 1,-3 11-31,0-10-175,-3 16 230,0 0 1,0-1 0,0 1-1,1 0 1,-2 0-1,1-1 1,0 1-1,0 0 1,0 0 0,0-1-1,0 1 1,0 0-1,0 0 1,0-1-1,0 1 1,0 0 0,0 0-1,-1-1 1,1 1-1,0 0 1,0 0 0,0 0-1,-1-1 1,1 1-1,0 0 1,0 0-1,0 0 1,-1 0 0,1-1-1,0 1 1,0 0-1,-1 0 1,1 0-1,0 0 1,0 0 0,-1 0-1,1 0 1,0 0-1,0 0 1,-1 0-1,1 0 1,0 0 0,0 0-1,-1 0 1,1 0-1,0 0 1,0 0-1,-1 0 1,1 0 0,0 0-1,0 1 1,-1-1-1,1 0 1,0 0-1,0 0 1,-1 0 0,1 0-1,0 1 1,0-1-1,-4 2-54,1 0-1,0 0 0,0 0 0,0 0 1,1 1-1,-1 0 0,1-1 1,-4 5-1,-18 27 31,19-26 16,0 0-1,0 1 0,0-1 1,1 1-1,0 0 0,1 0 0,0 0 1,0 1-1,1-1 0,1 1 0,-2 13 1,3-18 35,0 1 1,0-1-1,1 1 1,0-1-1,0 1 1,0-1-1,0 1 1,1-1-1,0 0 1,0 0-1,1 0 1,-1 0-1,1 0 1,0-1-1,1 1 1,-1-1-1,1 1 1,-1-1-1,8 6 1,-7-8 16,-1 1 0,1-1 0,0 1 0,0-1 0,0 0 0,-1-1 0,2 1 0,-1-1 0,0 1 0,0-1 0,0 0 0,1-1 0,-1 1 0,0-1 0,7 0 1,2-1 45,-1-1 0,1-1 0,22-7 1,-34 10-78,138-50 246,-115 40-204,-1-2-1,-1 0 0,39-29 1,-30 15 7,-2-1 1,0-1-1,-2-2 1,32-45 0,79-140 67,-105 159-55,-2 6-46,81-147-257,-111 193 190,12-27-159,-12 30 172,-1-1 0,1 0 0,-1 1 0,1-1 0,-1 0 0,0 1 0,0-1 1,0 0-1,0 0 0,0 0 0,0 1 0,-1-1 0,1 0 0,-1-2 0,0 3 25,1 1-1,-1-1 0,0 1 0,1 0 1,-1-1-1,1 1 0,-1 0 0,1-1 1,-1 1-1,0 0 0,1 0 1,-1 0-1,0 0 0,1-1 0,-1 1 1,0 0-1,1 0 0,-1 0 0,0 0 1,1 1-1,-1-1 0,0 0 0,1 0 1,-1 0-1,0 0 0,1 1 1,-1-1-1,1 0 0,-1 1 0,0-1 1,1 0-1,-1 1 0,0 0-13,-12 5-32,1 0 1,-1 2-1,2-1 1,-1 2-1,1-1 1,0 1-1,1 1 1,-9 11-1,7-6 35,0 1 0,1 0-1,1 1 1,1 0-1,-9 20 1,1 11 49,1 2-1,3 0 1,-10 73-1,22-113-34,-13 90-65,13-83 87,0 0-1,2 0 1,4 31-1,-4-40 8,1-1 1,0 0-1,0 0 0,1 0 1,4 10-1,-5-14 7,0 0-1,0 0 0,0-1 1,0 1-1,0 0 0,0-1 1,1 1-1,-1-1 1,1 0-1,0 1 0,0-1 1,0-1-1,0 1 1,4 2-1,1-2 71,0 0 0,0 0-1,0-1 1,0 0 0,0 0-1,1-1 1,-1 0 0,11-2 0,65-14 147,-79 15-224,41-10 108,-2-2 0,50-21 0,-88 31-134,1 0 0,-1 0 1,0-1-1,0 0 0,-1 0 1,1 0-1,-1 0 0,0-1 1,0 0-1,0 0 0,-1 0 1,0-1-1,0 0 0,0 0 1,3-7-1,-7 13-5,0 0 0,1-1 0,-1 1 0,0 0 1,0-1-1,1 1 0,-1-1 0,0 1 0,0-1 0,0 1 0,0 0 0,0-1 0,0 1 1,0-1-1,0 1 0,0-1 0,0 1 0,0-1 0,0 1 0,0 0 0,0-1 0,0 1 1,0-1-1,0 1 0,0-1 0,-1 1 0,1 0 0,0-1 0,0 1 0,-1-1 0,1 1 1,0 0-1,0-1 0,-1 1 0,1 0 0,0 0 0,-1-1 0,1 1 0,-1 0 0,1 0 0,0-1 1,-1 1-1,1 0 0,-1 0 0,1 0 0,0 0 0,-2-1 0,0 1-39,0 0-1,0 0 1,0 0-1,0 0 0,0 1 1,0-1-1,0 0 1,-4 2-1,-5 3-14,0 1 1,0 0-1,-17 13 1,13-8 8,5-5 85,1 1-1,0 0 1,-14 16-1,20-21-18,1 1 0,1-1 0,-1 1-1,0 0 1,1-1 0,-1 1 0,-1 6-1,2-7-10,1-1 0,0 1 1,-1 0-1,1-1 0,0 1 0,0-1 0,0 1 0,0 0 0,1-1 0,-1 1 0,0-1 0,1 1 0,-1-1 0,1 1 1,-1-1-1,2 3 0,0-2 23,-1 0 0,1 0 0,0 0 1,0 0-1,0 0 0,0-1 1,0 1-1,0-1 0,0 1 0,0-1 1,1 0-1,-1 0 0,0 0 0,1 0 1,-1-1-1,1 1 0,-1 0 0,6-1 1,1 1 147,0 0 1,1-1 0,16-2 0,-11 0-84,1-1 0,-1-1 1,27-10-1,43-24-84,-9 3-90,-71 33 56,-1 0 0,1 1 0,-1-1 0,1 1 1,0 0-1,-1 0 0,1 0 0,0 1 0,0 0 0,0 0 0,-1 0 0,1 0 0,0 1 1,0 0-1,0 0 0,-1 0 0,1 0 0,-1 1 0,1 0 0,-1 0 0,1 0 0,-1 0 1,8 7-1,23 14 178,1-1 0,1-1 1,1-2-1,45 15 0,-68-28 36,1-1-1,0 0 0,18 2 0,-25-6-654,-1 0 0,0-1 0,1 1 0,-1-1 0,0-1 0,0 0 0,1 0 0,7-3 0,-5-2-2554,3 0 998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4:1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14 153 7040,'-13'-17'3200,"23"21"-2752,-2-8 352,10 4-512,14-11 384,8 2-384,36-11 128,5 4-256,27-7 128,-10 3-160,-3 0 416,-13 3-288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4:1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1 631 4160,'30'-19'4831,"61"-42"-2329,-42 18-1234,68-76 0,-90 90-881,129-156 1778,-147 173-1997,0-2 1,-1 1-1,0-1 0,-1 0 1,-1 0-1,6-19 0,-12 32-183,0 0 0,1 0 0,-1 0 0,0-1-1,1 1 1,-1 0 0,1 0 0,0 0 0,-1 0-1,1 0 1,0 0 0,0 0 0,-1 0 0,1 0-1,0 1 1,0-1 0,0 0 0,0 0-1,1 0 1,1 0-7,1 0 0,-1 1-1,0-1 1,0 1 0,0 0 0,6 0-1,-6 0 14,14 0 24,-11-1-71,0 1 0,0 0 1,0 0-1,9 2 0,-13-1 39,0-1 0,0 1 1,0 0-1,-1-1 0,1 1 1,0 0-1,-1 0 0,1 0 1,0 0-1,-1 1 0,1-1 1,-1 0-1,0 1 0,1-1 1,-1 1-1,0-1 0,0 1 1,1 2-1,0 1 13,0 0 0,0 0 1,0 0-1,-1 0 0,0 0 0,0 1 1,0-1-1,-1 1 0,0 8 0,-2 8 79,-4 24 0,1-14-49,3-12-48,0 0 0,2 22 0,0-36 53,1 0 0,-1 1 1,1-1-1,1 0 0,-1 0 0,1 0 1,0 0-1,1 0 0,-1 0 1,7 9-1,-7-13 8,-1 0 1,1 0-1,-1 0 1,1-1-1,0 1 1,0-1-1,-1 1 0,1-1 1,0 0-1,0 1 1,1-1-1,-1 0 1,0 0-1,0-1 1,0 1-1,1 0 1,-1-1-1,0 1 1,1-1-1,-1 0 1,0 0-1,1 0 0,2 0 1,4-2 92,1 0 0,-1 0 1,0 0-1,13-7 0,-17 7-146,23-10 141,-1-2-1,-1-1 0,0-1 1,36-31-1,-7 7 69,-19 12-336,56-55-1,-90 83-323,-2 4 264,-1 9 93,0-10 8,-3 49-10,1 68 0,4-94 172,2 0 0,0-1 0,2 1 0,12 40 0,-14-59 48,-1-1-1,1 1 0,0-1 1,0 0-1,5 7 0,-6-12-63,-1 1 1,0 0-1,0-1 0,1 1 1,-1-1-1,1 0 0,-1 1 1,1-1-1,0 0 0,0 0 1,-1 0-1,1 0 0,0 0 1,0-1-1,0 1 0,0 0 0,0-1 1,0 1-1,0-1 0,0 0 1,3 0-1,-1 0 2,0-1 0,-1 0 0,1 0 0,-1 0-1,0 0 1,1-1 0,-1 1 0,0-1 0,0 0 0,3-2 0,28-25 143,-22 19-125,7-7-5,97-93 246,-43 40-254,83-60 1,-130 109-57,-1-1 0,-1-1 1,24-29-1,-47 51-2,17-19-166,-17 20 160,0-1 0,-1 0 0,1 1 0,0-1 0,-1 1 1,1-1-1,0 1 0,0-1 0,0 1 0,-1 0 0,1-1 0,0 1 0,0 0 1,0-1-1,0 1 0,0 0 0,0 0 0,0 0 0,0 0 0,-1 0 0,1 0 1,0 0-1,0 0 0,1 1 0,-1 0-30,-1 0 1,1 1-1,-1-1 0,0 0 1,1 1-1,-1-1 0,0 1 0,0-1 1,0 0-1,0 1 0,0 1 1,0 3-53,0 14 88,0 0 1,-1 0 0,-1 0-1,-6 29 1,0-6 4,-15 88 34,16-103 180,-1-1 1,-19 44 0,26-69-194,0 1 1,0-1 0,-1 0 0,1 1 0,-1-1-1,1 0 1,-1 0 0,0 0 0,-4 2-1,5-3 10,0 0-1,0 0 1,0-1-1,0 1 0,-1-1 1,1 1-1,0-1 1,0 0-1,-1 1 1,1-1-1,0 0 0,-1 0 1,1 0-1,0 0 1,-1 0-1,1 0 0,0 0 1,-1 0-1,1-1 1,0 1-1,-1 0 1,-1-2-1,1 1-4,-1-1 0,0 0-1,0 0 1,1 0 0,-1 0 0,1 0 0,0-1 0,-1 1-1,1-1 1,-2-3 0,-19-33 3,14 25-17,2 1-25,-1 0-44,1 1-1,-7-18 0,73 65-838,-52-30 908,1-1 1,-1 0 0,1 0-1,0 0 1,0-1 0,1 0-1,-1-1 1,1 0 0,-1 0-1,1-1 1,0 0 0,0 0-1,-1-1 1,1 0 0,16-3-1,-3-3 47,0-1 0,0-1 0,33-16 0,61-41 219,-99 54-194,14-6 2,153-100 393,-166 104-382,26-26-1,-38 33-94,0-1-1,0 0 0,-1 0 1,1 0-1,-2-1 0,6-10 1,-9 15-14,0 1 1,0-1-1,0 1 1,0-1 0,-1 1-1,1-1 1,-1 0-1,1 1 1,-1-1-1,0 0 1,0 1-1,0-1 1,-2-4 0,2 6-9,0 0 0,0-1 1,-1 1-1,1 0 0,-1 0 1,1 0-1,-1 0 1,0 0-1,1 0 0,-1 0 1,0 0-1,0 0 0,1 0 1,-1 0-1,0 0 1,0 1-1,0-1 0,0 0 1,0 1-1,0-1 0,0 1 1,-1-1-1,1 1 1,0-1-1,0 1 0,0 0 1,0-1-1,-1 1 0,-1 0 1,-2 0-31,0 0 0,0 0 0,0 0 0,0 0 0,1 1 0,-6 1 0,-9 4 34,1 0 0,0 2 0,1 0 0,-1 0 0,-30 23 0,43-28 17,1 0 0,-1 1 0,1-1 0,1 1 0,-1 0 0,0 0-1,1 0 1,0 1 0,0-1 0,0 1 0,-2 5 0,4-7 15,0 0-1,0 0 1,0 0 0,0 0 0,1 0-1,-1 0 1,1 1 0,0-1-1,0 0 1,0 0 0,1 0 0,-1 0-1,1 1 1,-1-1 0,1 0-1,0 0 1,0 0 0,0 0 0,4 5-1,3 4 19,1 1-1,0-1 1,1-1-1,1 1 0,0-2 1,0 0-1,1 0 1,13 8-1,13 6 219,58 28 1,-88-48-208,0-1 1,0 0 0,0 0 0,0-1 0,1 0 0,-1 0 0,10 0-1,-12-2-489,0 0 0,0 0 0,0-1 0,0 0 0,0 0 0,-1 0 0,1-1 0,0 1 0,-1-1 0,11-6 0,2 0-1603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4:13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32 7968,'-13'-9'3616,"18"9"-3136,-5-3-352,5 3-160,3-3-256,11-2 160,7-3-2688,6 4 1536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4:1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29 528 3552,'-2'0'195,"1"1"1,-1-1-1,0 1 1,0 0-1,0-1 1,0 1 0,1 0-1,-1 0 1,0 0-1,1 0 1,-1 1-1,-1 0 1,3-1-65,-1 0 0,1 0 0,-1-1 0,1 1 0,-1 0 0,1 0 0,0 0 0,0 0 0,-1 0 0,1 0 0,0-1 0,0 1 1,0 0-1,0 0 0,0 0 0,0 0 0,0 0 0,0 0 0,0 0 0,1 0 0,-1 0 0,0-1 0,1 1 0,-1 1 0,1-2-37,-1 1 0,1-1-1,-1 0 1,1 0 0,-1 0 0,1 1-1,-1-1 1,1 0 0,-1 0-1,1 0 1,-1 0 0,1 0-1,0 0 1,-1 0 0,1 0 0,-1 0-1,1 0 1,-1 0 0,1-1-1,-1 1 1,1 0 0,0-1 0,18-5 1102,-15 5-1012,8-4 157,1-1 0,-1-1 0,0 1 0,12-10 0,42-37 322,-27 17-401,-2-1-1,-2-2 0,-1-1 1,-2-2-1,37-65 0,-40 57 43,26-62 0,-55 112-314,0 1-1,-1-1 1,1 0 0,0 0-1,0 0 1,0 0 0,0 0 0,0 0-1,0 0 1,0 1 0,0-1-1,0 0 1,0 0 0,0 0-1,0 0 1,0 0 0,-1 0-1,1 0 1,0 0 0,0 0-1,0 0 1,0 0 0,0 1-1,0-1 1,0 0 0,-1 0-1,1 0 1,0 0 0,0 0-1,0 0 1,0 0 0,0 0-1,0 0 1,-1 0 0,1 0-1,0 0 1,0 0 0,0 0-1,0 0 1,0-1 0,0 1-1,0 0 1,-1 0 0,1 0-1,0 0 1,0 0 0,0 0-1,0 0 1,0 0 0,0 0-1,0 0 1,0 0 0,0 0-1,-1-1 1,1 1 0,0 0-1,0 0 1,0 0 0,0 0-1,0 0 1,0 0 0,0-1-1,-8 20-13,0 0-1,1 1 1,2 0-1,-5 23 1,6-16-28,-10 80 54,14-95 57,-1 1 0,2-1 0,0 1 0,0-1 0,1 1 0,4 15-1,-5-25 11,1 1 0,-1-1 0,1 0 0,-1 0 0,1 0 0,0 0 0,0 0 0,0 0 0,0 0 0,5 3 0,-6-5-30,0 0 0,1 0 0,-1 0 0,0 0 0,0-1 0,1 1 0,-1 0 0,1-1 0,-1 1 0,1-1 0,-1 0 1,1 1-1,-1-1 0,1 0 0,-1 0 0,1 0 0,-1 0 0,1 0 0,-1 0 0,1 0 0,-1-1 0,1 1 0,-1-1 1,1 1-1,-1-1 0,2 0 0,7-6 71,1 0 0,-2 0 1,1-1-1,-1-1 0,0 0 0,-1 0 1,13-18-1,5-5-32,19-15-80,2 2 0,96-72 0,-138 114-31,1-2-20,0 0 0,0 1 0,0 0 0,1 0-1,-1 1 1,12-4 0,-17 7 51,-1-1 0,0 1 0,1 0 0,-1 0 0,1 0 0,-1 0 1,0 0-1,1 0 0,-1 0 0,1 0 0,-1 0 0,1 0 0,-1 0 0,0 0 0,1 0 0,-1 0 0,1 0 0,-1 0 0,1 1 0,-1-1 0,0 0 0,1 0 0,-1 0 1,0 1-1,1-1 0,-1 0 0,0 0 0,1 1 0,-1-1 0,0 0 0,1 1 0,-1-1 0,0 0 0,1 1 0,-1 1 0,1 0 1,-1 0-1,0-1 0,1 1 1,-1 0-1,0 0 0,0 0 1,0-1-1,0 3 0,-1 5 16,0-1-1,-1 0 0,-3 9 0,1-5 115,0 1 0,0-1 0,1 1 0,1 0 0,-1 19 0,3-32-118,0 1 0,0-1-1,0 0 1,0 1 0,0-1 0,0 1-1,0-1 1,0 0 0,0 1 0,0-1-1,0 0 1,0 1 0,0-1 0,0 0-1,1 1 1,-1-1 0,0 0 0,0 1-1,0-1 1,1 0 0,-1 1 0,0-1-1,0 0 1,1 0 0,-1 1-1,0-1 1,1 0 0,-1 0 0,0 1-1,1-1 1,-1 0 0,0 0 0,1 0-1,-1 0 1,0 0 0,1 0 0,-1 1-1,0-1 1,1 0 0,-1 0 0,1 0-1,-1 0 1,0 0 0,1-1 0,-1 1-1,0 0 1,1 0 0,-1 0 0,0 0-1,1 0 1,-1 0 0,1 0 0,-1-1-1,0 1 1,1 0 0,24-16 429,-18 11-405,58-44 104,4-4-66,-58 45-156,1 1 0,0 1 1,1 0-1,15-6 1,-25 11 52,0 0 0,0 0 1,0 0-1,1 1 0,-1-1 0,0 1 1,0 0-1,1 0 0,-1 0 1,0 0-1,0 1 0,0-1 1,1 1-1,-1 0 0,0 0 0,0 0 1,0 0-1,4 3 0,-3-2 22,-1 1 0,0 0 0,0-1 0,0 1 0,-1 0 0,1 0 0,-1 0-1,1 1 1,-1-1 0,0 1 0,0-1 0,-1 1 0,1 0 0,1 6 0,6 24 73,-1-1 1,4 56 0,-9-21-4744,-3-52 2855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4:16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49 5312,'-63'-48'2400,"37"56"-2080,11-3-672,11-1 128,-6-1-32,10 5 128,5 4 160,4 8 0,19 5-928,7-2 480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4:16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461 82 5472,'3'-12'1610,"3"-18"1329,-6 28-2710,0 0-1,0 1 1,-1-1 0,1 0 0,0 0-1,-1 0 1,1 0 0,-1 0 0,0 0-1,0 1 1,1-1 0,-1 0-1,0 1 1,0-1 0,-1 0 0,-1-1-1,2 2-223,0 0 0,0 0 0,0 0 0,0 1 0,-1-1 0,1 1 0,0-1 0,0 1 0,-1-1 0,1 1-1,0 0 1,-1-1 0,1 1 0,0 0 0,-1 0 0,1 0 0,0 0 0,-1 0 0,1 1 0,0-1 0,-1 0 0,1 0 0,0 1-1,0-1 1,-1 1 0,0 0 0,-16 8-15,-29 20-1,-130 114 1040,151-120-855,1 0-1,1 2 0,2 1 1,0 0-1,-21 35 0,41-57-111,-1 0-1,1 1 1,0 0 0,0-1-1,0 1 1,1 0 0,-2 9-1,3-13-19,0 0 0,0 1 0,0-1 0,0 0 0,0 1 0,0-1 0,1 1 0,-1-1 0,0 0 0,1 0 0,-1 1-1,1-1 1,0 0 0,-1 0 0,1 1 0,0-1 0,0 0 0,-1 0 0,1 0 0,0 0 0,0 0 0,0 0 0,0 0-1,1-1 1,-1 1 0,0 0 0,0-1 0,0 1 0,1 0 0,-1-1 0,3 1 0,1 0 48,0 0 1,0 0-1,0 0 0,0-1 1,0 0-1,0 0 1,0 0-1,0 0 1,0-1-1,0 0 0,-1 0 1,1 0-1,5-3 1,3-1 39,-1 0 0,0-1 0,20-14 0,-17 9-70,1-1 0,-2-1 0,0-1 0,0 0 0,16-22 1,49-83-362,-69 103 145,-10 15 120,1 0 0,0-1 0,-1 1 0,1 0 0,0 0 0,-1 0 0,1 0 0,0 0-1,0 0 1,0 1 0,0-1 0,0 0 0,0 0 0,0 1 0,0-1 0,0 0 0,2 0-1,-2 1 23,0 1-1,0-1 0,0 1 0,-1-1 0,1 0 0,0 1 0,0 0 0,0-1 1,-1 1-1,1-1 0,0 1 0,-1 0 0,1 0 0,0-1 0,-1 1 1,1 0-1,-1 0 0,1 0 0,-1-1 0,0 1 0,1 0 0,-1 2 0,9 17 61,6 23-1,-10-27 21,0 0 0,15 28 0,-17-39-17,0 0-1,1 0 0,-1 0 1,1 0-1,1-1 1,-1 0-1,0 0 0,1 0 1,0 0-1,0-1 0,10 6 1,6 3 73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4:1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586 780 2816,'10'-9'1846,"-9"9"-1706,-1-1-1,1 1 1,-1 0-1,1-1 1,-1 1 0,0-1-1,1 1 1,-1-1-1,1 1 1,-1-1-1,0 1 1,1-1-1,-1 1 1,0-1-1,0 1 1,1-1 0,-1 1-1,0-1 1,0 1-1,0-1 1,0 0-1,0 1 1,0-1-1,0 1 1,0-1-1,0 0 1,0 1 0,0-2-1,0 1 88,0-1 1,0 1-1,-1 0 0,1-1 0,0 1 1,-1 0-1,1-1 0,-1 1 0,1 0 1,-1-1-1,1 1 0,-1 0 0,0 0 1,0 0-1,1 0 0,-1 0 0,0 0 1,0 0-1,-2-1 0,-22-12 190,19 11-280,2 1-111,0 0 0,0 1 1,0-1-1,0 1 1,0 0-1,0 1 1,0-1-1,-9 1 1,2 0 30,0 2 1,-13 2-1,6 0 18,-19 3 144,0 1-1,1 3 1,-48 19 0,64-20-165,2 0 0,0 1 0,0 1 0,1 1 0,0 0 0,1 2 0,1-1 0,0 2 0,1 0 0,1 1 0,0 0 0,1 1 0,1 0 0,-12 28 0,20-39-4,1 0-1,-1-1 1,1 1 0,0 0-1,1 0 1,0 0-1,-1 11 1,3-15-11,-1 0 1,0 1-1,1-1 0,0 0 0,0 1 1,0-1-1,0 0 0,0 0 1,1 0-1,-1 0 0,1 0 0,0 0 1,0 0-1,0 0 0,0-1 1,0 1-1,5 3 0,-1-2 45,-1 0-1,1 0 1,0 0-1,0-1 1,0 0-1,1-1 1,-1 1-1,0-1 1,1 0-1,0-1 1,10 2 0,8-1 219,45-1 1,-53-2-277,8 1 41,0-2 0,0 0 0,0-2 0,0-1 0,-1 0 0,0-2 0,24-10 0,-20 3 38,-1 0-1,42-31 0,43-43 49,145-136 272,-211 181-330,-1-2 0,74-98 0,-93 104-172,-3-2-1,37-84 0,-36 58-144,19-84 0,-40 139 51,0 0-1,-2-1 0,1-18 1,-4 11-215,2 20 376,-1-1-1,1 1 0,0 0 0,0-1 1,-1 1-1,1 0 0,0-1 1,0 1-1,-1 0 0,1-1 0,0 1 1,-1 0-1,1 0 0,0-1 0,-1 1 1,1 0-1,0 0 0,-1 0 1,1-1-1,0 1 0,-1 0 0,1 0 1,-1 0-1,1 0 0,-1 0 0,1 0 1,0 0-1,-1 0 0,1 0 0,-1 0 1,1 0-1,0 0 0,-1 0 1,1 0-1,-1 1 0,1-1 0,0 0 1,-1 0-1,1 0 0,0 0 0,-1 1 1,1-1-1,0 0 0,-1 0 1,0 1-1,-4 4-34,-1 0 0,1 0 0,0 0 0,0 1 0,1 0 0,-5 7 0,6-9 32,-102 148-423,34-49 208,64-93 231,-75 118 52,72-110-42,1 1 0,0 0 0,2 0 0,0 1 0,-5 28 0,8-27 71,2 0 0,0 0 0,1 0 0,1 0 0,1 0 0,6 38 0,-5-50-37,1 1 1,-1-1 0,1 0 0,1 0-1,-1 0 1,2 0 0,-1-1 0,1 0 0,0 0-1,1 0 1,0 0 0,0-1 0,1 0-1,0 0 1,0-1 0,0 0 0,11 7-1,-12-10 1,-1 0-1,1-1 0,-1 0 0,1 0 0,0 0 0,0 0 1,-1-1-1,1 0 0,0-1 0,0 1 0,0-1 0,0 0 0,1 0 1,-1-1-1,0 0 0,-1 0 0,1 0 0,0-1 0,0 0 0,0 0 1,-1 0-1,1-1 0,5-3 0,8-7 32,0 0 1,-1-1-1,0-1 0,28-31 1,108-129 113,-147 167-175,-4 4-5,-1 2-53,1-1-1,-1 0 1,0 1-1,0-1 1,0-1-1,0 1 1,0 0-1,1-5 1,-3 7 15,0 1 0,1-1 0,-1 1 0,0 0 0,0-1 0,0 1 0,0-1 1,0 1-1,0-1 0,1 1 0,-1-1 0,0 1 0,0 0 0,-1-1 0,1 1 0,0-1 0,0 1 1,0-1-1,0 1 0,0-1 0,0 1 0,-1 0 0,1-1 0,0 1 0,0-1 0,0 1 0,-1 0 1,1-1-1,0 1 0,-1 0 0,1-1 0,-1 1-7,0-1 1,0 1-1,0 0 1,0 0-1,0 0 1,0 0-1,0 0 1,0 0-1,0 0 0,0 0 1,0 0-1,0 1 1,0-1-1,-1 0 1,-3 2-24,0 0 0,-1 1 0,1-1-1,-7 5 1,3 1 38,1-1-1,0 1 0,0 0 1,1 1-1,0 0 0,1 0 1,0 0-1,0 1 0,1 0 1,0 0-1,0 0 0,-3 14 1,-1 8-63,1-1 0,-7 65 0,14-82 142,0-1-1,1 0 0,1 17 1,0-23-10,0-1 1,0 0-1,1 1 1,0-1-1,0 0 0,1 0 1,-1 0-1,8 10 1,-9-14-18,0 0 0,0-1 0,1 0 0,-1 1 0,0-1 0,1 0 0,0 1 0,-1-1 0,1 0 0,0 0 0,-1 0 0,1 0 0,0-1 1,0 1-1,0 0 0,0-1 0,0 1 0,0-1 0,-1 0 0,1 0 0,0 0 0,0 0 0,0 0 0,0 0 0,0 0 0,0-1 0,0 1 0,0-1 0,0 1 0,0-1 0,0 0 1,-1 1-1,4-3 0,1 0 35,0-1 1,0 0-1,-1 0 1,0 0-1,0 0 1,0-1-1,0 0 1,-1 0-1,6-8 1,1-5-22,-2-1 1,0 0-1,-2 0 1,0-1-1,-1 1 0,-1-2 1,0 1-1,0-21 0,-3 29-140,-1 0-1,0-1 0,-1 1 1,-1 0-1,0 0 0,0 0 1,-1 0-1,-5-14 0,6 23 36,0 1-1,-1-1 1,1 0-1,-1 1 1,0-1-1,0 1 1,0-1-1,0 1 1,0 0-1,-1 0 1,1 0-1,-5-2 0,7 3 34,-1 1 0,0-1 0,0 1 0,0-1 0,0 1 0,0-1 0,0 1 0,0 0-1,0-1 1,0 1 0,0 0 0,0 0 0,0 0 0,0 0 0,0 0 0,0 0 0,0 0 0,0 0-1,0 0 1,0 1 0,0-1 0,0 0 0,0 1 0,0-1 0,0 0 0,1 1 0,-1-1 0,0 1-1,0 0 1,0-1 0,0 1 0,1 0 0,-1-1 0,0 1 0,1 0 0,-1 0 0,1 0 0,-2 1-1,0 3 25,0 0-1,0 0 1,0 0-1,1 1 1,0-1-1,0 0 1,0 1-1,1-1 1,-1 1-1,1-1 1,1 1-1,-1-1 1,1 0-1,0 1 1,0-1-1,3 8 1,-3-8 21,1 0-1,0-1 1,0 1 0,0-1 0,1 1 0,-1-1-1,1 0 1,0 0 0,0 0 0,1 0 0,-1 0-1,1-1 1,0 0 0,0 0 0,0 0 0,0 0-1,0 0 1,8 2 0,-4-2 39,0-1 0,1 0 0,-1-1 0,1 0 1,0 0-1,-1-1 0,1 0 0,0 0 0,-1-1 0,1 0 0,11-4 0,1 0 79,-1-2-1,1-1 0,25-13 1,-20 7-59,-1-1 1,38-30-1,40-43-24,-76 63-75,16-17-15,-31 29-63,0 0 0,2 1 1,21-16-1,-28 26-360,-7 8 170,-9 15 10,5-14 202,-22 58-54,-22 84 0,-16 43 866,63-190-695,-1 0-1,1 1 0,0-1 0,-1 0 0,0 0 0,1 0 0,-1 0 1,0 0-1,0 0 0,-2 1 0,4-2-33,-1-1 0,1 0 0,-1 1 0,1-1 0,-1 0 0,1 0 0,-1 1-1,1-1 1,-1 0 0,1 0 0,-1 0 0,1 0 0,-1 0 0,1 0 0,-1 0 0,1 0 0,-1 0 0,1 0 0,-1 0 0,0 0 0,1 0 0,-1 0 0,1 0-1,-1 0 1,1-1 0,-1 1 0,1 0 0,-1 0 0,1-1 0,0 1 0,-1 0 0,1-1 0,-1 1 0,1 0 0,0-1 0,-1 1 0,1-1 0,0 1-1,-1 0 1,1-1 0,0 1 0,-1-1 0,1 1 0,0-1 0,0 1 0,0-1 0,0 0 0,0 1 0,0-1 0,-1 0 0,-12-50 0,13 51-13,0-1 0,0 1-1,-1 0 1,1-1-1,0 1 1,0 0 0,0-1-1,0 1 1,-1-1-1,1 1 1,0 0-1,0-1 1,0 1 0,0-1-1,0 1 1,0 0-1,0-1 1,0 1 0,0 0-1,1-1 1,-1 1-1,0-1 1,0 1 0,0 0-1,0-1 1,0 1-1,1 0 1,-1-1 0,0 1-1,0 0 1,1-1-1,-1 1 1,0 0-1,0 0 1,1-1 0,-1 1-1,0 0 1,1 0-1,-1-1 1,0 1 0,1 0-1,-1 0 1,1 0-1,-1 0 1,0 0 0,1 0-1,-1 0 1,0-1-1,1 1 1,0 0 0,27 3-243,-9 0 265,-11-3-11,-1-1-1,1 0 0,-1-1 0,1 1 0,-1-1 0,1-1 0,-1 0 1,13-6-1,5-5 154,24-20 1,-9 7-22,-15 11-88,82-57 206,-54 34-146,-38 29-64,1-1 0,-2 0 0,1-2 0,21-23 0,-36 35-55,1 0 0,0 0 0,-1 1 0,1-1 0,-1 0 0,1 0 0,-1 0 0,1 0 0,-1 0 0,1 0 0,-1 0 0,0 0 0,0 0 0,1 0 0,-1 0 0,0-2 0,0 2-3,-1 1 0,1-1 0,0 1 0,0-1 0,-1 1 0,1-1 0,0 1 0,-1-1 0,1 1 0,0-1 0,-1 1 0,1 0 0,-1-1-1,1 1 1,0-1 0,-1 1 0,1 0 0,-1-1 0,1 1 0,-1 0 0,0-1 0,-3 0-38,0 0 1,0 1-1,0-1 1,1 1-1,-1-1 1,0 1-1,-5 1 1,-7 1 13,1 0 0,-1 2 1,1-1-1,0 2 0,0 0 1,0 1-1,1 1 1,0 0-1,0 1 0,1 0 1,0 1-1,-23 21 0,33-27 49,0 0-1,0 0 1,0 1 0,1-1-1,-1 1 1,1 0-1,0-1 1,0 1-1,-1 7 1,2-10-11,1 1 0,-1 0-1,1-1 1,0 1 0,0 0 0,0 0 0,0-1 0,0 1 0,0 0 0,0 0 0,1-1 0,-1 1-1,0 0 1,1-1 0,0 1 0,-1-1 0,1 1 0,0 0 0,0-1 0,0 0 0,0 1 0,0-1-1,0 1 1,0-1 0,0 0 0,2 1 0,1 1 19,0 0 0,0-1 1,0 0-1,1 1 0,-1-2 0,1 1 0,-1 0 0,1-1 1,-1 0-1,9 1 0,4-1 101,28-1 1,-42 0-112,36-2 33,-1-2 0,1-2 0,-1-1 0,38-13 0,-26 4 78,-1-3 1,68-36-1,-112 53-81,7-4-213,-15 9-337,-15 16 16,4-2 482,1 0 1,1 1-1,1 1 1,1 0-1,0 0 0,2 1 1,0 0-1,1 1 1,-6 30-1,12-46 66,1 0 0,0 0 0,-1 1 0,2-1 0,-1 0 0,1 0 0,1 6 0,-2-10-45,0-1-1,0 1 0,0 0 0,1 0 0,-1 0 0,0 0 0,0 0 0,1-1 0,-1 1 0,1 0 0,-1 0 0,1-1 0,-1 1 0,1 0 0,0-1 0,-1 1 0,1 0 0,0-1 0,-1 1 0,1-1 0,0 1 0,0-1 1,-1 0-1,1 1 0,0-1 0,0 0 0,0 1 0,0-1 0,-1 0 0,1 0 0,0 0 0,0 0 0,0 0 0,0 0 0,0 0 0,0 0 0,0 0 0,-1 0 0,1 0 0,0-1 0,0 1 0,0 0 0,0-1 0,-1 1 1,1-1-1,0 1 0,0 0 0,0-2 0,3 0 28,1-1 0,-2 0 0,1-1 0,0 1 0,-1 0 0,1-1 0,5-8 0,1 0 11,161-179 110,-109 131-47,-26 26-68,48-59 0,-51 47-44,-3-1 0,-1-2 0,-3 0 0,-2-2-1,25-75 1,-46 116-98,1 0 1,-1-1-1,-1 1 0,0-1 0,1-17 0,-3 27 77,0 0 1,0 0-1,0 0 0,0 0 1,0 0-1,0 0 0,0 0 1,0 0-1,-1 0 0,1 0 1,0 0-1,0 0 1,-1 0-1,1 0 0,-1 0 1,1 0-1,-1 0 0,0 0 1,1 0-1,-1 1 0,0-1 1,1 0-1,-1 0 0,0 1 1,0-1-1,0 0 0,0 1 1,1-1-1,-3 0 0,1 1-1,-1 0 0,1 0 0,-1 0 0,1 0 0,-1 0 0,1 1-1,0-1 1,-1 1 0,1 0 0,0-1 0,-1 1 0,1 0 0,0 0-1,-4 3 1,-17 11-46,1 1-1,0 0 1,1 2-1,1 0 1,-22 27-1,11-8 31,1 1 0,-30 52-1,47-67 40,0 0 1,2 1-1,0 0 0,2 1 1,1 0-1,-6 29 0,11-42 31,2 0 0,-1-1 0,2 1 0,-1 0 0,2 0 0,-1 0 0,2 0 0,0 0 0,0-1 0,1 1 0,0-1 0,1 0 0,0 0 0,1 0 0,10 16 0,-8-17-74,0 0 0,13 11 0,15 15-71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05:27.17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259 157 992,'0'-2'38,"1"0"-1,-1 0 1,1 0 0,-1 0 0,0-1-1,1 1 1,-1 0 0,-1 0 0,1-1-1,0 1 1,0 0 0,-2-3 0,-3-38-993,2 27 1343,2 13-124,1 0 1,-1-1-1,0 1 0,0 0 1,0 0-1,-3-5 0,4 7-219,-1 0 0,0 0 0,1 1 0,-1-1 0,0 0-1,0 0 1,0 0 0,0 1 0,0-1 0,0 0-1,0 1 1,0-1 0,0 1 0,0-1 0,-1 1 0,1 0-1,0 0 1,0-1 0,0 1 0,0 0 0,-1 0-1,-1 0 1,-68 0 3902,44-3 1498,27-3-4641,0 5-750,0 1 1,0-1-1,0 0 1,1 1-1,-1-1 1,0 0-1,-1 1 1,1-1 0,0 0-1,0 1 1,0-1-1,0 0 1,0 1-1,-1-1 1,1 0 0,0 1-1,-1-1 1,1 0-1,0 1 1,-1-1-1,1 1 1,-1-2 0,0 2-81,1 0 1,0 0 0,-1-1 0,1 1 0,0 0 0,-1 0 0,1 0 0,0-1-1,-1 1 1,1 0 0,-1 0 0,1 0 0,0 0 0,-1 0 0,1 0 0,-1 0-1,1 0 1,0 0 0,-1 0 0,1 0 0,-1 0 0,1 0 0,0 0 0,-1 0-1,1 0 1,0 1 0,-1-1 0,1 0 0,-1 0 0,1 0 0,0 1 0,0-1 0,-1 0-1,1 0 1,0 1 0,-1-1 0,1 1 0,-9 22-171,2 0 0,-5 27-1,1-6 141,9-31 75,0-1 0,1 1 1,0 0-1,1 16 0,1-13-14,-4 30 0,1-23 85,1-16-26,1 0 0,-1-1 0,0 1 1,-4 8-1,4-9-91,-1 0 1,1-1-1,0 1 0,0 0 1,1-1-1,0 1 0,0 0 1,0 0-1,1 0 0,-1-1 1,2 1-1,-1 0 0,0-1 1,1 1-1,0-1 0,4 8 1,2 3-156,-7-13 203,0-1 0,0 1 0,0-1-1,0 0 1,0 1 0,1-1 0,-1 0 0,1 0-1,2 2 1,6 6 83,-7-7-83,0 0 0,-1 0 0,1-1 0,1 1 0,-1-1 0,0 0 0,0 0 0,5 2 1,26 17-44,-15-13 78,28 9 0,-41-16 1,-1 1 0,1-1 0,0 0 0,0 0 1,0-1-1,0 0 0,0 0 0,0 0 0,10-2 0,12-3-37,-22 5 28,0-1 0,0 1 1,0-2-1,12-3 0,-5 1 236,-11 3-223,-1 1 0,1 0 1,-1-1-1,0 0 0,1 1 1,-1-1-1,1 0 0,-1 1 1,2-3-1,-2 2-32,-1 0-1,1 1 1,-1-1 0,1 0-1,-1 0 1,0 0 0,1 0-1,-1 0 1,0 0 0,0 0-1,0 0 1,0 0 0,0 1-1,0-1 1,0 0 0,0 0-1,0 0 1,0 0-1,0 0 1,-1-2 0,-17-39 205,-1-19-244,9 35 121,-10-45 0,13 41-150,-12-30 0,12 44-111,0-1 0,-1 1 1,-1 1-1,-13-20 0,19 30 111,-1 1 0,0-1 0,0 1 0,-1-1 0,1 1 0,-1 0 0,0 1-1,0-1 1,0 1 0,0 0 0,-1 0 0,1 1 0,-1-1 0,0 1 0,0 1 0,-7-2 0,8 2-2,0 1 0,0 0 0,0 0 0,0 0 1,0 1-1,0 0 0,0 0 0,0 0 1,0 0-1,1 1 0,-1 0 0,0 0 0,1 0 1,0 1-1,-1-1 0,1 1 0,0 0 0,0 0 1,1 1-1,-1-1 0,-4 7 0,2-4-17,1 1-1,0 1 1,1-1-1,0 1 1,0 0-1,0 0 0,1 0 1,0 0-1,1 0 1,0 1-1,-2 12 1,3 3-29,1 1 1,3 26-1,0 15 176,2 33 396,-5-22-143,0-76-172,0 18 278,0-18-426,0 0 47,0 0 0,0 0-1,0 0 1,0-1 0,0 1-1,0 0 1,0 0 0,0 0-1,0 0 1,-1 0 0,1 0 0,0-1-1,-1 1 1,1 0 0,-1 0-1,1 0 1,0-1 0,-1 1-1,0 0 1,1-1 0,-1 1-1,1 0 1,-1-1 0,0 1-1,-1 0 1,18-13-55,-1-1 0,-1-1 0,0 0-1,16-22 1,-16 19-72,-1 0 126,0 0 0,-2-1 1,0-1-1,-1 0 0,9-21 0,-7 6-66,0 0 1,7-43-1,0-29-184,-18 91 45,-1-22 0,0 18-101,14 35-1335,-10-11 1563,0-1 0,1 1 0,-1-1-1,1 0 1,0 0 0,0-1 0,1 1 0,-1-1 0,1 0-1,0-1 1,0 1 0,0-1 0,0 0 0,12 2-1,5-1-2,1-1 0,40-1-1,-41-1 37,307 3 201,-283-3-217,20-1 53,129 16 1,-75-3 163,21 0-28,-47-4 178,12-4-342,18-4 539,-106 5-534,-18-5 112,1 0-165,14 0 160,-15 0-53,8 0-102,11 1-135,-11-1 124,0 1 0,0-2 0,0 1 1,0-1-1,10-3 0,-4 3 225,-14 1-188,1 0 0,-1 0-1,0 0 1,0 0 0,0 0 0,1 0-1,-1 0 1,0 0 0,0-1 0,0 1-1,0 0 1,2-2 0,-2 2 5,-1 0 1,1-1-1,-1 1 1,1 0-1,0 0 0,-1-1 1,1 1-1,0 0 1,-1 0-1,1 0 1,0 0-1,-1 0 0,1 0 1,1 0-1,-2 0-26,0 0 0,1 0 0,-1 0 0,1 0 1,-1 0-1,1 0 0,-1 0 0,0 0 0,1 0 0,-1 0 0,1 0 0,-1 0 0,0-1 0,1 1 0,-1 0 0,0 0 0,1 0 0,-1-1 0,0 1 0,1 0 0,1-1-95,1 1 53,0 0 85,2 0 0,-3 0-47,6 28-3953,-7-1 262,4 2 1168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4:25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1030 3136,'-1'1'181,"1"-1"1,-1 1-1,0 0 0,0 0 1,0 0-1,1 0 1,-1 0-1,0 0 0,1 0 1,-1 0-1,1 0 0,-1 0 1,0 1-1,1-1-14,0-1 0,0 1 0,0-1 1,0 0-1,0 1 0,-1-1 0,1 1 0,0-1 0,0 0 0,0 1 0,-1-1 0,1 0 0,0 1 0,0-1 0,-1 0 1,1 1-1,0-1 0,-1 0 0,1 0 0,0 1 0,-1-1 0,1 0 0,-1 0 0,1 1 0,0-1 0,-1 0 0,1 0 1,-1 0-1,0 0 0,-1 0 1277,6 0 394,9-1-278,-4-3-1284,0 0 0,0-1 0,-1 0 0,0-1 0,0 1 0,0-1 1,0-1-1,-1 0 0,10-12 0,0-3-7,-1 0 0,17-34 0,26-64 478,-27 51-292,6-17 487,-38 86-938,0-1 1,1 1-1,-1 0 0,0 0 0,0-1 1,0 1-1,0 0 0,0-1 0,1 1 1,-1 0-1,0-1 0,0 1 0,0 0 1,0-1-1,0 1 0,0 0 0,0-1 1,0 1-1,0 0 0,0-1 0,0 1 1,-1 0-1,1-1 0,0 1 0,0 0 1,0-1-1,0 1 0,0 0 0,-1-1 1,1 1-1,0 0 0,0 0 0,-1-1 1,1 1-1,0 0 0,0 0 0,-1 0 1,1-1-1,0 1 0,-1 0 0,1 0 1,0 0-1,0 0 0,-1 0 0,1-1 1,0 1-1,-1 0 0,1 0 0,0 0 1,-1 0-1,1 0 0,0 0 0,-1 0 1,1 0-1,-1 0 0,1 0 0,0 0 1,-1 1-1,1-1 0,0 0 0,0 0 1,-1 0-1,1 0 0,0 0 0,-1 1 1,1-1-1,0 0 0,-1 1 0,-4 4-38,0 1 0,0 0 0,0 0-1,1 0 1,0 0 0,1 1-1,-5 10 1,1 0-33,1-1 1,-4 19-1,4-10 75,1 0 0,2 1 1,0-1-1,2 1 1,1-1-1,5 42 0,-5-62 81,2 1 1,-1-1-1,1 0 0,-1 0 0,6 10 0,-7-14-65,1 0 0,-1 0 0,1 0 0,-1 0 0,1 0 0,0-1 0,-1 1 0,1 0 0,0 0 0,0 0 0,-1-1 0,1 1-1,0 0 1,0-1 0,0 1 0,0-1 0,0 1 0,0-1 0,0 1 0,0-1 0,0 0 0,0 1 0,0-1 0,0 0 0,0 0 0,0 0 0,0 0 0,1 0 0,-1 0 0,0 0 0,0 0 0,0 0 0,0-1 0,0 1 0,0 0 0,0-1 0,2 0 0,6-5 79,0-1 0,0 0 0,-1-1 0,0 0 1,14-17-1,-2 3 3,78-81 86,-75 80-258,0 1 0,1 2 0,0 0-1,38-21 1,-56 37 56,-4 2-44,1 0 0,-1 1 0,0 0-1,1-1 1,-1 1 0,6-1 0,-8 2 45,1-1 1,0 1-1,-1 0 1,1 0-1,0 1 0,-1-1 1,1 0-1,0 0 1,-1 0-1,1 0 1,0 0-1,-1 1 1,1-1-1,0 0 0,-1 1 1,1-1-1,-1 0 1,1 1-1,-1-1 1,1 1-1,-1-1 1,1 1-1,-1-1 0,1 1 1,-1-1-1,0 1 1,1 0-1,-1-1 1,0 1-1,1-1 0,-1 1 1,0 1-1,1 1 39,0 1-1,0-1 0,-1 1 0,0 0 0,0-1 1,0 1-1,0 0 0,0-1 0,-1 1 0,-1 4 1,0 6 112,-4 21 43,4-27-156,0-1 0,1 0 0,0 1 1,1-1-1,0 0 0,1 14 1,0-11 137,1-3 198,10-10-3,-11 3-355,4-2 73,1 0 0,0-1 0,-1 1 0,1-1 0,-1 0 1,9-8-1,27-27-69,-26 24 14,7-9-8,-4 5 20,1 0 0,42-30 0,-60 47-62,0 0 1,0 1-1,0-1 0,0 0 0,0 1 1,0-1-1,0 1 0,0-1 0,1 1 1,-1-1-1,0 1 0,0 0 0,0 0 1,1 0-1,-1-1 0,0 1 0,0 0 1,0 0-1,1 1 0,-1-1 0,0 0 1,0 0-1,0 0 0,0 1 0,1-1 1,-1 1-1,0-1 0,0 1 0,0-1 1,0 1-1,0 0 0,0-1 0,0 1 1,1 2-1,1 1 1,0 0 1,0 1-1,-1 0 1,0 0-1,0-1 1,2 10-1,0-2 149,0 3-43,-4-13-69,0 0 0,0 0 1,1 0-1,-1 0 1,1-1-1,0 1 0,-1 0 1,1 0-1,0-1 0,0 1 1,0 0-1,2 2 1,-2-3-5,-1-1 1,0 1 0,0-1 0,1 1 0,-1-1 0,0 0-1,1 1 1,-1-1 0,0 1 0,1-1 0,-1 0 0,1 1 0,-1-1-1,1 0 1,-1 1 0,0-1 0,1 0 0,-1 0 0,1 1-1,0-1 1,-1 0 0,1 0 0,-1 0 0,1 0 0,-1 0-1,1 0 1,-1 0 0,1 0 0,-1 0 0,1 0 0,0 0-1,-1 0 1,1 0 0,-1 0 0,1-1 0,-1 1 0,1 0-1,-1 0 1,1 0 0,-1-1 0,1 1 0,-1 0 0,0-1 0,1 1-1,0-1 1,5-3 39,4-2 15,-2 3-25,-1-2 1,0 1-1,0-1 1,8-7-1,16-14 50,2 0-1,0 3 1,2 1-1,46-23 1,-68 38-235,-13 7 114,1-1-1,-1 1 1,1-1-1,-1 1 1,1 0-1,0-1 0,-1 1 1,1 0-1,-1-1 1,1 1-1,-1 0 1,1 0-1,0 0 0,-1 0 1,1-1-1,0 1 1,-1 0-1,1 0 0,0 0 1,0 1-1,0 0 9,0 0-1,-1 0 0,1 0 0,0 1 0,-1-1 1,1 0-1,-1 1 0,1-1 0,-1 1 0,0-1 1,1 1-1,-1 2 0,3 18 108,-1 24 0,2 9 28,14 56-79,-18-109 3,1 1-1,0 0 1,-1-1-1,1 1 0,0 0 1,0-1-1,1 1 1,-1-1-1,0 0 1,1 1-1,-1-1 1,1 0-1,0 0 0,3 3 1,-3-4-22,-1 0 0,1 0 0,-1-1 0,1 1 0,0 0 1,-1-1-1,1 1 0,0-1 0,0 0 0,-1 1 0,1-1 0,0 0 0,0 0 1,0 0-1,-1-1 0,1 1 0,0 0 0,0-1 0,-1 1 0,1-1 0,2 0 1,3-2 41,-1 0 0,0 0 0,0-1 0,-1 1 1,1-1-1,-1-1 0,0 1 0,9-10 1,1-3-72,16-26 0,3-4-236,69-81 129,-94 114-140,-6 9-428,4 17 499,-2 1 187,0 0 0,2-1 0,-1 1 0,17 21 0,-20-30 26,0-1 0,1 0 0,-1 0 1,1 0-1,-1 0 0,1 0 0,0-1 1,0 1-1,0-1 0,0 0 0,1-1 1,-1 1-1,0-1 0,1 0 0,-1 0 1,1 0-1,0 0 0,-1-1 0,5 0 1,6 0 43,0-2 1,0 0-1,0 0 0,27-10 1,54-25 60,-77 28-99,0-1-1,0 0 1,26-21 0,-44 30-45,19-17-43,-20 18 48,0 0 1,0 0-1,1 0 0,-1-1 0,0 1 1,1 0-1,-1 0 0,0-1 0,0 1 1,0 0-1,1 0 0,-1-1 0,0 1 0,0 0 1,0-1-1,0 1 0,0 0 0,0-1 1,1 1-1,-1 0 0,0-1 0,0 1 0,0 0 1,0-1-1,0 1 0,0 0 0,0-1 1,0 1-1,-1 0 0,1-1 0,0 1 0,0 0 1,0-1-1,0 1 0,0 0 0,0-1 1,-1 1-1,1 0 0,0 0 0,0-1 0,-1 1 1,1 0-1,0 0 0,0-1 0,-1 1 1,1 0-1,0 0 0,0 0 0,-1-1 1,1 1-1,0 0 0,-1 0 0,1 0 0,0 0 1,-1 0-1,1 0 0,0 0 0,-1 0 1,-6-1-63,1 0 0,0 1 0,0 0 0,-1 0 0,1 1 0,0 0 0,-10 2 0,6 0 71,-1 0 1,1 1 0,-18 8-1,19-6 1,-1 0-1,1 0 1,1 1-1,-1 0 1,1 1-1,0 0 1,1 0-1,0 1 1,-8 11 0,6-5 32,1 0 1,0 0 0,1 1 0,1-1-1,-6 23 1,10-30-7,1 0 0,-1 0 0,1 0 0,1 0 0,0 0 1,0 0-1,0 0 0,1 0 0,0 0 0,1 0 0,3 12 0,-4-17-5,0 0 1,1 0 0,-1 0-1,1 0 1,0 0-1,0 0 1,-1 0 0,2 0-1,-1-1 1,0 0-1,1 1 1,-1-1 0,1 0-1,-1 0 1,1 0-1,0 0 1,0-1 0,0 1-1,0-1 1,0 1 0,1-1-1,-1 0 1,0-1-1,0 1 1,1 0 0,-1-1-1,0 0 1,1 0-1,-1 0 1,5 0 0,3-2 7,1 0 0,-1 0 0,1-1 0,-1 0 1,0-1-1,0-1 0,0 0 0,0 0 1,-1-1-1,0 0 0,15-12 0,8-11 13,-2-2-1,0-1 0,-3-1 1,29-41-1,-17 18-102,-40 56 34,1-1-1,-1 1 1,0 0 0,0-1-1,0 1 1,0 0-1,0-1 1,1 1 0,-1 0-1,0-1 1,0 1-1,1 0 1,-1 0 0,0-1-1,0 1 1,1 0-1,-1 0 1,0 0 0,1-1-1,-1 1 1,0 0-1,0 0 1,1 0 0,-1 0-1,1 0 1,-1 0-1,0-1 1,1 1 0,-1 0-1,0 0 1,1 0-1,-1 0 1,0 0 0,1 1-1,-1-1 1,0 0-1,1 0 1,0 0 0,0 1 19,-1 0 1,1 0 0,0 0-1,0 0 1,0 0 0,0 0-1,-1 0 1,1 0 0,-1 1-1,1-1 1,0 1 0,2 8-4,0 0 1,1 13 0,8 65 126,-9-54-75,1 1 1,2-1-1,20 61 1,-24-89-10,1 0 0,0 0 0,0 0 1,0-1-1,1 1 0,-1-1 0,9 8 1,-10-11-7,1 1 0,-1-1 0,1 0 1,0 0-1,0 0 0,0 0 0,0-1 1,0 1-1,1-1 0,-1 0 0,0 0 1,1 0-1,-1 0 0,1 0 0,-1-1 1,5 0-1,4 0 28,0-2 0,0 1 0,0-2 0,0 1 0,-1-2-1,1 0 1,-1 0 0,0-1 0,0 0 0,0-1 0,-1 0 0,19-14 0,-7 1 77,0-1 0,-1 0 0,-1-2-1,19-26 1,-5 3-128,-2 0 0,-2-2 0,-2-1 0,25-59 0,9-89-256,-57 175 198,82-292-726,-87 311 762,1 0-4,0 0 0,-1-1 0,1 1-1,-1 0 1,1 0 0,-1 0 0,0 0-1,0-1 1,0 1 0,0 0 0,-1-4 0,1 6 23,0-1 1,0 1 0,0 0-1,0 0 1,0 0 0,0 0-1,0-1 1,0 1 0,0 0-1,0 0 1,0 0 0,0 0-1,0-1 1,-1 1 0,1 0-1,0 0 1,0 0 0,0 0-1,0 0 1,0-1 0,0 1-1,-1 0 1,1 0 0,0 0-1,0 0 1,0 0 0,0 0-1,-1 0 1,1 0 0,0 0-1,0 0 1,0 0 0,0-1-1,-1 1 1,1 0 0,0 0-1,0 0 1,0 0 0,-1 0-1,1 1 1,0-1 0,0 0-1,0 0 1,-1 0 0,1 0-1,0 0 1,0 0 0,0 0-1,0 0 1,0 0 0,-1 0-1,1 0 1,0 1 0,0-1-1,0 0 1,0 0 0,0 0-1,-1 0 1,1 0 0,0 1-1,0-1 1,0 0 0,0 0-1,-12 16-77,2 1 24,1 0 0,1 1 0,-11 32 0,-13 64-6,19-68-36,13-44 97,-41 159 47,33-119 4,-6 77-1,13-101-43,-1 139 391,3-135-328,1-1 0,1 1 0,1-1-1,1 1 1,9 22 0,-13-40-42,0-1-1,1 1 1,-1-1-1,1 1 1,0-1-1,0 0 1,0 0-1,1 0 1,-1 0-1,1 0 1,-1-1-1,1 1 0,5 3 1,-5-5-2,-1 0 1,1 0-1,-1 0 1,1 0-1,0 0 0,0-1 1,-1 0-1,1 1 1,0-1-1,0 0 0,0 0 1,0 0-1,-1-1 1,1 1-1,0-1 0,0 0 1,-1 1-1,6-3 1,15-8 74,0-1 0,0-1 1,-1-1-1,21-18 1,-34 25-81,25-18-48,-2-2 0,-1-1 0,32-37 0,-40 38 102,16-18-35,-35 40-76,-1 0-1,1-1 1,-1 1-1,-1-1 1,1 0-1,3-11 1,-6 16 11,1 0 0,-1 0-1,0 0 1,0 0 0,0 0 0,0 0 0,0 0 0,0 0 0,0 0-1,0 0 1,-1-1 0,1 1 0,0 0 0,-1 0 0,1 0 0,0 1-1,-1-1 1,1 0 0,-1 0 0,0 0 0,1 0 0,-1 0 0,0 1-1,1-1 1,-1 0 0,0 0 0,0 1 0,-1-1 0,0-1-34,-1 1 0,1 0 1,-1-1-1,1 1 0,-1 1 1,1-1-1,-1 0 1,0 1-1,-4-1 0,-3 0 60,0 1-1,-1 1 1,1-1-1,0 2 1,0-1-1,0 1 1,0 1-1,0 0 0,1 0 1,-1 1-1,1 0 1,0 1-1,0 0 1,0 1-1,1-1 1,-1 1-1,2 1 1,-1 0-1,1 0 1,0 0-1,0 1 1,1 0-1,0 1 0,0-1 1,1 1-1,0 0 1,1 0-1,0 1 1,-4 12-1,3-6 26,1 2 0,0-1 0,1 0-1,0 29 1,3-39 19,0 0-1,1 0 1,0 0-1,0-1 1,0 1-1,4 10 1,-3-14-7,0 1 0,0 0 0,0 0 0,0-1 1,0 1-1,1-1 0,-1 0 0,1 0 0,0 0 1,0 0-1,6 4 0,-1-2 8,-1-1 0,1 0 0,0-1 0,0 0 0,0 0 0,0-1-1,1 0 1,-1 0 0,0-1 0,1 0 0,11 0 0,3-2-29,1 0 0,42-9 0,-46 5-15,0 0 0,-1-2 0,0 0 0,-1-1 0,1-1 0,22-14 0,-13 4 41,0-1 0,47-46 0,38-34-69,-105 91-26,-8 9 43,0 0 0,0-1 0,0 1 0,0 0 0,0 0 1,0 0-1,0 0 0,0 0 0,-1-1 0,1 1 0,0 0 0,0 0 0,0 0 0,0 0 1,0 0-1,0 0 0,0 0 0,0-1 0,0 1 0,0 0 0,-1 0 0,1 0 0,0 0 1,0 0-1,0 0 0,0 0 0,0 0 0,0 0 0,-1 0 0,1 0 0,0 0 0,0 0 1,0-1-1,0 1 0,0 0 0,-1 0 0,1 0 0,0 0 0,0 1 0,-2-1-57,0 0 0,0 0-1,1 0 1,-1 1 0,0-1-1,1 0 1,-1 1 0,0 0 0,1-1-1,-3 2 1,-2 2 19,1 1 0,-1-1 0,1 1 1,1 0-1,-1 0 0,0 0 0,-4 9 0,-25 44 148,22-35-57,-3 4-72,0 2 0,2 0 1,1 0-1,-13 54 0,24-80 60,1 0 0,-1-1 0,1 1 0,0 0 0,0 0 0,0 0 0,0 0 0,0-1 0,1 1 0,-1 0 0,1 0 0,0-1 0,0 1 0,1 4 0,-1-6 6,1 1 0,-1-1 0,0 1-1,0-1 1,1 1 0,-1-1 0,1 0-1,-1 0 1,1 0 0,-1 0 0,1 0-1,0 0 1,0 0 0,-1 0 0,1 0-1,0-1 1,0 1 0,0-1 0,0 0-1,3 1 1,-1-1-26,-1 0-1,1-1 1,0 1-1,-1-1 1,1 0-1,-1 0 1,1 0-1,-1 0 1,1-1-1,-1 1 1,0-1 0,0 0-1,1 0 1,-1 0-1,3-4 1,4-3 14,0 0 1,15-19 0,178-234 102,-151 197-207,-3-2 1,50-88 0,-87 131-36,0 0-1,-1-1 1,-2-1 0,0 0-1,-2 0 1,7-44 0,-13 41-9,-1 27 105,-1 1 1,1-1-1,-1 0 1,1 1-1,-1-1 1,1 0-1,-1 1 1,0-1-1,0 1 1,0-1-1,0 1 1,0 0-1,-1-2 1,1 2 9,1 1 0,-1-1 1,0 0-1,0 1 0,1-1 1,-1 1-1,0-1 0,0 1 0,0-1 1,0 1-1,0 0 0,0-1 1,0 1-1,0 0 0,0 0 0,0 0 1,0 0-1,0 0 0,0 0 1,0 0-1,0 0 0,-1 0 0,-20 9-33,17-7 25,-16 9 28,1 0 1,1 1-1,-28 23 0,-46 49 141,84-76-131,-10 11-6,1 1 1,1 1-1,1 0 0,0 1 0,2 0 1,1 1-1,1 1 0,0 0 0,-7 26 1,9-20 44,2 1 0,1 0 0,1 0 0,2 1 0,1-1 0,1 1 0,4 38 0,-1-57-8,0-1 1,1 0-1,1 1 1,0-1-1,0 0 1,8 18-1,-8-25-145,0 1 0,1 0 0,-1-1 0,1 0 0,0 0-1,0 0 1,1 0 0,0 0 0,-1-1 0,2 0 0,-1 0-1,0 0 1,1-1 0,7 4 0,-3-3-471,0-1 1,0 0-1,0 0 0,0-1 1,1 0-1,-1-1 0,0 0 1,1-1-1,16-1 0,10-3-1149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4:25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32 9376,'-35'-23'4256,"35"26"-3680,3-3 224,7 0-544,7 0 2079,11 0-1279,35-3 448,4 3-896,28-5-352,-1 10-160,4-5-96,-11 0 0,-3-5-928,-11 5 512,-6-4-3071,-9 4 1919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4:25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34 8960,'-62'-20'4064,"26"11"-3520,27 4-1344,5 10 320,12-5-1568,5 9 1152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4:2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1199 4640,'-15'0'1504,"15"0"-1430,-1-1 1,1 1-1,0 0 0,0 0 1,-1 0-1,1 0 1,0 0-1,0 0 0,-1 0 1,1 0-1,0 0 1,0 0-1,-1 0 1,1 0-1,0 0 0,0 0 1,0 0-1,-1 0 1,1 1-1,0-1 0,0 0 1,-1 0-1,1 0 1,0 0-1,0 0 0,0 1 1,0-1-1,-1 0 1,1 0-1,0 0 0,0 0 1,0 1-1,0-1 1,-1 0-1,1 0 0,0 0 1,0 1-1,0-1 1,0 0-1,0 0 0,0 1 1,0-1-1,0 0 1,0 0-1,0 1 0,0-1 1,0 0-1,0 0 1,0 1-1,0-1 1,0 0-1,0 0 0,0 0 1,0 1-1,0-1 1,0 0-1,1 0 0,-1 1 1,0-1-1,0 0 1,0 0-1,6 2 405,0-1-1,0 0 1,0-1 0,0 0 0,0 0-1,0 0 1,8-1 0,42-10 1307,-42 7-1591,-1-1 0,1 0 0,-1-1 0,0-1 0,0 0 0,0 0 0,-1-1 0,-1-1 0,1 0 0,-1 0 0,-1-2 0,0 1 0,10-14 0,17-29 95,55-106 0,-7 10 165,25-16 100,-7-18-337,-100 179-217,68-147-92,-51 104 67,18-63 0,-35 100-9,4-16 236,-7 25-189,0-1 0,1 1 0,-1 0 0,0-1 0,0 1 1,0-1-1,0 1 0,0 0 0,-1-1 0,1 1 0,0 0 0,-1-1 1,1 0-1,-1 1-26,0 1 0,0 0 0,1 0 1,-1 1-1,0-1 0,0 0 0,1 0 0,-1 0 1,0 0-1,1 1 0,-1-1 0,0 0 0,1 1 1,-1-1-1,1 0 0,-1 1 0,0-1 0,0 1 1,-2 2-16,0-1 0,1 1 0,-1 0 0,0 0 0,1 0 0,0 0 0,-1 1 0,-2 6 0,0 0-24,-13 23 49,-19 51 0,13-29 76,-67 168 80,77-180-150,1 2 0,2 0 0,-6 57 0,8 47 346,9-121-225,2-1-1,1 0 1,9 41-1,-10-61-62,0 0-1,0-1 1,1 1-1,3 6 1,-5-11-34,0 0 1,1 0 0,-1 0-1,0-1 1,0 1-1,1 0 1,-1-1-1,1 0 1,0 1-1,-1-1 1,1 0-1,0 1 1,0-1-1,0 0 1,0-1 0,-1 1-1,4 1 1,-1-2 14,0 1 0,0-1 0,0 0 0,0 0 0,0 0 0,0-1 0,-1 1 0,1-1 0,0 0 0,0 0 0,-1 0 0,1-1 0,3-1 0,4-3 103,-1 0 0,19-14 0,-8 2-42,-1-1 1,0 0-1,32-44 1,42-76-132,-44 63 100,-37 58-71,8-14-292,-20 27-47,-2 4-83,-6 8 3,4 0 383,1 0 0,-1 0 0,1-1 0,0 2 0,-1 12-1,-2 6 22,-2 6 4,1 1 0,2 0 0,1 1 0,2-1 0,6 66 0,-4-92 74,0 0-1,1-1 0,4 12 0,-6-17-42,0 0 0,1 0 0,-1 0 0,0 0 0,1 1 0,-1-1 0,1 0 0,0-1 0,-1 1 0,1 0 0,0 0 0,0 0 0,-1 0 0,1 0 0,0-1 0,0 1 0,0 0 0,0-1 0,0 1 0,0-1 1,0 1-1,0-1 0,0 1 0,0-1 0,0 0 0,1 0 0,-1 1 0,0-1 0,2 0 0,0-1 26,0 0 1,-1 0-1,1 0 1,0-1-1,-1 1 1,1-1-1,0 0 1,-1 1-1,0-1 1,1 0-1,-1 0 0,0-1 1,0 1-1,2-3 1,2-4-15,0 0 0,-1 0 0,5-11 1,55-141 86,-54 132-162,-9 24 4,6-10-198,-7 22-448,-2 40 434,0-17 299,1-1 1,1 1 0,1 0 0,10 43 0,-10-67-56,0 0-1,0-1 1,0 1-1,1-1 1,-1 0-1,1 1 1,5 5-1,-7-9 21,0-1 0,1 0 0,-1 1 1,0-1-1,1 0 0,-1 0 0,1 1 0,-1-1 0,1 0 0,0-1 0,0 1 0,-1 0 0,1 0 0,0-1 0,0 1 0,0-1 0,-1 0 0,1 1 0,0-1 1,0 0-1,0 0 0,0 0 0,0 0 0,0 0 0,0-1 0,2 0 0,5-3 66,0 0 1,0-1-1,-1 0 0,0-1 1,0 0-1,0 0 0,7-9 1,-8 10-29,51-52-20,84-105-1,-127 143 15,9-10 11,-1-1-1,-1-1 1,-2-1-1,26-56 1,17-94-117,-48 126 131,-4 0-1,7-78 0,-16 112-77,1 9-27,-3 11-17,1 0 0,-1 0 0,1 0 0,-1 0 0,0 0 0,0 0 0,0 1 0,0-1 0,0 0 0,0 0 0,0 0 1,-2-3-1,2 5 42,0 0-1,0 0 1,0 0 0,0 0 0,0 0 0,0 0 0,0 0 0,0 0 0,0 0 0,0 0 0,0 0 0,0 0 0,0 0 0,0 0 0,0 0 0,0 0 0,0 0-1,-1 0 1,1 0 0,0 0 0,0 0 0,0 0 0,0 0 0,0 0 0,0 0 0,0 0 0,0 0 0,0 0 0,0 0 0,0 0 0,0 0 0,0 0-1,0 0 1,-1 0 0,1 0 0,0 0 0,0 0 0,0 0 0,0 0 0,0 0 0,0 0 0,0 0 0,0 0 0,0 0 0,0 0 0,0 0 0,0 1 0,0-1-1,0 0 1,0 0 0,0 0 0,0 0 0,0 0 0,0 0 0,0 0 0,0 0 0,0 0 0,0 0 0,0 0 0,0 0 0,0 0 0,0 0 0,0 1 0,0-1-1,-4 9-187,-1 12 31,-64 390 661,62-329-330,5 138-1,3-196-57,0 0 1,2-1-1,1 0 1,1 1-1,8 23 1,-13-47-96,0 1 1,1-1-1,-1 1 1,0-1-1,0 1 1,0-1-1,1 1 1,-1-1-1,0 1 1,0-1-1,1 1 1,-1-1 0,1 1-1,-1-1 1,0 0-1,1 1 1,-1-1-1,1 1 1,-1-1-1,1 0 1,-1 0-1,1 1 1,-1-1-1,1 0 1,0 0 6,0 0 1,0-1-1,-1 1 0,1 0 0,0-1 1,-1 1-1,1-1 0,0 1 1,-1-1-1,1 1 0,-1-1 1,1 0-1,-1 1 0,1-1 0,-1 0 1,1 1-1,-1-1 0,1 0 1,-1 1-1,0-1 0,1 0 1,-1-1-1,9-22 79,-1-1-1,5-29 1,-3 13-38,21-74-237,-29 108 78,-1 0-1,0 0 0,0-12 1,1 22 9,-1 0 1,1-1 0,-1 1 0,1-1 0,0 1-1,0-1 1,0 0 0,3 3 0,26 23 39,-23-23 83,-1 0 0,1-1 1,0 1-1,1-2 0,-1 1 0,1-1 0,-1-1 1,1 1-1,0-2 0,0 1 0,0-1 1,0 0-1,0-1 0,12-1 0,3-1 27,-1-1-1,1-1 1,-1-2-1,30-10 1,-26 7-48,-1-2 1,49-26 0,-63 30 33,-1-1 1,0 0 0,0 0-1,-1-1 1,0-1-1,-1 1 1,0-2 0,10-14-1,-17 23-53,-1-1 0,1 1 1,-1-1-1,0 0 0,0 0 0,0 1 0,1-5 0,-2 7-6,0-1 0,0 1 0,0-1 0,0 0 0,0 1 0,0-1 0,0 1 0,0-1 1,0 0-1,0 1 0,-1-1 0,1 1 0,0-1 0,0 1 0,-1-1 0,1 1 0,0-1 0,-1 1 0,1-1 0,0 1 0,-1-1 0,1 1 0,-1-1 0,1 1 0,-1 0 0,1-1 0,-1 1 0,1 0 0,-1-1 0,1 1 0,-1 0 0,0 0 0,1 0 0,-1-1 0,1 1 1,-1 0-1,1 0 0,-1 0 0,0 0 0,1 0 0,-1 0 0,0 0 0,1 0 0,-1 0 0,0 1 0,-11-1-37,1 2 0,-1-1 1,1 2-1,0-1 0,-17 7 0,3 1 81,-31 16 0,46-20-9,0 0 1,0 0 0,1 1-1,0 0 1,0 1 0,0 0 0,1 0-1,1 1 1,0 0 0,0 0-1,0 1 1,-8 16 0,12-18 9,0 0 0,0 0 0,0 0 0,1 0 1,0 0-1,1 1 0,0-1 0,0 0 0,1 1 1,0-1-1,1 1 0,-1-1 0,2 0 0,-1 1 0,1-1 1,0 0-1,1 0 0,3 8 0,-3-10-2,0 0-1,1 1 0,0-1 1,0-1-1,0 1 0,1-1 1,-1 1-1,1-1 0,1 0 1,-1-1-1,1 0 0,6 5 1,-4-5 46,0 1 0,1-2 0,0 1 0,0-1 0,0 0 0,0-1 0,0 0 1,14 1-1,-10-2-259,1-1 1,0 0 0,-1-1-1,1 0 1,-1-1-1,1-1 1,-1 0 0,0-1-1,0 0 1,0-1 0,-1 0-1,21-13 1,-21 9-1269,-1 0 0,0-1 1,0 0-1,-1 0 0,17-23 1,-4 4-1319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4:28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51 6400,'-18'3'2058,"14"-2"-518,7 0-175,5 1-291,237-5 4814,222-16-3184,-284 10-2166,209-11-863,-310 14-3904,-75 6 3679,-1 1 1,1 0 0,9 2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5:13.47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195 1 832,'-13'3'6901,"6"-3"-6266,5 0-468,6 0 572,-4 52 2755,5-27-2620,-6-12-285,-4 24-1,4-27-489,-1 0 1,1 0 0,0 0-1,1 11 1,2 8 137,-5 45 0,0-10 361,2-49-395,-3 23-1,-1 9 219,1-15-8,3-27-366,0 0 0,0-1 0,0 1 0,1 0 0,0 0 0,1 7 0,-1-7 2,0 1 0,1 0 0,-2-1 0,1 1 0,-1 0 0,-1 6 0,1-7-13,0-1-1,0 1 1,1 0-1,0 0 1,0 0-1,1 7 1,-1-6-12,1 0 1,-1 0 0,-1 0-1,1 0 1,-1 0 0,-2 9-1,0 7 198,-7 86 456,4 20-470,3-56 1,-17 94 0,14-125-94,-10 19 104,13-48-164,-1 1 0,1-1 0,-2 1 1,-9 17-1,0 1 106,7-9-20,-8 35 1,8-29-41,6-18 12,1-10-159,0 1 1,0-1-1,1 0 0,-1 1 1,0-1-1,0 0 0,0 1 0,0-1 1,0 0-1,0 1 0,0-1 1,-1 0-1,1 1 0,0-1 1,0 0-1,0 1 0,0-1 0,0 0 1,0 1-1,-1-1 0,1 0 1,0 1-1,0-1 0,0 0 1,-1 0-1,1 1 0,0-1 0,0 0 1,-1 0-1,1 0 0,-1 1 1,12-83-14408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5:19.00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90 172 1472,'-1'0'92,"0"0"1,0 0-1,1 0 0,-1 0 1,0 0-1,0 0 1,0 0-1,1 0 0,-1 1 1,0-1-1,0 0 1,1 0-1,-1 1 0,0-1 1,0 0-1,1 1 0,-1-1 1,-4 4 814,4-4-771,1 0 0,-1 1 0,0-1-1,1 0 1,-1 0 0,0 0 0,1 1 0,-1-1 0,0 0-1,1 0 1,-1 0 0,-1-1 0,-20 6 1853,-17-5 3100,57 0-4317,-12 1-655,0 0 1,1 0-1,-1 1 0,0-1 0,0 1 0,0 0 0,7 4 1,-6-2 16,0-1 1,1-1 0,-1 1-1,15 2 1,127-1 766,-14 0-698,-88 3-14,-37-5-159,-1 0 0,0 0 1,0-1-1,1 0 0,-1-1 0,0 0 0,1-1 0,-1 0 0,13-2 0,-6-3 269,26-11 0,-2 0-177,-22 10-160,-5 3-89,-1-1 68,0 2-1,1 0 0,0 0 1,16-1-1,-20 3 37,-1 1 0,0 0 0,1 1-1,-1-1 1,1 2 0,-1-1 0,0 1 0,8 3-1,-5 0 58,0 0-1,11 8 1,14 7-23,-15-10-11,-16-8 0,0 1 0,0-1 0,0 0 0,1 0 0,-1-1 0,0 1 0,8 0 0,16-1 60,1 0-1,46-7 0,-47 4 19,-21 1-27,-1-1-1,1 0 0,-1 0 0,9-3 0,10-4-114,8 2 215,-23 5-147,-1 0 0,1-1 0,-1 0 0,14-7 0,-13 5-2,0-2 0,-1 0 0,0 0 0,15-14 0,-20 14-67,-2 1 185,-2 6-25,-1 0-42,14-14-325,-16 15 259,1 0-1,0-1 1,-1 0-1,1 1 1,-1-1-1,1 0 1,0 0 0,-1 1-1,1-1 1,-1 0-1,1-1 1,-4 1-1,-1 0 24,-107-7 283,42 1 6,44 5-202,1-2 0,-1-1 0,1-1 0,-51-16 0,60 15-84,17 6-18,0 0-1,-1 0 1,1 0 0,0 0 0,0 0 0,-1-1-1,1 1 1,0 0 0,-1 0 0,1 0-1,0 0 1,-1 0 0,1 0 0,0 0 0,-1 0-1,1 0 1,0 0 0,-1 0 0,1 0-1,0 1 1,-1-1 0,1 0 0,0 0 0,-1 0-1,1 0 1,0 0 0,0 1 0,-1-1-1,19 2-623,74 31 98,-10-4 278,-43-12 293,39 23-1,-59-29-59,-1 2 1,0 0-1,31 29 0,-39-34 61,0 0-1,0 0 1,0 0 0,1-2 0,1 1-1,20 8 1,75 21 437,-58-25-451,84 9 1,-14-3 114,-104-14-134,1-1 1,29 1-1,-39-3 23,0-1 0,0 0 1,0 0-1,0 0 0,-1 0 0,1-1 0,0 0 1,-1 0-1,1-1 0,7-4 0,31-23-222,-27 18 22,1 0 0,37-18-1,-53 29 143,-1 1-1,1-1 1,0 0-1,-1 1 0,1-1 1,-1 0-1,1 0 0,-1 0 1,0 0-1,1 0 1,-1-1-1,0 1 0,0 0 1,0 0-1,0-1 0,1-1 1,-1 2-5,-1 1 0,0 0 0,0-1 0,0 1 0,0-1 0,0 1 0,0 0 0,0-1 0,0 1 0,0-1 0,-1 1 0,1 0 0,0-1 0,0 1 0,0-1 0,0 1 0,0 0 0,-1-1 0,1 1 1,0 0-1,0-1 0,-1 1 0,0-1 0,0 0-26,0 0-1,-1 0 1,1 0 0,-1 0 0,1 1 0,-1-1 0,1 0 0,-4 0 0,-10-4-157,-1 1 1,0 0 0,0 2 0,0 0 0,-1 0 0,-21 2 0,18 0 49,0 0 1,1-1-1,-23-4 1,20 2 172,0 1-1,-28 1 1,10 4 154,-1 1 1,1 2-1,0 2 0,-60 20 0,82-22-36,0 0 0,-25 4 1,41-9-83,0-1-18,0 1 0,-1-1 0,1 1 0,-1-1 0,1 0-1,-1 0 1,1 0 0,-4-1 0,5 1-25,1 0 1,-1-1 0,1 1-1,-1 0 1,1 0-1,0-1 1,-1 1-1,1 0 1,-1-1 0,1 1-1,0 0 1,-1-1-1,1 1 1,0 0-1,-1-1 1,1 1 0,0-1-1,0 1 1,-1-1-1,1-1 9,-1 1 0,1 0 0,0-1-1,0 1 1,0 0 0,0-1 0,0 1-1,0 0 1,0 0 0,1-3 0,1-4 0,1 1 0,-1 0 0,2 0 0,-1 0 0,5-7 0,2-3-54,-3 5 64,2-1 0,-1 2 0,2-1 0,-1 1 1,13-9-1,-17 14-40,4-3 161,0 0 1,10-15-1,-16 20-88,-1 1 0,0-1-1,0 0 1,-1 1 0,1-1-1,-1 0 1,1 0-1,-1 0 1,-1-1 0,1 1-1,0-7 1,-1 8-17,0 0 1,0 0 0,0 0-1,1 0 1,-1 0 0,1 0-1,1-5 1,0-6 224,-3 8 119,-3 11 115,0 4-492,1 0-1,0 1 0,0 0 1,1 0-1,1-1 1,-2 20-1,2-15 24,0 1-52,1 0 1,0 0 0,2 0-1,-1 0 1,2 0 0,0-1-1,1 1 1,0-1-1,1 0 1,13 25 0,-9-21-5,1-1 0,1 0 0,1-1 1,0 0-1,1-1 0,0 0 0,27 21 0,-32-29 50,1-2-1,-1 1 0,1-1 1,0 0-1,1-1 0,-1 0 1,1 0-1,-1-1 0,1 0 0,0-1 1,0 0-1,1-1 0,-1 0 1,0-1-1,0 0 0,0 0 1,1-1-1,-1 0 0,0-1 0,11-3 1,115-33 86,-87 24-129,2 3 1,53-6-1,-30 5 59,-29 6-186,-22 3 209,0-1 0,-1-1 0,36-12 0,-54 16-5,-1 0-83,0-1-1,0 1 1,0 0-1,0-1 1,0 0-1,3-2 1,-6 4 13,1-1 0,-1 0 0,1 0 0,-1 1 0,1-1 0,-1 0 1,1 0-1,-1 0 0,0 1 0,1-1 0,-1 0 0,0 0 0,0 0 0,0 0 0,1 0 1,-1 0-1,0 0 0,0 0 0,-1 1 0,1-1 0,0 0 0,0 0 0,0 0 0,-1-1 0,-2-13-78,3 13 91,-1-1-1,1 1 1,-1 0 0,0-1 0,1 1 0,-1 0 0,0-1-1,0 1 1,-1 0 0,1 0 0,0 0 0,-1 0 0,1 0 0,-1 0-1,0 0 1,1 1 0,-1-1 0,-4-2 0,-20-16 124,-1 1 0,0 1 1,-45-22-1,65 36-175,-1-1 0,2 0 0,-11-8 0,5 2 41,7 8 102,5 3-79,-1-1 1,1 1-1,-1 0 1,1 0-1,-1-1 1,1 1-1,-1 0 1,1-1 0,0 1-1,-1-1 1,1 1-1,0 0 1,-1-1-1,1 1 1,0-1-1,0 1 1,-1-1-1,1 1 1,0-1 0,0 1-1,0-1 1,0 1-1,0-1 1,0 1-1,0-1 1,0 1-1,0-1 1,0 0-1,4-1-64,0 0 0,0 1-1,0 0 1,0 0-1,1 0 1,-1 1 0,8-1-1,6-1 181,-6 0-109,0 1-1,0 1 0,0 0 1,0 1-1,0 0 1,22 5-1,70 27 44,-44-12 64,-40-16 27,23 3 0,11 3-155,-48-9-5,17 4 27,24 10 0,-15-5 139,37 10 1,-58-18-133,-1 0 1,1 1-1,-1 1 1,15 9-1,-15-9-10,-1 0 0,1 0 0,22 7-1,-6-6 16,0-1 0,1-1 0,0-1 0,-1-1 0,1-2 0,0 0 0,48-8 0,64-20 125,141-5-201,-278 33 44,58 1 658,-60-1-659,0 0-1,0 1 1,0-1 0,0 0-1,0 1 1,0-1 0,0 1-1,0-1 1,0 0-1,0 1 1,0-1 0,0 0-1,-1 1 1,1-1 0,0 0-1,0 1 1,0-1 0,-1 0-1,1 0 1,0 1 0,0-1-1,-1 0 1,1 0-1,0 1 1,-1-1 0,0 0-1,-6 2-78,-1-1-1,0 0 0,0-1 1,0 0-1,0 0 0,-13-2 0,6 0 28,-14-2-1,0-2 0,0 0 0,1-3 0,-37-14 0,53 19 117,-40-20-66,44 18-569,13 3 232,20 3 73,-18 0 222,43 5 340,-43-4-283,0 0 0,0 0 0,0 0 0,0 1 0,0 0 0,10 5-1,-8-3-27,-7-3 40,0-1 1,0 1-1,0-1 0,-1 1 0,1 0 1,0 0-1,0 0 0,-1 0 1,1 0-1,0 0 0,-1 1 1,1-1-1,-1 0 0,0 1 1,1-1-1,-1 1 0,0 0 1,0-1-1,0 1 0,0 0 1,0 0-1,0 0 0,0 2 1,1 2 34,-1 0 0,-1 0-1,1 0 1,-1 0 0,0 0 0,0 0 0,0 0 0,-1 0 0,0 0 0,0-1 0,-4 10-1,-50 144 463,-26 65-408,68-193-16,2 1 0,1 0 0,1 1-1,-5 46 1,14-64 110,0-14-264,0 1 0,0-1 0,1 1 1,-1-1-1,0 1 0,0-1 0,-1 1 1,1-1-1,0 0 0,0 1 0,-1-1 1,1 1-1,-1-1 0,1 0 0,-1 1 1,0 0-1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5:24.26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84 8 640,'-21'-7'10664,"21"7"-10544,-3 8 654,1 1 1,0-1-1,0 1 1,-1 14 0,1 43 21,1-17-367,-4 19-74,1-13 292,3 76-1,3-80-340,-2 0 0,-10 71-1,5-38 229,4-43-261,2-24-42,0-14 150,-1-51-585,1-40 269,-16-129-1,15 188-143,0 11 137,0 18-61,1 0-1,-1 0 1,0 0 0,0 0-1,0 0 1,0 0-1,0 0 1,0 0 0,0 1-1,0-1 1,0 0 0,0 0-1,0 0 1,0 0 0,0 0-1,0 0 1,0 0-1,0 0 1,0 0 0,-1 0-1,1 0 1,0 0 0,0 0-1,0 1 1,0-1 0,0 0-1,0 0 1,0 0 0,0 0-1,0 0 1,0 0-1,0 0 1,0 0 0,0 0-1,0 0 1,0 0 0,0 0-1,0 0 1,0 0 0,-1 0-1,1 0 1,0 0-1,0 0 1,0 0 0,0 0-1,0 0 1,0 0 0,0 0-1,0 0 1,0 0 0,0 0-1,0 0 1,0 0-1,0 0 1,-1 0 0,1 0-1,0 0 1,0 0 0,0 0-1,0 0 1,0 0 0,0 0-1,0 0 1,0 0-1,0 0 1,0 0 0,0-1-1,-3 8-82,0 8 34,1 1-1,1-1 0,0 1 1,2 22-1,0 2 60,4 131 505,-2-167-644,2-6-31,9-11-92,-11 9 235,90-75-319,-16 16 315,51-63 75,-107 103 5,-2-2-1,0 0 0,26-47 0,-25 30 43,14-24 161,-34 66-258,0 0 0,1 0-1,-1 0 1,0 0-1,0 0 1,0 0-1,0 0 1,0 0 0,0 0-1,0 0 1,0 0-1,0 0 1,0 0-1,0 0 1,0 0 0,0 0-1,0 0 1,0 0-1,0-1 1,0 1-1,0 0 1,0 0 0,1 0-1,-1 0 1,0 0-1,0 0 1,0 0-1,0 0 1,0 0 0,0 0-1,0 0 1,0 0-1,0 0 1,0 0-1,0 0 1,0 1 0,0-1-1,0 0 1,0 0-1,1 0 1,-1 0 0,0 0-1,0 0 1,0 0-1,0 0 1,0 0-1,0 0 1,0 0 0,0 0-1,0 0 1,0 0-1,0 0 1,0 0-1,0 0 1,0 0 0,0 0-1,0 0 1,0 1-1,0-1 1,0 0-1,0 0 1,0 0 0,0 0-1,3 8 119,0 13 51,-2 64 261,-2-61-353,1-1-1,1 0 1,4 24-1,-3-32-80,-1-9 5,0 1 1,0-1 0,1 1 0,3 10-1,-4-16-7,0 0 0,-1 1 0,1-1 0,0 0 0,0 0 0,0 1-1,0-1 1,0 0 0,0 0 0,0 0 0,0 0 0,0 0 0,0 0 0,1-1-1,-1 1 1,0 0 0,1-1 0,-1 1 0,0 0 0,1-1 0,-1 0 0,1 1 0,-1-1-1,1 0 1,-1 0 0,2 0 0,2 0-7,1-1 0,-1 0 0,0 0 0,0 0-1,0-1 1,0 1 0,0-1 0,0 0 0,-1-1 0,1 1 0,4-4 0,8-7-19,23-20 0,-27 21 14,157-129 305,-48 38 395,-116 99-370,-13 6 142,4-1-466,-1 0 1,1 0 0,0 0 0,-1 1 0,1-1 0,0 1-1,0 0 1,0 0 0,0 0 0,0 0 0,-4 5 0,-1 0-18,-22 15 4,19-15-57,0 1 1,-12 11-1,25-26-661,26-14 649,2 1 0,0 2-1,59-28 1,-77 41 104,0 1 0,0 0 0,0 0 0,0 2-1,15-3 1,-23 5-8,-1 0-1,0 0 0,1 0 0,-1 0 0,1 0 1,-1 1-1,0 0 0,0 0 0,1 0 0,4 2 1,-6-2-4,0 0 1,0 0 0,-1 1 0,1-1 0,-1 0-1,1 1 1,-1 0 0,1-1 0,-1 1-1,0 0 1,0-1 0,0 1 0,0 0 0,0 0-1,0 0 1,0 0 0,-1 0 0,2 3-1,0 9 103,0 0 1,-1 0-1,0 0 0,-3 22 0,-10 55 203,-5-22-137,12-49-151,0 0 0,1 0-1,-2 39 1,6-57-16,0 0-1,0 0 1,0 0-1,0 0 1,1 0-1,-1 0 1,1-1-1,0 1 1,-1 0-1,1 0 1,0 0-1,0-1 1,0 1-1,0-1 1,0 1-1,1 0 1,-1-1 0,0 0-1,1 1 1,-1-1-1,1 0 1,-1 0-1,1 0 1,0 0-1,-1 0 1,1 0-1,0 0 1,0-1-1,0 1 1,-1-1-1,1 1 1,3 0-1,5 0 47,-1 0 0,1-1 0,-1 1 0,1-2 0,10-1 0,100-15 60,-24 2-92,114-2-164,-58 7 330,-3 1-157,155 11 0,8-10 40,-248 2 37,48-1 44,-68 3-135,-37 2 14,0 1 0,0 0 0,0 0 0,0 1 0,0 0 0,0 0 0,7 2 0,-6-1-142,-7-3-312,-1 1 409,0 1 0,0-1 1,-1 1-1,1 0 0,0-1 0,-1 1 0,1 0 0,0-1 0,0 1 1,-1 0-1,1 0 0,0-1 0,-1 1 0,1 0 0,-1 0 0,1 0 1,0-1-1,-1 1 0,0 0 0,-24-7-210,-20-4-167,-1 5 372,-1 3 1,0 2 0,-50 4-1,4 2-299,112-2-566,589 16 1158,-548-13 405,-54-4-551,-24-1-1191,-131 7-1330,13-10 2316,-31 0 258,-19 0 191,155 1-351,-214 0 391,14 1-10,-7 0 69,-239 20 80,290-6-323,31-3-133,76-5-122,-60 8 74,24 13-68,32-6-115,53-15 42,1 2-1,1 2 1,0 0 0,-37 19-1,57-23 72,-1-1 0,-12 11 0,19-14 21,0 0-1,0 1 0,1-1 0,-1 1 1,1 0-1,-1 0 0,1 0 0,0 0 1,1 0-1,-4 7 0,5-9 7,-1 0-1,1 1 1,0-1-1,-1 1 1,1-1-1,0 0 1,0 1-1,0-1 1,0 1-1,0-1 1,0 1-1,1-1 1,-1 0-1,0 1 1,1-1-1,-1 0 1,1 1 0,0-1-1,-1 0 1,2 2-1,0 0 18,0-1 0,0 0-1,0 0 1,1 0 0,-1 0 0,1 0-1,-1 0 1,1-1 0,3 2 0,4 2 12,1-1 1,-1-1-1,1 0 1,19 3-1,46 5 116,113 2-1,-10-21 117,-66 1-63,-91 6-175,73 1 14,15 1 145,-77-2-136,0 1 0,0 2 0,50 8 1,-50-5 32,0-1 0,0-2 1,54-3-1,-25 0 61,206 1 82,-191 3-22,-66-2-215,0 0 0,14 3-1,-14-2 24,0 0-1,14 0 0,52 3-127,142-15 397,-158 6 1,-16 3-268,-1 1 1,64 10-1,-86-6 13,23 8 1,-25-7-21,28 5 1,-32-7 28,24 7-1,7 2-42,-25-8 34,1 0-1,32 0 1,-5-4 158,-4 1-70,-1-1-1,0-3 0,60-11 1,-69 9-66,-21 6 17,16 7-443,41-8 69,-71 0 305,0 0 0,0 0-1,0-1 1,-1 1 0,1 0-1,0-1 1,0 1-1,0-1 1,0 1 0,0-1-1,-1 1 1,1-1 0,0 0-1,0 1 1,-1-1 0,1 0-1,0 1 1,-1-1 0,1 0-1,-1 0 1,1 0-1,-1 0 1,0 0 0,1 1-1,-1-3 1,10-30-121,-7 17 115,10-48-510,-8 35 508,9-64-51,-11 76 48,0-1-1,-2 1 1,0-21 0,-1 37-10,0-1 0,0 1 1,0 0-1,0 0 0,0 0 0,0 0 1,0 0-1,-1 0 0,1 0 1,0 0-1,-1 0 0,1 0 0,-2-1 1,2 2 19,0-1 1,-1 1 0,1 0-1,0 0 1,0-1 0,-1 1-1,1 0 1,0 0 0,-1 0-1,1-1 1,-1 1 0,1 0-1,0 0 1,-1 0 0,1 0-1,0 0 1,-1 0 0,1 0-1,-1 0 1,1 0 0,0 0-1,-1 0 1,1 0 0,-1 0-1,-1 1 16,0 0 0,1 0 0,-1 0 0,1 0 0,-1 0 0,0 0 0,1 0 0,0 0 0,-1 1 0,1-1 0,0 1 0,-2 2 0,-17 24 123,-28 48 229,4-5-778,20-36-2088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5:24.85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216 1 1984,'-5'11'5661,"5"-9"-5392,-2 21 642,2-19-99,-2 18 255,-1-1-1,-1 0 1,-12 39 0,7-36-709,0-1 0,-2 0 0,-1-1 0,-1 0 1,-23 32-1,-42 48-1643,62-73 405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5:40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475 573 2720,'3'-4'758,"-5"4"90,-1 0 73,5 0 1352,-22 0 1599,-1 2-3624,1 0 0,-1 2 0,-28 8 0,29-7-62,-21 5 120,1 1 0,-38 18 0,64-23-288,1 0 0,0 1 0,1 1 0,-1 0 1,2 0-1,-1 2 0,1-1 0,0 1 0,-12 15 0,19-19 5,1-1 0,-1 0 0,1 1 0,0 0 0,0 0 0,1 0-1,-1 0 1,-1 10 0,3-13 27,1 1 1,-1 0-1,1 0 0,0 0 0,0 0 0,0 0 0,1 0 0,-1-1 0,1 1 0,0 0 0,0 0 1,0 0-1,1-1 0,-1 1 0,3 3 0,-3-6-22,0 1 0,1 0 0,-1-1 0,1 1 0,-1-1 0,1 1 0,0-1 0,-1 0 0,1 0 0,0 0 0,0 0 0,0 0 0,0 0 0,0 0 0,0-1 0,0 1 0,0-1 0,0 1 0,0-1 0,1 0 0,-1 0 0,0 0 0,3 0 0,3-1 68,-1 0 0,0 0 0,1-1 0,-1 0 0,12-5 0,16-10 193,-1-1 0,-1-2-1,0-1 1,-2-2 0,35-31 0,-19 5 4,-31 30-367,-10 14-635,-6 8 158,-8 15-137,-1 2 460,8-12 243,0-1 1,0 0-1,0 0 1,1 0-1,1 14 1,-1-18 41,1 1 1,-1-1 0,1 1 0,0-1 0,0 1-1,1-1 1,-1 1 0,1-1 0,0 0 0,-1 0 0,2 0-1,-1 0 1,0 0 0,3 2 0,-4-3-22,1-1 0,-1-1 0,0 1 0,0 0 1,1 0-1,-1 0 0,1-1 0,-1 1 0,0 0 0,1-1 0,-1 0 1,1 1-1,-1-1 0,1 0 0,0 0 0,-1 0 0,1 0 0,2 0 1,-1 0 26,0-1 0,0 0 0,0 0 0,0 0 1,0 0-1,0-1 0,0 1 0,4-4 1,3-2 54,-1-1 0,1 0 0,12-17 0,9-9 0,5-7 98,46-65-1,30-93 137,28-124-11,-131 287-490,-8 29-7,-4 8-12,-6 16-4,-9 34 137,2 1 0,-13 71 0,23-92 42,2 1 0,2 0-1,1 0 1,1 0 0,7 46 0,-4-59 75,1-1 0,0 1-1,2-1 1,0 0 0,15 29 0,-9-22-187,-7-15-124,0-1-1,0 1 0,1-1 1,0 0-1,0 0 1,1-1-1,8 8 0,-15-15 89,1-1-1,-1 1 0,0-1 0,1 1 0,-1-1 1,1 0-1,-1 1 0,1-1 0,-1 0 0,1 1 1,-1-1-1,1 0 0,-1 0 0,1 1 0,-1-1 1,1 0-1,-1 0 0,1 0 0,0 0 0,-1 0 1,1 0-1,-1 0 0,1 0 0,-1 0 0,1 0 1,0 0-1,-1 0 0,1 0 0,-1-1 0,1 1 1,-1 0-1,1 0 0,0-1 0,7-3-1884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05:28.84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5 104 1984,'1'0'22,"-1"0"0,0 0-1,0 0 1,0-1 0,1 1 0,-1 0 0,0-1 0,0 1-1,0 0 1,0 0 0,1-1 0,-1 1 0,0 0 0,0-1-1,0 1 1,0 0 0,0-1 0,0 1 0,0 0-1,0-1 1,0 1 0,0 0 0,0-1 0,0 1 0,0 0-1,0-1 1,0 1 0,0 0 0,-1 0 0,1-1 0,0 1-1,0 0 1,0-1 0,0 1 0,-1 0 0,1 0 0,0-1-1,-5-5 163,5 4-220,1 0 0,-1 0 1,1 0-1,-1-1 0,1 1 0,0 0 0,0 0 0,0 0 0,0 0 0,1-2 1,1 1 234,13-31 7191,-7 34-6788,-4 0-385,0-1-1,0 0 0,-1 1 0,8-4 0,-6 3-99,-1-1-1,0 1 1,0 0 0,9 0-1,-11 1-37,1-1 0,-1 1 1,0-1-1,0 1 0,0-1 0,4-2 0,-4 2-54,0 0 0,0 0 1,0 0-1,0 0 0,1 1 1,3-1-1,20 1 52,169 7 369,-164-5-347,37-2 1,-40-1 126,46 5-1,80 12 485,-125-13-483,55-3 1,-33-2 53,163 9 327,-160-7-459,123 4 117,-65-2-391,-61-3 314,-34 2-189,-13 0 3,1-1 0,0 0-1,10-1 1,-1 0 581,-2-1-1735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5:4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42 189 6720,'-42'-7'3040,"52"-1"-2624,-5 3 1248,-1 5-992,9-9 224,5 3-544,14-11 352,8 1-416,19-4-192,0 8-96,17-8 128,0 5-64,1-2 256,-6 6-192,-3-6-4128,-9 9 2176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5:4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7 3136,'-2'-3'279,"0"0"559,1 6 1037,-12-5 1840,-10 4-3456,20-2 87,-8 2-213,1 0 0,-1 0 0,1 1 0,0 0 0,0 1 0,1 0 0,-13 8 1,-62 44 593,74-48-633,-1 0 0,1 1 1,0 0-1,1 1 0,0 0 1,1 0-1,0 1 0,1 0 1,0 0-1,0 1 1,1 0-1,-8 23 0,13-32-34,0 1 1,1 0-1,-1 0 0,1 0 0,0 0 1,0 0-1,0 0 0,0 0 0,3 7 0,-3-9 17,0 0-1,1 0 0,0 0 1,-1 0-1,1 0 0,0 0 0,0 0 1,0 0-1,1 0 0,-1 0 1,0-1-1,1 1 0,-1 0 0,1-1 1,-1 0-1,1 1 0,0-1 1,0 0-1,2 2 0,-2-3-32,-1 1-1,0-1 1,1 0-1,-1 0 1,1 0 0,-1 0-1,1 0 1,-1 0-1,1 0 1,-1 0-1,0-1 1,1 1-1,-1 0 1,1-1 0,-1 0-1,0 1 1,0-1-1,1 0 1,-1 1-1,2-2 1,25-23 595,-23 20-497,25-26 310,-1-2-1,24-37 1,-50 66-509,0 0 1,0 0-1,0 0 0,-1-1 1,0 1-1,0-1 0,0 0 1,0 0-1,-1 1 1,0-1-1,0 0 0,1-8 1,-2 13 40,0 0 0,0 0 0,0 0 0,0 0 0,0 0 1,0 0-1,0 1 0,-1-1 0,1 0 0,0 0 0,0 0 0,0 0 1,0 0-1,0 0 0,0 0 0,0 0 0,0 0 0,0 0 0,0 0 0,0 0 1,0 0-1,0 0 0,0 0 0,0 0 0,0 0 0,0 0 0,0 0 1,-1 1-1,1-1 0,0 0 0,0 0 0,0 0 0,0 0 0,0 0 0,0 0 1,0 0-1,0 0 0,0 0 0,0 0 0,0 0 0,0 0 0,0-1 1,-1 1-1,1 0 0,0 0 0,0 0 0,0 0 0,0 0 0,0 0 0,0 0 1,0 0-1,0 0 0,0 0 0,0 0 0,0 0 0,0 0 0,0 0 1,-4 6-154,4-6 143,-1 2-8,0-1 31,1 0-1,-1 0 1,0 0 0,1 0-1,-1 1 1,1-1-1,0 0 1,-1 0-1,1 1 1,0-1-1,0 0 1,-1 1-1,1-1 1,0 1 0,0-1-1,1 0 1,-1 3-1,1-1 40,-1 1 1,1-1-1,0 0 0,0 1 0,0-1 1,1 0-1,-1 0 0,1 0 1,0 0-1,0 0 0,0 0 0,0 0 1,0-1-1,0 1 0,1-1 0,0 0 1,-1 1-1,1-1 0,3 2 0,0 0 77,0-1-1,0 0 1,0 0-1,0 0 1,1-1-1,-1 1 1,0-2-1,1 1 0,0-1 1,-1 0-1,8 0 1,8-1 138,-1-2 1,0-1-1,0-1 0,0 0 1,36-13-1,97-52-314,-144 64 33,-6 3 19,1-1-1,0 1 0,0 0 1,-1 0-1,2 0 1,-1 1-1,9-2 0,-13 3 11,0 0-1,0 0 0,0 0 1,0 0-1,-1 0 0,1 0 0,0 0 1,0 1-1,0-1 0,0 0 1,-1 1-1,1-1 0,0 0 0,0 1 1,-1-1-1,1 1 0,0-1 1,-1 1-1,1 0 0,0-1 0,-1 1 1,1 0-1,-1-1 0,1 1 1,-1 0-1,1 0 0,-1-1 0,0 1 1,1 0-1,-1 0 0,0 0 1,0 0-1,0-1 0,1 1 0,-1 2 1,0 3 20,0 0 0,-1 0 1,1 0-1,-3 9 0,1-2 101,-1 1-1,-2 7 247,5-21-354,0 1 0,0-1 0,0 0 0,0 0-1,0 0 1,0 0 0,0 0 0,0 1 0,0-1 0,0 0-1,0 0 1,0 0 0,0 0 0,0 0 0,0 0 0,0 1 0,0-1-1,1 0 1,-1 0 0,0 0 0,0 0 0,0 0 0,0 0 0,0 0-1,0 1 1,0-1 0,0 0 0,0 0 0,1 0 0,-1 0 0,0 0-1,0 0 1,0 0 0,0 0 0,0 0 0,0 0 0,1 0 0,7-5 727,11-13-390,-5 5-268,17-14 0,-26 24-150,-1 0 0,1 0 1,-1 0-1,1 1 0,0 0 1,0 0-1,0 0 1,10-2-1,-12 3 23,1 1 0,-1 0 0,0 0 0,0 1 0,1-1 0,-1 1 0,0-1 1,0 1-1,0 0 0,0 0 0,0 1 0,5 2 0,4 2 22,19 16-1,-8-5 79,-13-11 36,0-1 0,1 0-1,0 0 1,-1-1 0,1-1-1,0 0 1,1-1 0,-1 0 0,0 0-1,1-1 1,-1-1 0,19-1 0,-9 0-757,42-10 0,17-13-6307,-49 15 4249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5:44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248 528 3552,'5'-4'1077,"7"-8"2989,-12 11-3992,0 1 1,0 0 0,0-1-1,0 1 1,0 0 0,0 0-1,0-1 1,0 1-1,0 0 1,0-1 0,0 1-1,0 0 1,0-1 0,0 1-1,0 0 1,0 0 0,0-1-1,-1 1 1,1 0-1,0 0 1,0-1 0,0 1-1,0 0 1,-1 0 0,1-1-1,0 1 1,0 0-1,0 0 1,-1 0 0,1-1-1,0 1 1,0 0 0,-1 0-1,1 0 1,0 0-1,0 0 1,-1-1 0,1 1-1,0 0 1,-1 0 0,1 0-1,0 0 1,0 0-1,-1 0 1,1 0 0,0 0-1,-1 0 1,1 0 0,-1 0-1,-5 0-2,0-1 0,-1 1 1,1-1-1,0 2 0,-1-1 0,1 1 0,-1 0 0,1 0 0,0 1 0,0 0 0,0 0 0,0 0 1,0 1-1,0 0 0,1 0 0,-1 0 0,-6 6 0,-7 6 100,2 1-1,-1 1 1,-18 24-1,28-32-40,1 0 0,1 0-1,-7 12 1,10-16-68,1 0 0,0-1 0,0 1 0,0 0 0,1 0 0,0 0-1,0 1 1,0-1 0,1 6 0,-1-10-27,1-1 1,0 1-1,0 0 0,0 0 1,0-1-1,0 1 0,0 0 1,0 0-1,1-1 0,-1 1 1,0 0-1,0 0 0,0-1 0,1 1 1,-1 0-1,0-1 0,1 1 1,-1-1-1,1 1 0,-1 0 1,1-1-1,-1 1 0,1-1 0,-1 1 1,1-1-1,0 1 0,-1-1 1,1 0-1,-1 1 0,1-1 1,0 0-1,0 1 0,-1-1 0,1 0 1,0 0-1,-1 0 0,1 1 1,0-1-1,0 0 0,-1 0 1,1 0-1,1 0 0,2-1 107,-1 0 0,1 0 0,-1 0 0,0 0-1,1 0 1,-1 0 0,3-3 0,33-20 305,-1-1 0,47-43 0,-41 24-576,-43 42-905,-3 3 539,-5 4 144,-6 9-16,10-11 349,0-1 0,0 1-1,1 0 1,-1 0 0,-2 6-1,3-6 33,0 0-1,0 1 1,1-1-1,0 1 0,-1-1 1,1 1-1,0 0 0,1-1 1,-1 1-1,1 0 1,-1 0-1,1-1 0,0 1 1,1 0-1,-1 0 1,1-1-1,-1 1 0,1 0 1,0-1-1,1 1 0,-1 0 1,2 3-1,0-2 143,-3-4-109,1 1 0,-1-1 0,1 1 1,0-1-1,-1 0 0,1 0 0,0 1 1,0-1-1,0 0 0,0 0 0,0 0 0,0 0 1,0 0-1,3 2 0,1-2 48,-1 1-1,1-1 1,-1 0 0,1-1-1,0 1 1,0-1-1,-1 0 1,1 0 0,0-1-1,0 1 1,6-2 0,8-3 195,27-12 1,-11 5-71,-10 4-43,45-22 0,-59 24-124,0 0-1,-1-1 1,0 0-1,0 0 1,0-1-1,12-15 1,-8 6-33,-1-2 0,-1 0 1,-1 0-1,0-1 0,9-25 1,46-151-61,-24 66 40,-31 98-102,11-62 0,-22 91-192,-2 4 96,-3 9 5,-7 19-22,3 15 210,-9 87 1,13-74-49,-1 13 25,7 127 1,-1-167-78,-1-22 155,1-1 0,0 1 0,1 0-1,-1-1 1,1 1 0,1-1 0,-1 1 0,2-1 0,4 13 0,-7-19-31,1 0 1,0 0-1,-1 0 0,1 0 0,0 0 1,0 0-1,0 0 0,0-1 0,0 1 1,0 0-1,0 0 0,0-1 0,0 1 1,0-1-1,0 1 0,0-1 0,0 1 1,1-1-1,-1 0 0,0 1 0,0-1 1,0 0-1,1 0 0,-1 0 0,0 0 1,2 0-1,3-1-620,0-1-1,0 1 1,-1-1-1,9-3 1,1-1-1601,22-7-2439,-16 9 2838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5:44.4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10 124 7040,'-10'-7'3200,"15"11"-2752,0-4 512,8 0-608,9-4 704,4 4-608,6-5 288,5 2-448,7-9 128,1 4-256,18-12 128,1 7-160,7-7 288,2 5-224,-1 3-3424,-9 4 1760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5:4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14 836 3488,'-14'8'8277,"14"-9"-7994,1 0 0,-1 0 0,0 0 0,0 0 0,0 0 0,1 0 0,-1 0 0,0 1 0,1-1 0,-1 0 0,1 0 0,0-1 0,16-14 41,-11 10 73,21-15-16,0 1 0,2 1-1,36-18 1,37-24 320,-69 37-480,-11 8-35,-1 1 0,42-21-1,-62 36-195,0-1 0,0 0 0,0 1-1,1-1 1,-1 1 0,0 0-1,0-1 1,0 1 0,1 0-1,-1 0 1,0 0 0,0 0-1,1 0 1,-1 0 0,0 0 0,0 0-1,1 0 1,-1 1 0,0-1-1,0 0 1,0 1 0,1-1-1,-1 1 1,0-1 0,0 1 0,2 1-1,-2 0 4,0-1 0,0 1 0,0 0 0,0-1 1,0 1-1,0 0 0,0 0 0,-1 0 0,1 0 0,-1 0 0,1 0 0,-1 0 0,0 0 0,0 0 0,0 3 0,-1 17 59,-2-1 0,0 0 0,-11 33-1,9-32 89,0-10 314,5-10 161,2-4-40,3-2-310,11-11-177,-1 0 0,24-31 0,-28 31-107,1 1 1,0 1-1,1 0 0,19-15 1,-31 27-18,1 0 1,-1 0 0,0 0 0,0 0 0,1 0-1,-1 1 1,1-1 0,-1 0 0,0 1-1,1-1 1,-1 1 0,1 0 0,0 0 0,2-1-1,-4 1 21,0 0 0,1 1-1,-1-1 1,1 0-1,-1 0 1,0 0 0,1 1-1,-1-1 1,0 0 0,1 0-1,-1 1 1,0-1-1,1 0 1,-1 1 0,0-1-1,0 0 1,1 1-1,-1-1 1,0 0 0,1 1-1,1 15 36,-2-8-31,-1 0 1,-1 0 0,1-1-1,-6 16 1,-2 10-18,7-25 50,1-2 74,0 0 1,-1 0 0,1 0 0,-1 0 0,-5 9-1,18-20 927,6-6-803,229-133-343,-244 142 91,1 1-1,0-1 1,-1 1-1,1 0 1,0 0-1,0 1 1,0-1-1,0 0 0,0 1 1,-1 0-1,1 0 1,0 0-1,0 0 1,0 0-1,4 1 1,-6-1 8,1 1 1,0 0-1,-1 0 0,1 0 1,-1 0-1,1 0 1,-1 0-1,1 0 1,-1 0-1,1 0 1,-1 1-1,0-1 1,0 1-1,0-1 0,0 1 1,0-1-1,0 1 1,0 0-1,0-1 1,-1 1-1,1 0 1,-1 0-1,1-1 1,-1 5-1,1 1 23,0 0-1,-1 1 1,0-1-1,-1 0 1,0 1-1,-3 11 1,2-11 19,1 0 0,0 0 1,0 0-1,1-1 0,0 1 0,1 9 0,-1-15 3,0 0-1,1-1 1,-1 1-1,1 0 0,-1-1 1,1 1-1,0 0 1,0-1-1,-1 1 0,1-1 1,0 1-1,1-1 1,-1 0-1,0 1 0,0-1 1,0 0-1,1 0 1,2 2-1,-1-1 28,0-1 0,0 0 0,0 0 0,0 0-1,0 0 1,0 0 0,0-1 0,0 1 0,6-1 0,1 0 8,-1-1 0,0 0 0,0-1 0,0 0 0,0 0 0,14-6 0,-9 1-15,0 0 0,-1 0 0,0-1 1,15-13-1,43-43-7,-21 17-114,-34 35 40,-13 10-17,0 0 1,0 0 0,-1 0 0,1 0-1,-1 0 1,1 0 0,-1-1 0,0 1 0,2-4-1,-4 9-8,-1-1-1,1 1 0,-1-1 1,0 1-1,0-1 1,0 1-1,0-1 0,0 0 1,-3 4-1,-17 22 17,19-25 24,-7 9-5,1 1 1,1 0 0,0 0-1,0 1 1,1 0 0,1 0-1,-5 19 1,10-31 41,-1 0 1,1 0-1,-1 0 1,1 0-1,0-1 0,0 1 1,0 0-1,0 0 1,0 0-1,0 0 0,0 0 1,1 0-1,-1-1 0,1 1 1,-1 0-1,1 0 1,0 0-1,-1-1 0,1 1 1,0 0-1,0-1 1,2 3-1,-1-3 19,-1 0 1,0 0-1,1 0 1,-1-1-1,1 1 1,0 0-1,-1-1 1,1 1-1,-1-1 1,1 1-1,0-1 1,-1 0-1,1 0 0,0 0 1,0 0-1,-1 0 1,1 0-1,0 0 1,-1-1-1,1 1 1,0 0-1,-1-1 1,4-1-1,-2 1 2,0 0 0,1-1 0,-1 0 1,0 0-1,0 0 0,0 0 0,0 0 0,0-1 0,0 1 0,0-1 0,-1 0 1,0 0-1,1 0 0,-1 0 0,0 0 0,0 0 0,-1-1 0,1 1 1,-1 0-1,0-1 0,2-6 0,-2 2-36,0 1 1,0-1-1,0 1 1,-1-1-1,-1 1 1,1-1-1,-1 1 1,-1-1-1,-3-13 1,3 16-65,1 0 0,-1 1 0,-1-1 1,1 1-1,-1 0 0,1 0 0,-1-1 0,0 2 0,-1-1 1,1 0-1,-1 1 0,1-1 0,-1 1 0,-7-5 0,10 8 50,1 0-1,0 0 0,-1 0 0,1 0 1,0-1-1,0 1 0,-1 0 0,1 0 1,0 0-1,-1 0 0,1 0 1,0 0-1,-1 0 0,1 0 0,0 0 1,0 0-1,-1 0 0,1 0 0,0 0 1,-1 0-1,1 0 0,0 0 1,-1 0-1,1 0 0,0 0 0,-1 1 1,1-1-1,0 0 0,0 0 0,-1 0 1,1 1-1,-2 9-235,2-7 244,0-1-1,1 1 0,-1-1 1,1 0-1,-1 1 1,1-1-1,0 0 0,2 5 1,1-3 11,-1 0-1,1 0 1,0 0 0,0-1 0,0 1-1,1-1 1,-1 0 0,1 0 0,0 0 0,-1-1-1,1 0 1,1 0 0,-1 0 0,10 2 0,0-2 159,0 0 0,1-1 0,29-1 1,-27-2-115,0 0 1,1-1-1,-1-1 1,0-1-1,-1-1 0,1 0 1,-1-1-1,-1-1 1,1 0-1,-1-2 1,-1 1-1,1-2 1,-2 0-1,0-1 1,0-1-1,-1 0 1,0 0-1,-1-2 1,12-19-1,89-148-298,-107 176 37,-3 7-104,0 17-3,-4 17 221,0 0 0,-3 0 0,-14 63 0,2-45 113,-9 34-74,23-73 175,-1-1 0,-1 0-1,0 0 1,0-1 0,-1 1 0,-1-1-1,0 0 1,-10 15 0,15-27-92,1 1 0,-1-1-1,1 1 1,-1-1 0,1 1 0,-1-1-1,1 0 1,-1 1 0,0-1 0,1 0 0,-1 1-1,0-1 1,1 0 0,-1 0 0,0 1-1,1-1 1,-1 0 0,0 0 0,1 0 0,-1 0-1,0 0 1,0 0 0,-1-1-1,0 1 1,0-1-1,0 1 1,0-1-1,1 0 1,-1 1-1,0-1 1,-2-2-1,0 0 11,0 0-1,0-1 0,0 1 0,0-1 0,1 0 0,-4-5 0,-28-33-282,35 42 247,0 0 0,0 0 0,0 0-1,0 0 1,0 0 0,0 0 0,0 0 0,-1 0-1,1 0 1,0 0 0,0 0 0,0 0-1,0 0 1,0 0 0,0 0 0,0 0-1,0-1 1,0 1 0,0 0 0,0 0 0,0 0-1,-1 0 1,1 0 0,0 0 0,0 0-1,0 0 1,0 0 0,0 0 0,0-1 0,0 1-1,0 0 1,0 0 0,0 0 0,0 0-1,0 0 1,0 0 0,0 0 0,0 0 0,0 0-1,0-1 1,0 1 0,0 0 0,0 0-1,0 0 1,0 0 0,0 0 0,0 0 0,1 0-1,-1 0 1,0 0 0,0 0 0,0-1-1,0 1 1,0 0 0,0 0 0,0 0 0,0 0-1,0 0 1,0 0 0,8 3-441,3 0 429,26 8-112,-16-5 226,34 6 0,-49-11-59,0 0 1,1-1 0,-1 0-1,0 0 1,1-1-1,-1 1 1,0-1 0,0-1-1,12-3 1,-5-1-7,0-1 1,0 0 0,-1 0 0,0-1 0,16-15-1,51-54 110,-20 18-158,-42 43 40,-11 9-70,1 0-1,0 1 1,1-1-1,-1 2 1,1-1-1,13-6 1,-21 12 29,0 0 1,1 0-1,-1 0 1,1 0-1,-1 0 0,0 0 1,1 0-1,-1 0 1,0 0-1,1 0 0,-1 0 1,0 1-1,1-1 1,-1 0-1,0 0 1,1 0-1,-1 0 0,0 1 1,1-1-1,-1 0 1,0 0-1,0 1 0,1-1 1,-1 0-1,0 0 1,0 1-1,1-1 0,-1 0 1,0 1-1,0-1 1,0 0-1,0 1 1,0-1-1,1 0 0,-1 1 1,0-1-1,0 0 1,0 1-1,0-1 0,0 0 1,0 1-1,0-1 1,0 1-1,0-1 0,0 0 1,-1 1-1,1-1 1,0 0-1,0 1 1,0-1-1,0 1 0,-6 26-52,-2-1 1,0 1-1,-2-2 0,-12 26 0,-2 6 61,-15 49 20,-29 137 0,35-87-14,19-87 178,12-59-118,1-8 4,1 1-1,-1-1 1,0 0-1,1 1 1,0-1-1,0 1 1,0-1-1,0 0 1,0 1-1,1 3 1,-1-6-54,0 0 0,0 0-1,0 0 1,0 1 0,0-1 0,0 0 0,0 0 0,0 0-1,0 0 1,1 0 0,-1 0 0,0 0 0,0 0-1,0 0 1,0 0 0,0 0 0,0 0 0,0 0 0,0 0-1,0 0 1,1 0 0,-1 0 0,0 0 0,0 0-1,0 0 1,0 0 0,0 0 0,0 0 0,0-1 0,0 1-1,0 0 1,0 0 0,0 0 0,1 0 0,-1 0-1,0 0 1,0 0 0,0 0 0,0 0 0,0 0 0,0 0-1,0 0 1,0 0 0,0-1 0,0 1 0,0 0-1,0 0 1,0 0 0,0 0 0,0 0 0,0 0 0,0 0-1,0 0 1,0-1 0,6-10 220,9-21-20,68-167 212,-52 136-554,64-97-1,30-43 92,-93 147-3,-10 16-146,42-58 0,-63 97 192,2-3-67,0 0 0,1 0 0,8-8 0,-11 12 54,-1-1 0,0 1-1,1-1 1,0 1-1,-1 0 1,1-1-1,-1 1 1,1 0-1,-1-1 1,1 1-1,0 0 1,-1 0 0,1-1-1,0 1 1,-1 0-1,1 0 1,0 0-1,-1 0 1,1 0-1,0 0 1,-1 0-1,1 0 1,0 0-1,-1 0 1,1 0 0,0 1-1,-1-1 1,1 0-1,-1 0 1,1 1-1,0-1 1,-1 0-1,1 1 1,-1-1-1,1 0 1,-1 1 0,1-1-1,-1 1 1,1-1-1,-1 1 1,1-1-1,-1 1 1,1 0-1,2 6-39,0-1-1,-1 1 0,1 0 1,-1 0-1,-1 0 1,1 0-1,-1 0 0,-1 0 1,1 1-1,-1-1 0,-1 11 1,-3 12 10,-9 41-1,9-55-41,-1 12 94,-2 1 0,-2-1-1,0-1 1,-21 43-1,27-65 38,1-1 0,-1 0 0,0 0 0,-1 0 0,1-1 0,-4 5 0,5-7-13,1 0-1,-1 0 1,1 0 0,-1 0-1,0 0 1,1 0 0,-1 0 0,0 0-1,0 0 1,1-1 0,-1 1-1,0-1 1,0 1 0,0-1-1,0 0 1,0 0 0,0 0 0,0 0-1,-2 0 1,1-1-34,-1-1 0,1 1 0,0 0-1,0-1 1,-1 0 0,1 0 0,0 0 0,0 0 0,0 0-1,1-1 1,-1 1 0,1-1 0,-1 1 0,1-1 0,0 0-1,-3-5 1,1 2-141,1-1 0,0 0-1,0 0 1,0 0 0,1 0-1,-3-15 1,4 17-14,0-1 0,1 1 0,-1 0 0,2-11 0,-1 15 125,0 0 0,0 0-1,0 0 1,1 0 0,-1 0-1,0 1 1,1-1 0,-1 0-1,1 0 1,-1 0 0,0 0-1,1 0 1,0 0-1,-1 1 1,1-1 0,0 0-1,-1 0 1,1 1 0,0-1-1,0 0 1,-1 1 0,1-1-1,0 1 1,0-1 0,0 1-1,0 0 1,0-1-1,0 1 1,2-1 0,18 0-140,0 0 0,31 2 0,-5 1 258,-45-2-89,17 0-17,37-4 1,-50 3 48,1-1 0,-1 1-1,0-1 1,0-1 0,0 1 0,0-1 0,0 0 0,0 0 0,8-7-1,19-18 175,0-3-1,-2 0 0,41-53 0,68-115-42,-113 158-101,0 1-93,54-76-133,-73 106 34,0 0 1,-1-1-1,0 1 0,-1-2 1,9-21-1,-23 40-319,1 1 1,-13 16-1,-6 12 507,-40 80 0,-10 48 10,9-18 130,10-16 290,29-64-120,17-43-180,8-17-35,0 0 0,0 1 0,0-1 0,1 1-1,0-1 1,0 1 0,-1 12 0,22-33 1118,150-87-1086,-165 99-187,40-26-60,-31 19-80,0 1 1,22-11-1,-34 19 114,0-1 0,0 1-1,0-1 1,0 1 0,1-1-1,-1 1 1,0 0 0,0-1-1,1 1 1,-1 0-1,0 0 1,1 0 0,-1 0-1,0 0 1,0 1 0,1-1-1,-1 0 1,0 0 0,0 1-1,1-1 1,0 1 0,-1 0 3,0 0 0,0 0 1,0 0-1,0 0 0,0 0 0,0 1 1,0-1-1,-1 0 0,1 0 0,0 1 1,-1-1-1,1 0 0,-1 1 1,0-1-1,1 3 0,0 4-44,0 1 0,-1-1 0,0 0 0,-3 16-1,2-16 95,0 0-1,0-1 1,1 1-1,0 0 1,1 9-1,0-15 21,0 1 1,-1 0-1,1 0 1,0 0-1,1-1 1,-1 1-1,0 0 0,1-1 1,-1 0-1,1 1 1,0-1-1,0 0 1,0 0-1,0 1 0,0-2 1,5 5-1,-4-5 17,-1 0 0,1 0 0,-1 0 0,1 0 0,0-1 0,-1 1 0,1-1 0,0 1 0,-1-1 0,1 0 0,0 0 0,0 0 0,-1-1 0,1 1 0,0-1 0,-1 1-1,1-1 1,0 0 0,-1 0 0,5-2 0,5-3 62,0-1 0,20-13-1,-18 9-124,-1 0 0,-1-1 0,1-1-1,-2 0 1,0 0 0,0-1 0,-2 0 0,0-1-1,0 0 1,-1-1 0,6-18 0,-12 30-49,-1-1 1,0 1 0,-1 0 0,1 0-1,-1-1 1,0-6 0,2 10 37,-1 1 0,0 0 0,0 0 1,1 0-1,-1 0 0,0 0 0,1 0 1,-1 1-1,0-1 0,1 0 0,-1 1 1,2 0-1,29 7-9,-23-6 12,25 5-63,-18-4 76,-1 0 0,19 7-1,-30-9-15,-1 0 1,0 1-1,0-1 0,1 1 0,-1 0 0,0 0 0,-1 0 0,1 0 0,0 0 0,0 1 0,-1-1 0,0 1 0,1 0 0,-1 0 0,2 4 0,-3-6-5,-1 1 0,1 0 0,-1 0 0,1 0-1,-1 0 1,0 0 0,0 0 0,0 0 0,0-1-1,0 1 1,-1 0 0,1 0 0,0 0 0,-1 0 0,0 2-1,-15 31 25,10-24-46,-2 4 144,-5 9 63,12-23-166,1 0-1,0 0 1,-1 0-1,1-1 1,0 1-1,-1 0 1,1 0-1,0 0 1,0 0 0,0 0-1,0 0 1,0 0-1,0 0 1,0-1-1,0 1 1,0 0-1,1 0 1,-1 0 0,0 0-1,1 1 1,1 0 32,0-1 0,0 0 0,0 0 1,0 0-1,0 0 0,1-1 0,-1 1 0,0-1 1,0 1-1,0-1 0,1 0 0,-1 0 1,0 0-1,1 0 0,2 0 0,-1 0 6,9-1 59,-1-1 1,24-5-1,-17 3-14,2-1-20,-1-1 0,1-1 0,-2 0 0,30-16 0,-17 5-130,53-41-1,-58 43-291,-26 16 350,-1 0 0,0 0 1,0 0-1,0 0 0,0 0 0,0 0 0,0 0 0,0 0 0,1 0 0,-1 0 0,0 0 0,0 0 0,0 0 1,0 0-1,0 0 0,0 0 0,1 0 0,-1 0 0,0 0 0,0 0 0,0 0 0,0 0 0,0 0 0,0 1 0,0-1 1,1 0-1,-1 0 0,0 0 0,0 0 0,0 0 0,0 0 0,0 0 0,0 0 0,0 0 0,0 0 0,0 1 1,0-1-1,0 0 0,1 0 0,-1 0 0,0 0 0,0 0 0,0 0 0,0 1 0,0-1 0,0 0 0,0 0 0,0 0 1,0 0-1,0 12-201,-5 10-3,0-2 175,-6 37 0,10-49 105,1 0-1,0 0 0,0 0 0,1-1 1,0 1-1,0 0 0,4 14 0,-4-21-41,-1-1 0,0 1 0,1-1 1,-1 1-1,1-1 0,-1 1 0,1-1 0,-1 1 0,1-1 0,-1 0 0,1 1 0,0-1 0,-1 1 0,1-1 0,-1 0 0,1 0 0,0 0 0,-1 1 0,1-1 0,0 0 0,-1 0 0,1 0 0,0 0 0,0 0 1,-1 0-1,1 0 0,0 0 0,-1 0 0,1 0 0,0-1 0,-1 1 0,1 0 0,0 0 0,-1-1 0,2 0 0,26-12 176,-25 11-120,12-7-29,-2-1 0,1 0 0,-1-2 0,-1 1 0,14-17 0,-11 11-148,33-27 0,-20 22 47,-20 14-133,1 1-1,11-7 1,-20 14 167,1 0 0,-1 0 0,0 0 1,0 0-1,1 0 0,-1 0 0,0 0 1,0 1-1,1-1 0,-1 0 0,0 0 0,0 0 1,1 0-1,-1 1 0,0-1 0,0 0 1,0 0-1,1 0 0,-1 1 0,0-1 1,0 0-1,0 0 0,0 1 0,0-1 1,1 0-1,-1 1 0,0-1 0,0 0 0,0 0 1,0 1-1,0-1 0,0 0 0,0 1 1,0-1-1,3 15-74,-3-13 71,2 7-6,-1-1 0,0 1-1,-1 0 1,0 0 0,0 0 0,-1 0-1,0 0 1,0 0 0,-1 0 0,-6 16-1,3-13-1589,-12 21-1,15-28 632,-1 0 0,1 0-1,0 1 1,-2 5 0,3 6-970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5:49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32 8384,'-26'-17'3808,"3"6"-3328,14 7-96,9 8-320,-5-4-736,10 0 384,-1 3-1312,6 10 896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5:49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478 2 6464,'-1'0'278,"1"0"-1,-1 0 1,1-1 0,-1 1-1,0 0 1,1 0 0,-1 0 0,0 0-1,0-1 1,1 1 0,-1 0-1,0 1 1,1-1 0,-1 0 0,0 0-1,1 0 1,-1 0 0,0 0-1,1 1 1,-1-1 0,0 0 0,0 1-1,-17 11 202,8-5 228,0-2-426,1-1 0,-14 3 0,-11 6 23,20-6-147,-50 20 1078,64-27-1200,0 0 1,0 0-1,0 1 1,-1-1-1,1 0 1,0 0-1,0 0 1,-1 0 0,1 0-1,0 0 1,0 1-1,-1-1 1,1 0-1,0 0 1,0 0 0,-1 0-1,1 0 1,0 0-1,0 0 1,-1 0-1,1 0 1,0 0-1,0 0 1,-1 0 0,1-1-1,0 1 1,0 0-1,-1 0 1,1 0-1,0 0 1,0 0 0,-1 0-1,1-1 1,0 1-1,0 0 1,0 0-1,-1 0 1,1 0-1,0-1 1,0 1 0,0 0-1,-1-1 1,3-5 372,-2 6-479,0 2 111,0-8 48,0-23-163,-1 28 21,1 1 0,-1 0 0,0-1-1,1 1 1,-1 0 0,0 0 0,0-1-1,1 1 1,-1 0 0,0 0-1,0 0 1,0 0 0,1 0 0,-1 0-1,0 0 1,0 0 0,1 1 0,-1-1-1,-1 0 1,-18 4-685,-6 7 369,-42 25-1,30-15 702,29-16-169,0 0 1,0 0-1,1 1 1,0 1-1,0-1 0,0 1 1,1 1-1,0-1 1,0 1-1,-9 16 0,15-23-110,0 0 0,0 1 0,0-1 0,1 0-1,-1 1 1,0-1 0,1 1 0,0-1-1,-1 0 1,1 1 0,0-1 0,-1 1-1,1-1 1,0 1 0,0-1 0,0 1 0,0-1-1,1 1 1,-1-1 0,0 1 0,1-1-1,0 3 1,0-3-5,0 1-1,0-1 1,1 1-1,-1-1 0,0 0 1,1 0-1,-1 0 1,1 0-1,0 0 1,-1 0-1,1 0 1,0 0-1,-1-1 1,1 1-1,3 0 1,7 1 83,0 0 0,0-1 1,1 0-1,14-2 0,-23 1-102,121-8-2444,-61 4 842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5:54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268 223 4384,'7'-24'2544,"-17"54"7140,-27 52-8510,10-27-484,-32 88-1,-4 61-180,-7 19 894,64-212-388,4-20-370,4-24-265,-2 31-404,4-42 175,2 0 1,24-85 0,-20 99-143,1 0 0,2 1 1,0 0-1,34-50 0,69-73-52,-79 105 24,-8 10-38,48-49 0,-66 74 28,-6 7 12,0 0-1,0 0 0,1 0 1,9-6-1,-14 10 20,0 0-1,0 1 1,0-1-1,0 1 0,0-1 1,0 1-1,0 0 1,0 0-1,0-1 1,0 1-1,0 0 0,0 0 1,0 0-1,0 0 1,0 0-1,0 0 1,0 0-1,1 0 0,-1 0 1,0 1-1,0-1 1,0 0-1,0 1 0,0-1 1,0 1-1,0-1 1,-1 1-1,1 0 1,0-1-1,0 1 0,0 0 1,0-1-1,-1 1 1,1 0-1,0 0 1,0 1-1,2 4 26,0-1 0,0 1 0,-1 0 0,1 0 0,-2 0 0,1 0 0,-1 0 0,1 1 0,-2-1 0,1 0 0,-1 9 0,-1 6-48,0 1 0,-5 21 0,4-34 66,0 1 0,0-1 0,-1 0 0,0 0-1,-1 0 1,0 0 0,0-1 0,-1 0 0,0 1 0,-9 9-1,9-13 27,0 0-1,1 0 0,-1-1 0,-1 1 0,1-1 1,-1-1-1,1 1 0,-1-1 0,0 0 0,0 0 0,-1-1 1,1 0-1,-1 0 0,1 0 0,-8 0 0,9-1-29,2-1-72,1 1 1,-1-1 0,0 0 0,1 1 0,-1-2 0,0 1-1,1 0 1,-1 0 0,-4-2 0,21 0-162,1 0 0,18-6 0,-5-2 228,-1 0 0,0-2 1,-1-1-1,45-30 0,-32 15 53,-1-2 0,42-44 0,-74 68-47,0-1 1,8-13 0,7-7 176,-21 27-226,0 0 0,0 0 0,0 0 1,0 0-1,0 0 0,0-1 0,0 1 1,1 0-1,-1 0 0,0 0 1,0 0-1,0 0 0,0 0 0,0 0 1,0 0-1,1 0 0,-1 0 0,0 0 1,0 0-1,0 0 0,0 0 0,0 0 1,1 0-1,-1 0 0,0 0 1,0 0-1,0 0 0,0 0 0,0 0 1,0 0-1,0 0 0,1 1 0,-1-1 1,0 0-1,0 0 0,0 0 0,0 0 1,0 0-1,0 0 0,0 0 1,0 0-1,1 0 0,-1 1 0,0-1 1,0 0-1,0 0 0,0 0 0,0 0 1,0 0-1,0 0 0,0 1 0,0-1 1,0 0-1,0 0 0,0 0 1,0 0-1,2 11-46,-1-7 15,9 58-73,-8-40 122,1 0 0,2 0 1,12 39-1,-14-56-2,-1 1 1,0-1-1,1 0 1,0 0-1,1 0 0,-1 0 1,1 0-1,0-1 1,0 1-1,0-1 1,0 0-1,1-1 0,0 1 1,0-1-1,0 0 1,0 0-1,0 0 1,1-1-1,7 3 1,-2-2 43,1 0 0,0-1 0,-1 0 0,1-1 0,0 0 0,0-1 1,0 0-1,0-1 0,-1 0 0,21-6 0,-22 4-1,0 0 1,-1 0-1,0-2 0,0 1 0,0-1 1,0 0-1,-1-1 0,0 0 0,0 0 1,0-1-1,-1 0 0,13-15 1,-13 12 6,0 1 0,-1-2 1,0 1-1,-1-1 0,6-17 1,-8 21-103,-1-1 1,0 1-1,-1-1 0,1 1 1,-2-1-1,1 0 1,-1 1-1,0-1 1,-2-10-1,2 17 22,0 1 0,0-1 0,0 1 0,0-1 0,0 0 0,0 1 1,0-1-1,0 1 0,0-1 0,-1 1 0,1-1 0,0 0 0,0 1 0,-1-1 0,1 1 0,0-1 0,-1 1 0,1-1 0,0 1 0,-1-1 0,1 1 0,-1 0 0,1-1 0,-1 1 0,1 0 0,-1-1 0,1 1 0,-1 0 1,1 0-1,-1-1 0,1 1 0,-1 0 0,0 0 0,1 0 0,-1 0 0,1 0 0,-1-1 0,0 1 0,1 0 0,-1 1 0,1-1 0,-1 0 0,0 0 0,1 0 0,-1 0 0,1 0 0,-1 1 0,1-1 0,-1 0 0,1 0 1,-1 1-1,0-1 0,-2 2-16,0 0 1,0 1-1,0-1 1,0 1-1,1-1 1,-1 1-1,-2 3 1,-2 4 34,1-1 1,0 1 0,0 0-1,1 0 1,0 1 0,1 0-1,0 0 1,-3 19 0,6-23 4,0 0 0,1-1-1,0 1 1,0 0 0,0-1 0,1 1 0,0 0 0,1-1 0,-1 1 0,1-1 0,0 1-1,1-1 1,-1 0 0,2 0 0,-1 0 0,6 8 0,-4-7 33,0-1 0,0 0 0,1 0 1,-1-1-1,8 6 0,-11-9 9,0-1 0,0 0 0,0 1 0,0-1 0,0 0 0,0 0 0,1 0 0,-1 0 0,0-1 0,1 1 0,-1-1 0,1 1 0,-1-1 0,1 0 0,-1 0 0,0 0 0,1 0 0,-1 0 0,1-1 1,3 0-1,24-11 104,-1 0 1,0-2 0,-2-1 0,1-2 0,24-19 0,119-110-121,-115 90-120,-47 48-101,-4 7-47,-5 3 208,1 0-1,-1 0 0,0 0 1,0 0-1,0 0 0,0 0 1,-1 0-1,1 3 0,-1-1 39,0 6-81,0 3 33,-1 1 1,0-1-1,-1 0 1,0 1-1,-1-1 1,-8 18-1,0-8 50,-1-1 0,-22 29 1,26-39 43,-2 1 0,0-2 0,0 0 0,-1 0 1,-15 10-1,22-17-41,0-1 1,0 0 0,-1 0-1,1 0 1,-1-1-1,1 0 1,-1 0-1,0-1 1,0 1-1,1-1 1,-12 1-1,13-3-71,0 1 0,-1-1 0,1 1 0,0-1 0,0 0 0,0-1 0,0 1 0,0-1 0,0 0 0,0 0 0,1 0 0,-1 0 0,1 0 0,-1-1 0,1 0 0,0 0 0,-4-5 0,5 6-4,0 0 0,1 0 1,-1 0-1,1 0 0,-1 0 0,1 0 0,0-1 1,0 1-1,0 0 0,0-1 0,1 1 0,-2-6 1,2 7 31,0 0 1,0 0 0,0 0 0,1 0 0,-1 0 0,0-1-1,0 1 1,1 0 0,-1 0 0,1 0 0,-1 0 0,1 0 0,-1 0-1,1 0 1,-1 0 0,1 0 0,0 0 0,0 1 0,-1-1-1,1 0 1,0 0 0,0 1 0,0-1 0,0 0 0,0 1 0,0-1-1,0 1 1,0-1 0,0 1 0,0 0 0,2-1 0,12-2 44,0 1 0,0 0 1,31 0-1,-21 2 25,118-12 432,-118 8-208,0-1 1,0-1-1,35-14 1,-47 15-219,-1-1-1,0 0 1,0 0 0,-1-2-1,1 1 1,-2-1 0,1-1 0,-1 0-1,0 0 1,-1-1 0,0 0 0,13-21-1,41-79 130,-41 67 113,43-59-1,-65 102-293,0 0 0,1 0 0,-1 0 0,0 1 0,1-1 0,-1 0 0,0 0 0,0 1 0,1-1 0,-1 0 0,0 1 0,0-1 0,0 0 0,1 0 0,-1 1 0,0-1 0,0 1 0,0-1 0,0 0 0,0 1 0,0-1 0,0 0 0,0 1 0,0-1 0,0 0 0,0 1 0,0 0 0,2 18-181,-4 44 287,-3-1-1,-2 0 1,-21 84 0,27-145-97,-1 10 33,0-1 0,-1 0 0,-1 1 0,1-1 0,-2 0 0,1-1 0,-10 14 0,14-22-30,-1-1-1,1 1 1,-1 0-1,1-1 1,-1 1-1,0 0 0,1-1 1,-1 1-1,0-1 1,0 1-1,1-1 1,-1 0-1,0 1 1,0-1-1,0 0 1,0 1-1,1-1 1,-1 0-1,0 0 0,0 0 1,0 0-1,0 0 1,0 0-1,-1 0 1,0 0-50,0-1 1,1 0 0,-1 1-1,0-1 1,1 0 0,-1 0-1,1 0 1,-1 0 0,1-1-1,0 1 1,-3-2 0,-2-5-202,0-1 1,0 1-1,-7-15 1,9 12 188,3 9-38,0-1 1,0 1 0,0-1-1,-1 1 1,1-1-1,0 1 1,-1 0-1,-2-4 1,4 6 79,0 0 0,0 0 0,0 0 0,0 0-1,0 0 1,0 0 0,0 0 0,0 0 0,0 0 0,0 0 0,0 0 0,0 0 0,0 0 0,0 0 0,0 0-1,0 0 1,0 0 0,0 0 0,0 0 0,1 0 0,-1 0 0,0 0 0,0 0 0,0 0 0,0 0 0,0 0-1,0 0 1,0 0 0,0 0 0,0 0 0,0 0 0,0 0 0,0 0 0,0 0 0,0 0 0,0 0 0,0 0-1,0 0 1,0 0 0,0 0 0,0 0 0,0 0 0,0 0 0,0 0 0,0 0 0,0-1 0,0 1 0,0 0-1,8 3-171,11 5 79,-8-4 215,0 0 0,0-1 0,0 0 0,0 0 0,0-1 0,0-1 0,14 0 0,-3-1 109,1-2 0,36-6 0,-45 5-162,25-3 54,0-2 0,0-2 0,55-22 0,-79 25-52,0-1 1,-1-1 0,-1 0 0,1 0 0,-1-1 0,-1-1 0,0 0 0,19-24 0,-20 23 113,-9 10-126,1 0 1,-1-1-1,0 1 0,0-1 1,1 0-1,-2 0 0,1 0 1,0 0-1,-1 0 0,1 0 1,-1 0-1,2-6 0,-7 17-140,-11 51 43,-5 24 80,19-73-2,0-1 0,1 0 0,1 13 0,-1-18 5,0 0-1,0-1 1,1 1 0,0-1 0,0 1 0,0-1 0,0 1 0,0-1 0,1 1-1,-1-1 1,4 4 0,-4-5-6,0-1-1,0 0 1,0 0 0,0-1-1,1 1 1,-1 0 0,0 0-1,1-1 1,-1 1 0,0 0-1,1-1 1,-1 0 0,1 1-1,-1-1 1,1 0 0,-1 0-1,1 1 1,-1-1-1,1 0 1,-1-1 0,1 1-1,-1 0 1,1 0 0,-1-1-1,1 1 1,-1-1 0,0 1-1,1-1 1,-1 1 0,1-1-1,-1 0 1,0 0 0,2-1-1,4-3 77,0 0-1,0-1 1,-1 0-1,8-9 0,13-16-69,31-50-1,-51 71-74,-4 6 9,0 0-1,-1 1 1,1-1 0,-1-1-1,0 1 1,0 0 0,2-6-1,-10 22-411,5-5 396,1 0 1,0 0-1,1 9 0,0 4 131,-1-17-66,0 0 0,0-1-1,0 1 1,0-1 0,1 1 0,-1 0-1,1-1 1,0 1 0,-1-1 0,1 1-1,0-1 1,1 0 0,-1 1 0,0-1-1,1 0 1,-1 0 0,1 0 0,0 0-1,0 0 1,-1 0 0,1 0 0,0-1-1,1 1 1,-1-1 0,0 1 0,0-1-1,1 0 1,-1 0 0,1 0 0,-1 0-1,1 0 1,-1-1 0,1 1 0,-1-1-1,1 1 1,0-1 0,-1 0 0,1 0-1,0 0 1,3-1 0,13-4 20,0 0 1,0-2 0,-1 0-1,0 0 1,0-2 0,-1 0-1,0-1 1,17-14-1,1-5 60,-1 0 0,41-48 0,-61 60-205,-1 0 0,18-30 0,-31 46 109,0 1-1,0 0 1,0-1 0,0 1-1,1 0 1,-1 0-1,0-1 1,0 1 0,0 0-1,1 0 1,-1 0 0,0 0-1,0-1 1,1 1-1,-1 0 1,0 0 0,1 0-1,-1 0 1,0 0-1,0 0 1,1-1 0,-1 1-1,0 0 1,1 0-1,-1 0 1,0 0 0,1 0-1,-1 0 1,0 0 0,0 0-1,1 0 1,-1 1-1,0-1 1,1 0 0,-1 0-1,0 0 1,0 0-1,1 0 1,-1 0 0,0 1-1,0-1 1,1 0 0,-1 0-1,0 0 1,1 1-1,0 1-21,1-1 0,-1 1-1,0 0 1,1 0 0,-1-1-1,0 1 1,0 0 0,1 2-1,3 9 54,-1-3-48,0 0 0,5 17 0,0 5 55,21 50 0,-20-58 12,6 6-47,-15-28 6,0 0 1,1 0-1,-1 0 0,0-1 0,1 1 1,-1 0-1,1-1 0,0 1 0,-1-1 1,1 0-1,3 3 0,3-3 5,-1 1 0,1-1 0,-1-1-1,1 1 1,0-1 0,-1-1 0,1 1 0,-1-1-1,14-4 1,-3 0 36,-1 0-1,0-2 0,16-8 0,-20 8-44,-1-1 0,0 0 0,0-1-1,-1 0 1,0-1 0,15-17 0,-12 11-71,-2-1 1,0 0 0,19-35-1,-27 43 56,0 0 1,6-21-1,-9 27-14,0-1 1,0 0-1,-1 0 1,0 1-1,1-1 0,-1 0 1,-1 0-1,1 0 1,0 1-1,-2-7 0,1 10 10,1-1 0,0 0-1,-1 0 1,1 0-1,-1 0 1,1 0-1,-1 1 1,1-1-1,-1 0 1,1 0-1,-1 1 1,0-1-1,0 0 1,1 1-1,-1-1 1,0 1-1,0-1 1,0 1-1,1-1 1,-1 1 0,0 0-1,0-1 1,0 1-1,0 0 1,0 0-1,0-1 1,0 1-1,0 0 1,0 0-1,0 0 1,0 0-1,0 0 1,0 1-1,0-1 1,1 0-1,-1 0 1,0 1-1,0-1 1,-2 1-1,-3 2-36,0 0-1,-1 0 0,1 0 0,-6 6 0,11-9 53,-11 10 71,-1 1 1,2-1 0,0 2 0,0-1 0,1 2-1,0-1 1,1 1 0,1 1 0,0 0 0,-11 28 0,17-37-61,0 0 0,0 0 1,1 0-1,0 0 1,0 1-1,0-1 1,0 0-1,1 1 1,0-1-1,0 1 1,2 10-1,-1-12 25,1 0 0,-1-1 0,1 1 0,0 0-1,0 0 1,0-1 0,0 1 0,0-1-1,1 1 1,0-1 0,-1 0 0,1 0-1,1-1 1,-1 1 0,0 0 0,5 2-1,3 1 9,0-1-1,0 0 1,1 0-1,-1-1 0,1-1 1,0 0-1,24 3 0,86-1-194,-119-5 135,13 0-548,0-1 0,0 0 0,0-2 0,18-4 0,-25 5-520,0-1 0,0-1 0,0 1-1,-1-2 1,1 1 0,-1-1 0,14-11 0,0 0-1863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5:55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166 543 6464,'-1'0'489,"0"-1"0,0 1 1,1-1-1,-1 1 0,0 0 0,0 0 1,1-1-1,-1 1 0,0 0 0,0 0 1,0 0-1,1 0 0,-1 0 0,0 0 1,-1 0-1,-1 1-237,1-1 0,-1 1 0,1 0 1,-1 0-1,1 1 0,-4 1 0,-5 3 778,-3 1-550,0 1 0,0 0 0,1 1 0,0 0 0,-22 22 0,33-30-444,1 1 0,-1-1 0,1 1 0,0 0 0,0-1 0,-1 1 0,1 0 0,0 0 0,1 0 0,-1 0 0,0 0 0,0 0 0,1 0 0,0 0 0,-1 0 0,1 0 0,0 0 0,0 0 0,0 0 0,0 1 0,0-1 0,0 0 1,1 0-1,-1 0 0,1 0 0,-1 0 0,1 0 0,0 0 0,1 3 0,0-2 81,0 0 0,0-1 0,0 1 0,0 0 0,0-1 1,0 1-1,0-1 0,1 0 0,-1 0 0,1 0 1,0 0-1,0 0 0,0-1 0,-1 1 0,1-1 1,1 0-1,-1 0 0,0 0 0,4 1 0,-6-2-73,1 0-1,-1 1 1,1-1 0,-1 0-1,1 0 1,-1-1-1,1 1 1,-1 0 0,1 0-1,-1-1 1,1 1-1,-1-1 1,1 1-1,-1-1 1,0 0 0,0 1-1,1-1 1,-1 0-1,0 0 1,2-2 0,-1 1-22,0-1 1,0 1-1,-1-1 1,1 0-1,-1 1 1,1-1 0,-1 0-1,0 0 1,1-5-1,1-6-26,-1-1 0,-1 0 0,0-20 0,-1 30 42,-1-30 25,2 0-1,2 0 1,12-60 0,-5 49-36,3 1 0,32-77 0,-39 109-5,0 1 1,1 0-1,1 0 0,0 0 1,0 1-1,1 0 0,1 1 1,0 0-1,0 0 1,1 1-1,0 1 0,0 0 1,25-13-1,-31 18 4,10-4-10,21-7 0,-32 13 12,-1 0 0,0 0 0,0 0 0,1 1 0,-1-1-1,1 1 1,-1 0 0,0 0 0,1 0 0,-1 0 0,0 1 0,1-1-1,3 2 1,-6-2-11,0 1-1,-1-1 1,1 1-1,0-1 1,0 1-1,-1-1 1,1 1 0,0 0-1,-1-1 1,1 1-1,0 0 1,-1 0-1,1-1 1,-1 1-1,1 0 1,-1 0-1,0 0 1,1 0-1,-1-1 1,0 1-1,0 0 1,1 0 0,-1 0-1,0 0 1,0 0-1,0 0 1,0 0-1,0 0 1,-1 1-1,1 3 12,-1 0 0,0 1 0,-4 9 0,1-5 31,-119 358-19,41-135 155,-4 22 55,46-149 379,39-97-410,7-21 101,6-21-126,2 1 0,31-51 0,-35 68-608,0 1 1,1 0 0,0 1-1,1 0 1,1 0 0,0 1-1,22-15 1,-11 11-2387,-2 4 837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5:57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69 217 5056,'-5'-5'6773,"14"8"-4474,-6-3-1985,-1 0 1,1-1 0,0 1 0,-1-1 0,1 0 0,-1 0 0,0 0 0,1 0 0,-1 0 0,0 0 0,1-1 0,-1 1-1,3-3 1,25-27 1240,-16 15-1060,2 0-2,0-1 1,-1-1-1,-1-1 0,-1 0 1,12-24-1,-24 42-412,0 0 1,-1-1-1,1 1 0,-1-1 1,1 1-1,-1-1 0,0 1 1,1-1-1,-1 1 0,0-1 1,0-2-1,-1 4-35,-1 2-70,-1 4-35,-8 13 34,7-13 54,1 0 0,0 1 0,0-1 0,0 1 0,-2 9 0,-10 60 56,-10 125 1,16-107-54,-4 70 291,6-55 42,6-99-348,0-4 55,0 0 0,1 0 1,0 0-1,1 7 0,0 8 440,-9-17-122,5 0-513,-1-1 127,0 0 1,0-1-1,0 1 1,-6 2 0,-6 4-145,-1 2 67,-26 21 114,39-27-71,3-4 29,1 0 1,0-1 0,-1 1-1,1 0 1,-1-1 0,1 1-1,-1-1 1,1 1 0,-1-1-1,1 1 1,-1-1 0,1 1-1,-1-1 1,0 1 0,1-1-1,-1 0 1,0 1 0,1-1-1,-1 0 1,0 0 0,-1 1-1,-15-1 369,17 0-369,0 0 0,0 0 0,0 0-1,0 0 1,0 0 0,0 0 0,0 0 0,0-1-1,0 1 1,0 0 0,0 0 0,0 0 0,0 0 0,0 0-1,0 0 1,0 0 0,0 0 0,0 0 0,0 0-1,0 0 1,0 0 0,0 0 0,0 0 0,0 0-1,0 0 1,0 0 0,0 0 0,0 0 0,0 0 0,0 0-1,0 0 1,0 0 0,0 0 0,0 0 0,-1 0-1,1 0 1,0 0 0,0 0 0,0 0 0,0 0-1,0 0 1,0 0 0,0 0 0,0 0 0,0 0 0,0 0-1,0 0 1,0 0 0,0 0 0,6-3-74,12-2-20,-3 2 49,27-7 0,-26 6 182,22-4 1,35-3 113,52-4 76,-9 10-763,-95 2-2875,9-8-6010,-17 7 6330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05:30.74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0 103 2080,'14'-9'4874,"-2"0"-3210,-10 9-1521,1-1-1,-1 0 1,1 0-1,-1 0 1,0 0-1,1 0 1,-1-1-1,0 1 1,0-1-1,0 0 1,0 1-1,0-1 1,3-4-1,10-7 103,-14 12-170,0 1-33,0 0-1,0 0 1,0 0-1,0 0 1,0-1-1,-1 1 1,1 0-1,0-1 1,0 1-1,0 0 1,0-1-1,0 1 1,0-2-1,1 1 9,-1 0-1,0 0 1,1 1-1,-1-1 0,1 0 1,-1 0-1,1 1 1,-1-1-1,1 1 1,-1-1-1,1 1 1,0 0-1,-1 0 0,3-1 1,13-2 99,-10 1-114,0 1 0,0 0 0,0 0 0,0 0 0,0 1 0,15 2 1,-2-1 1,48-2 289,143 4 628,-10 1-181,-185-4-778,185-6 527,-77 0 70,63 6-357,-101 6-272,-71-7-52,0 1 0,14-4 0,-10 2 149,0 0-1,25 2 1,-27 0-164,169-9 552,-106 6-219,-78 3-226,1 0 0,-1 0 0,0-1 0,0 1 0,0 0 0,0-1 0,-1 1 0,5-3-1,-4 3-7,0-1-1,1 1 0,-1-1 0,0 1 1,1 0-1,-1 0 0,0 0 0,1 0 0,-1 0 1,3 1-1,5 0-123,48 11-10249,-37-7 7173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5:58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493 668 3712,'19'-25'15615,"-19"25"-15546,0 0 0,0-1 0,0 1 0,-1 0 0,1-1 0,0 1 0,0 0-1,0-1 1,0 1 0,0 0 0,0 0 0,-1-1 0,1 1 0,0 0-1,0 0 1,0-1 0,-1 1 0,1 0 0,0 0 0,0-1 0,-1 1 0,1 0-1,0 0 1,0 0 0,-1 0 0,1-1 0,0 1 0,-1 0 0,1 0 0,-1 0-1,-14 0 608,-45 13 44,-112 33 715,137-34-1328,1 1 1,1 1 0,0 2 0,-34 22-1,59-32-101,1-1-1,0 1 0,-11 12 0,17-17 11,-1 1 0,1 0 0,0-1 0,-1 1 0,1 0 0,0 0 0,0 0 0,0 0 0,0 0 0,0 0 0,1 0 0,-1 0 0,1 0 1,-1 0-1,1 1 0,0-1 0,0 0 0,0 0 0,0 1 0,0 1 0,1-2 14,0-1 1,-1 1 0,1-1 0,0 1 0,0-1-1,0 0 1,0 1 0,0-1 0,0 0 0,0 0 0,0 1-1,1-1 1,-1 0 0,0 0 0,1 0 0,-1-1-1,1 1 1,-1 0 0,1 0 0,-1-1 0,1 1-1,-1-1 1,1 0 0,0 1 0,-1-1 0,1 0 0,0 0-1,1 0 1,7 0 67,0 0 0,0-1-1,14-3 1,-19 3-97,33-6 25,0-2 0,0-1 0,-1-2 0,-1-2 0,0-2 0,-1 0 0,47-32 0,-66 36 42,1-1-121,-17 12 43,0 1 0,0 0 0,1 0 0,-1 0 0,0 0 0,0-1 0,0 1 0,0 0 0,0 0 0,0 0 0,0 0 0,1 0 0,-1 0 0,0 0 0,0-1 0,0 1 0,0 0 1,1 0-1,-1 0 0,0 0 0,0 0 0,0 0 0,0 0 0,1 0 0,-1 0 0,0 0 0,0 0 0,0 0 0,1 0 0,-1 0 0,0 0 0,0 0 0,0 0 0,0 0 0,1 0 1,-1 0-1,0 0 0,0 1 0,0-1 0,0 0 0,1 0 0,-1 0 0,0 0 0,0 0 0,0 0 0,0 0 0,0 1 0,0-1 0,0 0 0,1 0 0,-1 0 0,0 0 0,0 1 1,0-1-1,0 0 0,0 0 0,0 0 0,0 0 0,0 1 0,0-1 0,0 4 19,0 1 0,1-1 0,0 0 0,-1 0 0,1 0-1,1 0 1,-1 0 0,0 0 0,1 0 0,0-1 0,0 1 0,3 4 0,-3-5 9,0-1 0,-1 0 1,1 0-1,0 0 0,0 0 0,1-1 0,-1 1 1,0-1-1,0 1 0,1-1 0,-1 0 0,1 0 1,-1 0-1,1 0 0,0 0 0,-1 0 0,1-1 0,0 1 1,5-1-1,8-1 91,-1-2 0,1 1 1,0-2-1,20-8 0,-14 6-53,3-2 65,0 0 0,36-18 0,0-13 66,-42 27-167,-1-1-1,0-1 1,-1 0 0,-1-1-1,0-1 1,-1-1 0,-1 0 0,0-1-1,11-19 1,70-131 123,-10-9-115,-26 35-151,-58 139 111,1-2 11,0 0 0,0 0 1,-1-1-1,1 1 1,0-10-1,-5 17-340,-3 8 206,-8 15 51,-1 7 47,1-1-1,2 2 1,1 0-1,-7 39 1,-17 142 160,25-144-133,-6 74 372,15-126-304,1 1 0,1-1 0,1 0-1,1 0 1,8 34 0,-10-50-78,-1 0-1,1 0 1,0 0 0,0 0 0,0 0-1,0 0 1,0 0 0,0 0 0,1 0-1,-1 0 1,1 0 0,-1-1 0,1 1-1,0-1 1,-1 1 0,1-1 0,0 0 0,0 0-1,0 1 1,0-1 0,0-1 0,1 1-1,-1 0 1,0 0 0,0-1 0,5 1-1,-3-1-452,0 0 0,0 0-1,1-1 1,-1 0 0,0 1-1,0-1 1,0-1 0,0 1-1,0-1 1,-1 1 0,1-1-1,0 0 1,6-5 0,47-31-9570,-34 25 7233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5:58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46 9888,'-29'-17'3178,"23"14"17,7 3-2273,110-5 3010,-35 1-3736,47-4-113,47 0-4038,-117 9 388,-2 6 1119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5:59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7 731 5408,'-5'-12'6139,"4"-5"-3589,6-19-1551,-4 27-229,8-46 1112,-4 20-573,18-67 1,-13 77-1076,0 1 0,2 0 0,0 1 0,2 1 0,1 0 0,0 1 0,2 0-1,0 1 1,1 1 0,33-26 0,-4 8 148,1 3 0,1 2 0,87-41 1,-128 69-307,0 1 1,0-1 0,1 1 0,-1 1 0,1-1 0,11 0 0,-18 3-47,0-1 0,0 1 0,0 0 0,0 0 0,0 0 0,1 1 0,-1-1 0,0 0 0,0 1 0,0 0 0,0-1 0,0 1 0,0 0 0,0 0 0,0 0 0,0 0 0,0 0 0,-1 1 0,1-1 0,0 1 0,-1-1 0,1 1 0,-1-1 0,0 1 0,1 0 0,-1 0 0,0-1 0,0 1 0,0 0 0,0 0 0,0 3 0,2 3 75,-1 1-1,-1-1 1,1 0-1,-2 1 1,1-1-1,-2 15 1,0-3 182,-8 33 1,0-23-208,0 0 0,-17 34 0,16-40 42,5-8 106,13-20-105,7-6-106,7-4 33,33-25-1,-33 21-53,29-16 0,-49 33 45,3-2-76,0 0 0,1 0 1,0 1-1,7-3 0,-13 5 29,1 0 0,0 0-1,-1-1 1,1 1 0,0 0-1,-1 0 1,1 0 0,0 0-1,-1 0 1,1 0 0,0 0-1,-1 0 1,1 0 0,0 0-1,0 0 1,-1 0 0,1 1 0,0-1-1,-1 0 1,1 0 0,-1 1-1,1-1 1,0 0 0,-1 1-1,1-1 1,-1 1 0,1-1-1,-1 1 1,1-1 0,-1 1-1,1-1 1,-1 1 0,0-1-1,1 1 1,-1 0 0,0-1-1,1 1 1,-1-1 0,0 1-1,0 0 1,1-1 0,-1 1-1,0 0 1,0 0 0,0-1 0,0 1-1,0 0 1,0 1-1,-1 7 112,0 1 0,0 0 0,-1-1 0,0 0 0,-5 14 0,18-23-43,0 0 0,18-3 0,5-3-123,45-15-1,17-4-12,-72 20 20,-8 1 39,1 1 0,0 1-1,19 0 1,-32 2 16,0 0-1,0 0 1,-1 0 0,1 1-1,0 0 1,0 0 0,-1 0-1,1 0 1,-1 0 0,1 1 0,-1-1-1,1 1 1,-1 0 0,0 0-1,0 1 1,0-1 0,0 0-1,0 1 1,2 3 0,32 50-2,-14-18-9,-10-20-2334,-9-13 505,1 1-1,0-1 1,1 0-1,-1 0 1,10 7-1,3-1-1354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6:00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18 165 5728,'-18'-13'9984,"18"13"-9910,1-6 4440,7-9-2783,-4 11-1612,2-4 11,1 1 0,0-1 0,0 1-1,1 0 1,0 1 0,0 0 0,1 0 0,-1 1-1,1 0 1,12-5 0,14-2 131,0 1 1,61-10 0,-70 17-136,0 2 1,0 1 0,0 0 0,42 6 0,-57-3-59,-2 0 0,1 0 0,0 1 0,0 1 0,-1 0 0,17 9 1,-21-11-32,-1 1 0,0 0 0,0-1 0,0 2 0,0-1 1,-1 0-1,1 1 0,-1 0 0,0-1 0,0 1 1,0 0-1,-1 1 0,0-1 0,1 0 0,2 10 1,-5-12-25,1 1 0,-1-1 0,0 1 1,0 0-1,0-1 0,-1 1 0,1-1 1,0 1-1,-1-1 0,0 1 1,1-1-1,-1 1 0,0-1 0,0 0 1,-1 1-1,1-1 0,0 0 0,-4 3 1,0 2 13,-1 0 1,0-1-1,-1 0 0,-9 7 1,-11 5-60,0-1 1,-49 22-1,41-22 36,-68 28 100,44-21-341,56-22 215,0 0 0,0 0 0,0 0 0,0 0 0,1 0 0,-1 1 0,1 0 0,-1-1 0,1 1 0,0 0 0,0 0 0,0 0 0,0 0 0,1 0 0,-1 1 0,1-1 0,0 1 0,0-1 0,0 1 0,0-1 0,0 5 0,-1 9 49,1 0-1,1-1 0,1 21 0,0-32 17,1 29 346,1-1 1,13 52-1,-9-54-118,-2-11 196,14 38 0,9 6-163,-27-61-670,2 9 871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6:0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4224,'0'0'1365,"10"5"4662,-9-4-5545,0-1-1,0 1 1,0 0 0,0-1 0,0 1 0,0 0 0,0-1 0,0 1 0,1-1 0,-1 0 0,0 1-1,0-1 1,1 0 0,-1 0 0,0 0 0,0 0 0,1 0 0,-1 0 0,0 0 0,0 0-1,0 0 1,1-1 0,-1 1 0,0 0 0,0-1 0,0 1 0,0-1 0,1 1 0,0-2 0,12-3 2937,-13 5-3610,0 0 0,1 0 0,-1 0 0,0-1 0,0 1 0,1 1 0,-1-1 0,0 0 0,0 0 0,4 1 1669,3-9-8299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6:04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12 2080,'10'-12'10848,"-14"17"-9526,3-1-1127,0 0 1,0 0-1,0 0 0,1 0 0,0 0 0,-1 0 1,2 6-1,-2 11 366,-2 19 30,-4 30 98,-13 119 93,3-25 4,13-143-669,-9 29 1,11-40-7,1-10-74,1 1 0,0 0 0,0-1-1,0 1 1,-1-1 0,1 1 0,0-1-1,0 1 1,-1-1 0,1 1 0,0-1-1,-1 1 1,1-1 0,-1 1 0,1-1-1,-1 1 1,0-1 0,1 0-10,1-1 1,-1 0-1,0 0 0,1 1 0,-1-1 1,1 0-1,-1 0 0,1 1 0,-1-1 1,1 0-1,-1 1 0,1-1 1,0 1-1,-1-1 0,1 1 0,1-1 1,18-20-119,21-26 1,-4 5 191,-36 41-98,1-2 37,1-1 0,0 1 0,0 1 0,0-1 0,0 0 0,1 1 0,-1-1 0,1 1-1,-1 0 1,5-1 0,-7 3-3,0 0 0,0 0 0,0 0 0,-1 0 0,1 0 0,0 0 0,0 0 0,0 1-1,-1-1 1,1 0 0,0 1 0,-1-1 0,1 1 0,0-1 0,0 1 0,-1-1 0,1 1 0,-1-1-1,1 1 1,-1-1 0,1 1 0,-1 0 0,1-1 0,-1 1 0,1 0 0,-1 0 0,0-1 0,1 1-1,-1 1 1,8 23 782,-3 11-1027,0 51 0,-2-81-2911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4:58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0 160 992,'3'-5'11999,"4"1"-9013,-4 3-3009,0 0 1,-1 0-1,1-1 1,-1 1-1,1-1 1,-1 0-1,4-3 1,-1 3 107,0 0 0,-1 0 0,1 0 0,0 1 0,0 0 0,0 0 0,0 0 0,7 1 0,6-3-157,15-2 100,-1 2 0,1 1 0,42 2 0,-44 1 43,0 1-1,0 2 0,-1 1 1,60 17-1,-55-11 314,-17-5-23,19 8-1,-32-12-320,0 0 0,-1 1 1,1-1-1,-1 1 0,0 0 0,0 1 0,0-1 1,6 7-1,-5-3 34,-1-1 0,0 1 0,3 8 0,5 7 179,-10-17-233,0 0 0,0 0 0,-1 0 0,1 0 0,-1 0 0,0 6 1,1 0 131,1 15 47,-1 0 0,-2 0-1,-3 38 1,0 9-140,2-49 102,-1-1 0,-10 43 0,-2 13-52,8-53-81,4-21-45,1 0-1,0 0 1,0 0-1,-1 9 1,4 310 209,3-112 37,0-122-111,-4-44-29,0-19-203,-4 46 0,2-50 241,2 43 1,0-19-58,-2 1-24,3 56-28,-1-97-16,0 0 0,0 1 0,1-1 0,0 0-1,0 0 1,1 0 0,0 0 0,0-1 0,1 1-1,-1-1 1,1 0 0,1 0 0,-1 0 0,1 0-1,0-1 1,7 6 0,-4-5 2,1 0-1,-1 0 1,1-1 0,0-1-1,0 1 1,0-1 0,0-1-1,1 0 1,0 0 0,0-1-1,14 2 1,112 5 119,171-9-1,-80-22-11,-106 8-238,229-28 53,-211 31 155,0 7 1,185 16 0,-199 1-198,83 3 136,412-16-191,-458 3 566,64 26-324,-133-15-78,-19 2-137,-39-7 288,-9-4-120,-1-1 0,1-1 0,31 0 0,-51-3-1,-1-1 1,0 0-1,0 0 0,0 0 0,0-1 1,0 0-1,0 0 0,-1 0 0,1 0 1,-1-1-1,1 0 0,-1 1 1,0-2-1,0 1 0,0 0 0,0-1 1,-1 0-1,6-8 0,4-6-16,0-1 0,18-40-1,-30 57-15,42-95 10,-24 52-35,2 1 0,30-48 0,85-102 77,-124 175-26,-2 0 0,0-1 1,12-36-1,12-63 100,-32 114-117,35-156 87,-16 65-46,-4 22 170,10-119 0,-27 189-221,14-283 4,-12 260 15,0-1-1,8-29 1,-8 46-43,0 1 0,1-1 0,1 0 0,-1 1 0,2-1 0,-1 1 0,2 0 0,-1 1 0,1-1-1,1 1 1,0 0 0,0 1 0,0 0 0,1 0 0,1 0 0,-1 1 0,1 0 0,0 1 0,1 0 0,-1 1 0,1 0-1,12-5 1,16-4 82,1 1 0,1 1 0,0 3 0,54-6 0,-77 13-24,18-1 300,67 3 0,-70 1-113,-19-1-94,0 1-1,17 2 0,145 36 684,-146-36-2020,-27-3 769,0 0 1,0 0 0,0 0-1,0 0 1,-1 0 0,1-1 0,0 1-1,0 0 1,0-1 0,0 0 0,2 0-1,2-12-4951,-1 0 1685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5:0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26 1152,'-2'-2'7955,"-1"-2"-5344,-4-4-2340,7 8-261,0 0 1,0 0-1,0 0 0,0 0 1,0-1-1,0 1 0,0 0 1,0 0-1,0 0 0,0 0 1,0 0-1,0 0 1,0 0-1,0 0 0,0 0 1,0-1-1,0 1 0,0 0 1,0 0-1,1 0 0,-1 0 1,0 0-1,0 0 0,0 0 1,0 0-1,0 0 0,0 0 1,0 0-1,0 0 1,0-1-1,0 1 0,0 0 1,0 0-1,1 0 0,-1 0 1,0 0-1,0 0 0,0 0 1,0 0-1,0 0 0,0 0 1,0 0-1,0 0 0,0 0 1,1 0-1,-1 0 1,0 0-1,0 0 0,0 0 1,0 0-1,0 0 0,0 0 1,0 2 274,-4-2-106,-3-4 295,6 1 34,1 2-493,0 1 1,-1 0 0,1 0 0,0 0 0,0-1 0,0 1 0,-1 0 0,1 0 0,0 0 0,0 0 0,0 0-1,-1-1 1,1 1 0,0 0 0,0 0 0,-1 0 0,1 0 0,0 0 0,0 0 0,-1 0 0,1 0-1,0 0 1,0 0 0,-1 0 0,1 0 0,0 0 0,0 0 0,-1 0 0,1 0 0,0 0 0,0 0-1,-1 0 1,1 1 0,0-1 0,0 0 0,-1 0 0,-1 1 313,0-1-290,1 0-1,0 0 1,-1 0 0,1 0-1,0 0 1,-1 0 0,1 0-1,-1 0 1,1 1 0,0-1-1,0 0 1,-1 1 0,1-1-1,0 1 1,-1 0 0,1-1-1,0 1 1,0 0 0,-1 1-1,-11 6 293,10-5-315,1 0 0,-1 0 1,1 0-1,0 0 0,0 1 0,0-1 1,0 1-1,-1 4 0,1-3 7,0 0 0,-1 0-1,1-1 1,-1 1 0,-5 6 0,-4 3 168,1 1 1,-13 23 0,16-25-168,5-9-27,0 1-1,1 0 1,-1 0 0,1 0-1,0 0 1,-2 9-1,-11 33 311,5-18-203,9-23-65,1-1 0,-1 0 1,1 1-1,0-1 0,2 9 0,-1 9 206,-1 8-138,6 42-1,-3-51-105,1-3 29,-2 2 0,1 21 0,0 30-83,-1-35 232,-3 41-1,-26 171-109,-12-39 187,33-173-282,-39 347 682,33-277-188,-1 53-424,-2 43 155,11-175-158,-1 5 27,3-19-86,-2 27 0,3-25 133,-1-1-1,0 1 1,-8 24 0,1-2-153,-11 25 145,15-24 159,4-30-257,0 1 0,-4 13 0,4-9-13,2-5 333,-1-8-35,0-11-5132,1 3 3940,1 1-1,0-1 0,0 1 0,0 0 0,1 0 1,0 0-1,0 0 0,4-5 0,-4 6 402,22-32-2116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5:0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1 896,'0'0'11,"0"0"0,0 0-1,-1 0 1,1 0 0,0 0 0,0 0-1,0 0 1,0 0 0,-1 0 0,1 0 0,0 0-1,0 0 1,0 0 0,-1 0 0,1 0 0,0 0-1,0 0 1,0 0 0,0 0 0,-1 0 0,1 0-1,0 1 1,0-1 0,0 0 0,0 0-1,0 0 1,0 0 0,-1 0 0,1 1 0,0-1-1,0 0 1,0 0 0,0 0 0,0 0 0,0 1-1,0-1 1,0 0 0,0 0 0,0 0 0,0 0-1,0 1 1,0-1 0,0 0 0,0 0-1,0 0 1,0 1 0,0-1 0,0 0 0,0 0-1,0 0 1,0 0 0,0 1 0,0-1 0,0 0-1,0 0 1,1 0 0,-1 1 29,0-1 0,0 0 1,0 0-1,0 1 0,0-1 0,0 0 0,0 0 1,0 1-1,0-1 0,0 0 0,0 1 1,0-1-1,0 0 0,0 0 0,0 1 0,0-1 1,0 0-1,0 0 0,0 1 0,0-1 1,0 0-1,0 0 0,-1 1 0,1-1 0,0 0 1,0 0-1,0 1 0,-1-1 0,0 1 268,0 0 0,0 0-1,0 1 1,0-1 0,0 0-1,0 1 1,0-1 0,1 0 0,-1 1-1,0-1 1,1 1 0,-1-1-1,1 1 1,-1-1 0,1 3-1,-1-2 41,1 0-1,0-1 0,-1 1 0,0 0 0,1 0 0,-1-1 0,0 1 0,0 0 0,0-1 0,-1 3 0,1-4-155,0 0-1,0 0 1,1 0-1,-1 1 1,0-1-1,0 0 0,1 0 1,-1 0-1,0 0 1,0-1-1,-1 1 1550,5 1-1182,5 0-473,-1 0 0,0 0 0,1-1 1,-1 0-1,0-1 0,1 1 1,10-3-1,5-1 29,13 0-58,0 2 0,-1 1 1,69 8-1,-97-6-56,1 1 0,-1 0 0,0 0 0,0 1 0,1 0 0,-2 0 0,9 5 1,-12-6 18,0 0 0,-1 0 0,1 0 0,0 0 0,-1 1 0,0-1 0,1 0 0,-1 1 0,0 0 0,0 0 0,-1-1 0,1 1 0,-1 0 0,1 0 0,-1 0 0,0 1 0,0-1 0,1 6 0,-1-2 17,0 1 0,-1 0 0,0 0 0,0 0 0,0 0 0,-1 0 0,0 0 0,-1 0 0,0-1 0,0 1 0,-1 0 0,0-1 0,0 0 0,-5 8 0,-10 13 77,2 1 1,0 1-1,2 0 0,1 1 1,1 0-1,-12 58 0,3 21 182,-28 133 112,25-143-152,12-30-100,3-15-35,-10 90 386,6-33-406,-10 33-218,15-96 222,-6 22 46,-2 10-31,9-41-64,-7 102 128,9-66-261,0 6 180,-1 20 103,4-87-169,0-7 19,1 0 0,0 0 0,1 0 0,0 0 0,1 12 0,-1-18-48,1 1 0,-1-1 0,0 1 0,0-1 0,0 1-1,0-1 1,0 1 0,-1-1 0,1 1 0,-1-1-1,-1 5 1,-2 13 245,5-8-264,-1-11 22,1 1-1,-1 0 0,0-1 1,0 1-1,0 0 0,0-1 1,0 1-1,0 0 0,0-1 0,0 1 1,-1 0-1,1-1 0,-1 1 1,0 2-1,0-1 52,0 1 1,0-1-1,1 1 1,-1 0-1,1-1 0,0 1 1,0-1-1,1 1 1,0 3-1,0 9-62,-1 17 261,0-33-138,-3-35-15253,6 11 12362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5:05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5 254 1728,'-5'-4'15663,"6"4"-15596,0 0 0,0 0 0,0 0 0,0 0-1,-1 0 1,1 0 0,0 0 0,0 0 0,0-1-1,0 1 1,-1 0 0,1-1 0,0 1 0,0-1-1,1 0 175,3 0-96,0-1-1,0-1 0,0 1 1,0 0-1,-1-1 1,1 0-1,-1 0 1,1-1-1,-1 1 0,0-1 1,4-5-1,-4 5-58,-1 1 0,1-1 0,0 1 0,1 0 0,-1 0 0,7-3 0,-1 0 86,-8 6-170,1-1 1,0 1 0,-1 0-1,1 0 1,0 0 0,-1 0-1,1 0 1,-1 0 0,1 1-1,0-1 1,-1 1 0,3 1-1,4 0 118,-2 0-23,0 1-1,0 0 0,0 0 1,0 1-1,0 0 0,11 9 1,16 9 290,-16-13-145,30 12 1,-41-19-138,1 0 1,-1 0-1,0-1 0,1 0 1,-1 0-1,0 0 0,14-2 1,-14 0-33,12 0 166,24-6-1,-37 5-196,0 0 0,0 0 0,0 0 0,0 0 0,-1-1 0,1 0 0,-1 0 0,5-5 0,6-3-62,-1-2 1,-1 0 0,0-1 0,23-29 0,-32 37 0,0-1 1,1 1 0,10-9 0,9-11 32,-10 10 157,-10 16-129,-3 1-38,-1 0 0,1 0 0,0 0 0,-1 0 0,1 0 0,0 0 0,-1 1 0,1-1 0,-1 1 0,0-1 0,0 1 0,1 0 0,-1-1 0,1 4 0,12 31-68,-1-4 255,-9-25-116,-2-1-52,1-1 0,0 0 1,0 0-1,1 0 0,5 7 1,-7-11 13,-1 0 0,1 0 1,-1 0-1,1 0 0,-1 0 0,1 0 1,0 0-1,-1 0 0,1-1 0,0 1 1,0-1-1,-1 1 0,1-1 0,0 0 1,0 1-1,0-1 0,0 0 1,0 0-1,-1-1 0,1 1 0,0 0 1,3-2-1,9-3 34,0 0 0,0-1 0,-1-1 1,0 0-1,21-16 0,12-7-7,18-12-284,15-9 57,-67 45 170,0 0 0,0 1 0,0 0 1,25-6-1,-34 10-26,-1 0 0,1 1-1,-1 0 1,1 0 0,-1 0 0,1 0 0,0 0 0,-1 0-1,1 1 1,-1-1 0,1 1 0,-1-1 0,1 1 0,-1 0-1,0 0 1,1 0 0,-1 1 0,0-1 0,0 0 0,1 1 0,-1 0-1,-1-1 1,1 1 0,0 0 0,0 0 0,1 3 0,14 15-114,-8-9 122,-1 0 0,0 0 1,7 14-1,-13-21 59,0-1 0,-1 0 1,1 1-1,0-1 1,1 0-1,-1 0 0,1-1 1,-1 1-1,5 3 1,-6-5-35,1-1 1,-1 1-1,0 0 1,0-1-1,1 1 0,-1-1 1,0 0-1,1 1 1,-1-1-1,1 0 1,-1 0-1,1 0 1,-1 0-1,0 0 1,1 0-1,-1 0 1,1 0-1,-1-1 0,0 1 1,1-1-1,-1 1 1,0-1-1,1 1 1,-1-1-1,0 0 1,2-1-1,33-26 34,-31 23-51,0 0 1,0 1-1,0-1 0,1 1 1,0 1-1,-1-1 0,1 1 1,1 0-1,-1 0 0,0 1 1,10-3-1,-6 4-16,0 1-1,0 0 1,0 1-1,0 0 0,0 0 1,0 1-1,0 0 1,17 7-1,-19-7-12,-1-1-1,1 0 1,0 0-1,0-1 1,9 0-1,-5 0-598,-6-1-1709,1-1 1,0 1-1,-1-1 1,0 0 0,8-3-1,-6 2-775,9-1-266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05:32.28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63 1824,'9'-3'11488,"18"2"-10999,1-2 1,45-10-1,-71 13-469,121-19 518,-54 10-644,60-4 106,-100 11 61,43 2 1,-29 1 87,-41-1-59,0 0-15,5 0-32,61 5-22,-14 4-138,-37-8 339,33 2-745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5:07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2 128 2304,'-1'-8'18500,"17"12"-18163,-12-3 799,3-1-922,0 0 1,0-1 0,0 1-1,0-1 1,0-1 0,0 1-1,8-4 1,89-39 490,24-8-450,-115 47-270,-6 2 28,1 1-1,-1 0 0,0 0 1,1 0-1,13 0 0,-19 2 1,0 0-1,1 0 0,-1 1 0,0-1 0,0 1 0,0-1 0,0 1 0,0 0 1,0 0-1,0 0 0,0 0 0,0 0 0,0 0 0,0 0 0,0 1 0,-1-1 1,1 1-1,-1 0 0,1-1 0,-1 1 0,0 0 0,1 0 0,-1 0 0,1 3 1,28 64 455,-1-2 93,-29-65-547,1-1 1,0 0-1,0 1 1,0-1-1,0 0 1,0 0-1,0 0 1,0 0-1,0 0 1,1 0-1,-1 0 1,0 0-1,1 0 1,-1-1-1,0 1 1,1 0-1,-1-1 1,1 1-1,-1-1 1,1 0-1,-1 0 1,1 1-1,-1-1 1,1 0-1,0 0 1,-1 0-1,1 0 1,-1-1-1,1 1 1,-1 0-1,1-1 1,2 0-1,0-1-4,0 1-1,0-1 1,0 0-1,0 0 1,-1 0-1,1-1 0,0 1 1,-1-1-1,0 0 1,0 0-1,4-5 1,-1 1-3,-1 1 0,1-1 0,10-8 0,-14 13-30,1 0-1,-1 0 0,1 1 0,0-1 1,0 1-1,-1 0 0,1-1 0,0 1 1,0 0-1,0 1 0,0-1 0,0 0 1,5 1-1,-5 1 8,-1 0 0,1 0 0,-1 0 0,0 0 0,1 1 0,-1-1 0,0 1 1,0 0-1,0-1 0,0 1 0,3 4 0,2 1-22,14 12 66,-9-8 84,0-1 1,19 13 0,-26-20-77,1 0 0,-1 0 1,1 0-1,0-1 1,0 0-1,0 0 1,0-1-1,0 0 1,11 1-1,0-1-29,1-2 0,-1 0-1,1-1 1,-1 0 0,24-7 0,-5-2 63,51-23 0,-75 29-119,0 0 0,0 1-1,0 0 1,15-2-1,-23 5 34,0 1-1,0-1 1,-1 1-1,1 0 1,0 0-1,0 0 1,-1 1-1,1 0 1,0-1 0,-1 1-1,1 0 1,-1 1-1,1-1 1,-1 0-1,0 1 1,1 0-1,-1 0 1,5 4 0,8 7 21,30 21 0,-44-34 13,1 1-1,-1 0 1,0-1-1,1 0 1,-1 1 0,1-1-1,-1 0 1,1 0-1,-1 0 1,4-1-1,5 0 4,22 3-148,46 8 0,-47-5 54,49 1 0,-28-7 458,41 2-392,-70 0 8,-15-1 27,1 1-1,0 0 0,0 0 1,0 1-1,17 6 1,0 3 123,-12-5-6,23 8 1,-26-10-54,-5-1 968,-2-2-3099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5:09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2240,'0'0'5013,"-1"14"-2746,1-14-2246,0 0 1,-1 0 0,1 0-1,0 0 1,0 0-1,0 1 1,0-1 0,-1 0-1,1 0 1,0 0-1,0 0 1,0 0 0,0 0-1,-1 0 1,1 0-1,0 0 1,0 0 0,0 1-1,0-1 1,0 0-1,-1 0 1,1 0 0,0 11 8952,-5-7-7963,3-4-852,6 1 2666,26-5-1897,-24 3-856,-1 0 0,1 1 0,-1-1 0,1 1 0,6 1 0,21 2 36,-24-2-121,0 0 1,0 0-1,0 0 0,0 1 1,8 3-1,-13-3 95,-3-2-88,1 0-1,-1 0 1,0 1 0,0-1 0,1 1 0,-1-1 0,0 1-1,0-1 1,0 1 0,0 0 0,0 0 0,0-1 0,0 1-1,1 1 1,-1-1-9,-1-1 0,0 0 0,0 0 1,1 0-1,-1 0 0,0 0 0,1 0 0,-1 0 0,0 0 0,1 0 0,-1 0 0,0 0 0,1 0 0,-1 0 0,0 0 0,0 0 0,1 0 1,-1-1-1,0 1 0,1 0 0,-1 0 0,0 0 0,0 0 0,1 0 0,-1-1 0,0 1 0,0 0 0,0 0 0,1-1 0,-1 1 1,0 0-1,0-1 0,2 0-245,1-19-9169,2 13 6795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6:2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32 1824,'-1'-1'150,"1"1"0,-1-1-1,0 0 1,1 1 0,-1-1 0,1 0 0,-1 0 0,1 0-1,0 0 1,-1 1 0,1-1 0,0 0 0,0 0 0,-1 0-1,1 0 1,0 0 0,0 0 0,0 0 0,0 0 0,0 0-1,0 1 1,0-1 0,1-2 0,0-7 4979,1 43 425,0-23-5301,-2 1 1,0 20-1,-13 141 1497,-14 145-108,25-260-1462,2-33 23,-1 0 1,-8 43-1,-7 8 186,15-70-376,1-4 6,0 0 0,0 0-1,0 0 1,-1 0 0,1 0-1,0 0 1,-1 0 0,1 0-1,-1 0 1,1 0 0,-1 0-1,0 0 1,1 0 0,-2 1-1,1-2 17,1 0-1,0 0 0,-1 0 0,1 0 1,0 0-1,-1 0 0,1 0 0,-1 0 1,1-1-1,0 1 0,-1 0 0,1 0 1,0 0-1,0 0 0,-1-1 0,1 1 1,0 0-1,-1 0 0,1-1 0,0 1 1,0 0-1,-1 0 0,1-1 0,0 1 1,0 0-1,0-1 0,-1 0 0,-12-17 339,-8-20-211,2-15-99,7 17 7,-1-2-26,11 30-50,0 1-1,0 0 1,-1 0 0,0 0 0,0 0-1,-6-7 1,4 9 76,6 9 11,1 5-45,1 20 244,1-1 0,2 1 0,10 31 0,-14-55-252,0 0 1,0-1 0,0 0 0,0 1-1,1-1 1,0 0 0,0 0 0,0 0-1,5 4 1,-6-6-3,-1-1-1,1 1 1,1-1 0,-1 0-1,0 0 1,0 0 0,0 0-1,1 0 1,-1 0 0,0 0-1,1-1 1,-1 1 0,1-1-1,-1 0 1,0 0 0,1 0 0,-1 0-1,1 0 1,-1 0 0,4-1-1,51-15-193,0-2-1,67-31 1,-93 36-420,1-2-1476,-1 3 597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6:2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21 2912,'0'0'103,"-1"-1"1,1 1-1,0 0 1,-1-1-1,1 1 1,0 0 0,0-1-1,-1 1 1,1-1-1,0 1 1,0 0-1,-1-1 1,1 1-1,0-1 1,0 1-1,0-1 1,0 1-1,0 0 1,0-1-1,0 1 1,0-1-1,0 1 1,0-1-1,0 1 1,0-1-1,0 1 1,0-1-1,0 1 1,0-1-1,1 1 1,-1 0-1,0-1 1,0 1-1,0-1 1,1 1 0,-1 0-1,0-1 1,1 1-1,-1 0 1,0-1-1,1 1 1,-1 0-1,1-1 1,2-2 1725,-8 15 3900,-1 22-4420,0-4-828,-27 191 1586,9-43-1051,-13 34 61,31-161-897,4-32-158,-5 23 0,6-17-13,1-23 35,0 1 0,0-1 0,0 1 0,0-1-1,0 1 1,0-1 0,-1 1 0,1-1-1,-1 1 1,-1 2 0,2-5-32,0 0 0,0 0 0,0-1 0,0 1 0,0 0 0,0 0 0,0 0 0,0 0-1,0 0 1,0 0 0,0 0 0,0 0 0,0 0 0,0 0 0,0 0 0,0 0 0,0 0 0,0-1 0,0 1 0,0 0 0,0 0 0,-1 0 0,1 0 0,0 0-1,0 0 1,0 0 0,0 0 0,0 0 0,0 0 0,0 0 0,0 0 0,0 0 0,0 0 0,0 0 0,-1 0 0,1 0 0,0 0 0,0 0 0,0 0 0,0 0 0,0 0-1,0 0 1,0 0 0,0 0 0,0 0 0,0 0 0,0 0 0,0 0 0,-1 0 0,1 0 0,0 0 0,0 0 0,0 0 0,0 1 0,0-1 0,0 0 0,0 0-1,0 0 1,0 0 0,0 0 0,0 0 0,0 0 0,0 0 0,0 0 0,0 0 0,0 0 0,0 1 0,-4-13 173,-1-6-281,-1 6 87,2 0 0,0 0-1,-3-15 1,-3-9-103,8 28 99,1 7 22,1-1 1,0 1-1,-1-1 0,1 1 1,-1-1-1,0 1 1,1-1-1,-1 1 1,0-1-1,-1 0 1,0-1 39,4 6 62,-1-3 502,-1 13 102,-1 11-364,1-12-229,-1 1 0,2 0 0,0-1 0,0 1-1,5 17 1,-4-22-61,-1-8-59,-1 1 1,0 0-1,0-1 1,0 1-1,1-1 0,-1 1 1,0 0-1,0-1 1,1 1-1,-1-1 1,0 1-1,1-1 0,-1 1 1,1-1-1,-1 0 1,1 1-1,-1-1 1,1 1-1,2 1 4,-1 0 0,0-1 0,1 1-1,-1-1 1,1 0 0,0 0 0,-1 1 0,1-2 0,0 1 0,4 1 0,-6-2 7,1 0 1,-1 0 0,1 0 0,-1 0 0,1 0 0,-1 0-1,1 0 1,-1 0 0,1-1 0,-1 1 0,1 0 0,-1-1-1,0 0 1,1 1 0,-1-1 0,0 0 0,1 1 0,-1-1-1,2-2 1,12-4 450,-13 6-480,-1 0-1,0 0 1,1-1-1,-1 1 1,0-1-1,1 1 1,-1-1-1,0 1 1,0-1-1,-1 0 0,1 0 1,0 1-1,0-1 1,0-2-1,5-10-17,23-23-28,-21 27-851,0-1 0,12-20 1,-17 21-1222,-1 5 662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6:24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 2400,'0'0'88,"-1"0"0,1-1 0,0 1 0,0 0-1,0-1 1,-1 1 0,1-1 0,0 1 0,0 0 0,10-15 12947,-5 53-8944,1 39-2424,-3-32-1190,9 269 1043,-10-293-1673,-2 0 0,-4 40 0,2-52-2628,-11-25-9585,9 7 11145,-3-8-1370,6 3 948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6:25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10 165 3552,'0'-22'1147,"0"21"-1098,0 0 1,0 0-1,0 1 1,0-1-1,-1 0 1,1 0-1,0 0 1,0 0-1,0 0 1,-1 1-1,1-1 1,-1 0 0,1 0-1,0 1 1,-1-1-1,1 0 1,-2-1-1,2 2 1,-1 0 0,1-1 0,0 1 0,0 0 0,-1-1 0,1 1 0,0 0 0,0-1 0,0 1 0,0-1 0,-1 1-1,1 0 1,0-1 0,0 1 0,0-1 0,0 1 0,0 0 0,0-1 0,0 1 0,0-1 0,0 1 0,0-1 0,0 1 0,0 0 0,0-1 0,1 1-1,-1-1 1,0 1 0,0 0 0,0-1 0,1 1 0,-1 0 0,0-1 0,0 1 0,1 0 0,-1-1 0,1 1 0,35-67 5422,-34 64-5303,0 0 0,0 0 0,0 0 0,0 0 0,1 0 0,0 0 0,-1 1 0,1-1 0,0 1 0,0 0 0,0 0 0,0 0 0,1 0 0,-1 0 0,0 1 0,1 0 0,-1-1 0,1 1 0,0 1 0,-1-1 0,1 0 0,0 1 0,-1 0 0,1 0 0,0 0 0,0 0 0,-1 0 0,6 2 0,5 3 71,0 0 1,0 1-1,0 1 1,-1 1-1,0-1 0,0 2 1,-1 0-1,0 1 1,-1 0-1,0 0 1,12 15-1,-18-19-110,-1 0 0,1 0 0,-1 0 0,-1 1 0,1 0 0,-1-1 0,-1 1 0,1 0 0,-1 0 0,0 0 0,-1 1 0,1-1 0,-2 0-1,1 1 1,-1-1 0,0 0 0,0 1 0,-2 8 0,-1-5-33,-1 0-1,0 0 0,0-1 1,-1 1-1,0-1 0,-1 0 0,0-1 1,-1 1-1,0-1 0,0-1 1,-1 1-1,0-1 0,0-1 1,-1 1-1,0-1 0,-14 8 1,19-14-197,0 1 1,1 0-1,-1-1 1,0 0-1,0 0 1,1 0-1,-1-1 1,0 1-1,0-1 1,0 0-1,0 0 1,0 0-1,0 0 1,0-1 0,0 0-1,0 0 1,1 0-1,-1 0 1,-6-3-1,7 2-523,0 0 0,-1 1-1,1-2 1,1 1 0,-1 0 0,0 0-1,0-1 1,1 0 0,0 1 0,-1-1-1,1 0 1,0 0 0,1 0 0,-3-5-1,2 1-2499,2 7 3015,0 0 0,1 0 0,-1 0 0,0 0 0,0-1 0,0 1 0,0 0 0,0 0 0,1 0 0,-1 0 0,0 0 0,0 0 0,0 0 0,0-1 0,1 1 0,-1 0 0,0 0 0,0 0 0,0 0 0,0 0 0,1 0 0,-1 0 0,0 0 0,0 0 0,0 0 0,1 0 0,-1 0 0,0 0 0,0 0 0,0 0 0,1 0 0,-1 1 0,0-1 0,0 0 0,0 0 0,0 0 0,1 0 0,-1 0 0,0 0 0,0 0 0,0 0 0,0 1 0,0-1 0,0 0 0,1 0 0,-1 0 0,0 0 0,0 1 0,8 6-1887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6:2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21 2144,'-1'2'9259,"-4"8"-7628,0 6-674,4-12-712,0 0 0,0 0 0,0 0 0,0 0-1,1 0 1,-1 5 0,1-6-172,1-1 0,-1 0 0,1 0 0,-1 0 0,1 0-1,0 0 1,0 0 0,0 0 0,0 0 0,0 0 0,0-1-1,1 1 1,-1 0 0,0-1 0,1 1 0,1 1-1,2 1-1,0-1-1,0 0 0,0 0 0,0 0 0,0 0 0,1-1 0,-1 0 0,1 0 0,0 0 0,-1-1 0,1 0 0,0 0 0,0 0 0,10-1 0,-2 0 99,1-1 0,-1-1 0,0 0 0,0 0-1,15-6 1,-22 6-64,0-1-1,-1 0 1,1 0-1,0-1 1,-1 0-1,0 0 0,0 0 1,10-10-1,-14 12-72,0 0 0,0-1 1,-1 1-1,1 0 0,-1-1 0,1 1 0,-1-1 0,0 1 0,1-1 0,-1 0 0,0-3 0,-1 4-29,1 0 0,-1 0 0,0 1 0,0-1 0,0 0 0,-1 0 0,1 0 0,0 0 0,-1 0 0,1 0 0,-1 1 0,0-1 0,1 0 0,-1 0 0,0 1 0,0-1 0,0 0 0,-2-1 0,1 1-69,0 0-1,0 0 1,0 1 0,0-1 0,-1 0 0,1 1-1,-1 0 1,1 0 0,-1-1 0,1 1 0,-1 1-1,1-1 1,-1 0 0,0 1 0,-4-1 0,-2 0-316,-1 1 1,-16 1 0,-8 5-206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6:38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1984,'0'0'640,"0"0"-568,0 0 0,0-1 0,0 1 0,0-1 1,1 1-1,-1 0 0,0-1 0,0 1 0,0 0 0,0-1 0,1 1 0,-1 0 1,0 0-1,1-1 0,-1 1 0,0 0 0,0 0 0,1-1 0,-1 1 0,1 0 1,1 0 541,0 1 1,-1-1-1,1 1 1,0 0-1,0 0 1,-1-1-1,1 1 1,0 0-1,-1 1 1,3 1 0,1 1 1296,-2-3-1659,-1 1 1,0 0-1,0 1 0,0-1 0,0 0 0,0 0 0,0 1 1,-1-1-1,1 1 0,-1-1 0,0 1 0,0 0 1,0 0-1,0 0 0,0-1 0,-1 1 0,1 5 0,1 5-28,-2 1-1,-1 22 0,0-8 211,2 12-280,10-51-315,1 1-1,1 0 0,-1 1 0,25-12 1,59-24 221,-26 14-32,-57 25 110,21-10 526,-32 15-588,0 1 0,0-1 0,0 1 0,0-1 1,1 1-1,-1 0 0,0 0 0,0 0 0,1 0 0,-1 0 0,0 0 0,0 0 0,3 2 0,-4-2-36,-1 0-1,1 1 0,0-1 1,0 1-1,-1-1 1,1 1-1,-1-1 1,1 1-1,-1-1 1,1 1-1,0-1 1,-1 1-1,0 0 1,1-1-1,-1 1 1,1 0-1,-1 0 0,0-1 1,0 1-1,1 0 1,-1 0-1,0 0 1,0-1-1,0 1 1,0 0-1,0 0 1,0 1-1,-4 22 169,3-19-129,0-2-72,-3 17 231,4-19-258,0-1 1,0 1 0,0 0 0,-1-1-1,1 1 1,0-1 0,0 1 0,0-1 0,0 1-1,0-1 1,0 1 0,0 0 0,0-1 0,0 1-1,1-1 1,-1 1 0,0-1 0,0 1 0,0-1-1,1 1 1,-1-1 0,0 1 0,22-15-445,-13 7 350,1-1 1,-1 0-1,0 0 1,10-12 0,19-18-110,-37 37 267,0 0 1,0 0-1,0 1 0,0-1 0,0 0 0,0 0 0,0 1 0,0-1 0,0 1 0,0-1 0,1 1 0,-1 0 1,0-1-1,3 1 0,5 24 1396,-7-2-1340,0 0 1,-2 0-1,0 0 0,-1 0 1,-9 43-1,10-48-728,1-11-1677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6:3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496 0 4800,'2'9'8765,"-16"-6"-6117,-42 21 426,26-13-2394,-54 31 1,76-38-638,0 2 0,0-1 1,1 1-1,-1 0 0,2 1 1,-1 0-1,1 0 1,0 0-1,0 1 0,-9 16 1,12-18 45,0 0 1,0 0-1,1 0 1,-4 14-1,6-18-59,0 0-1,0 1 1,0-1-1,0 0 0,0 0 1,0 1-1,0-1 0,1 0 1,-1 0-1,1 0 0,0 0 1,0 1-1,-1-1 0,1 0 1,1 0-1,-1 0 0,0-1 1,0 1-1,3 3 0,-2-4-11,-1 1-1,1-1 1,-1 0 0,1 0-1,0 0 1,-1 0-1,1 0 1,0 0-1,0 0 1,0 0-1,-1-1 1,1 1 0,0-1-1,0 1 1,0-1-1,0 0 1,0 0-1,0 0 1,0 0-1,0 0 1,0 0-1,0-1 1,0 1 0,0-1-1,0 1 1,0-1-1,0 0 1,1 0-1,7-4 37,-1 0 0,0-1 0,0 1 0,8-9 0,-14 12-33,13-12 89,0-1-1,-1-1 1,14-18 0,16-18 97,-36 40-80,-6 7 75,-2 9-83,7 61 489,-6-5-384,-4 0 0,-11 83 0,9-113-76,-1-1 0,-2 1 1,-1-1-1,-1 0 1,-23 47-1,26-64-124,-1-1 0,-1 0-1,0 0 1,0-1 0,-1 0-1,0 0 1,-1-1 0,-11 8-1,2-3-188,0-1 0,-1-2-1,-39 18 1,51-25 112,0-2-1,0 1 0,-1-1 0,1-1 1,-1 1-1,1-1 0,-1-1 1,0 0-1,-9 0 0,12-1 19,-1 0-1,1 0 1,-1 0 0,1-1-1,-1 0 1,1 0-1,0-1 1,0 0 0,0 0-1,0 0 1,1-1-1,-7-4 1,11 7 12,-1 0 1,1-1 0,-1 1-1,1-1 1,-1 1-1,1-1 1,0 0-1,0 0 1,0 0 0,0 1-1,0-1 1,0 0-1,0 0 1,1 0-1,-1 0 1,1 0-1,0 0 1,-1-1 0,1-2-1,0 2 20,1-1 0,0 1 0,-1 0 0,1 0 1,1 0-1,-1 0 0,0 0 0,1 0 0,-1 0 0,1 0 0,2-3 0,5-5 100,0 2 0,1-1-1,0 1 1,19-13 0,3 1 6,1 2-1,45-20 1,22-12-510,-85 42-259,0 0 0,-1-2 0,0 0 0,16-15 0,-3-2-1036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6:37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0 1312,'0'0'5440,"-4"13"-3254,-1-2-1916,1 1-1,0-1 1,0 1-1,-1 14 1,-6 52 181,8-57-362,-52 366 873,44-315-686,-7 82 336,3-22-344,3-23-33,-4 22 218,17-98-373,-1-32 21,-5-1 255,4 0-366,2 0-117,0 0 127,-9 7-150,11-3 432,-4-1 171,-4-6 2,-1-5-443,0-1 1,1 1 0,-1-1 0,2 0 0,-1 0 0,1-1 0,-4-13 0,2 5 221,-10-18-1,11 27-214,4 6 23,0 0-1,0 1 1,-1-1 0,1 1 0,-1-1 0,1 1-1,-1 0 1,0 0 0,0 0 0,0 0-1,0 0 1,-1 0 0,1 0 0,-4-1 0,6 2-33,0 1 0,-1 0 0,1 0 0,0 0 0,0 0 0,0 0 0,0 0 0,-1 0 0,1 0 0,0 0 0,0 0 1,0 0-1,0 0 0,-1 0 0,1 0 0,0 0 0,0 0 0,0 0 0,-1 0 0,1 0 0,0 0 0,0 0 1,0 0-1,0 0 0,-1 0 0,1 0 0,0 0 0,0 0 0,0 0 0,0 0 0,0 1 0,-1-1 0,1 0 1,0 0-1,0 0 0,0 0 0,0 0 0,0 1 0,0-1 0,-1 0 0,-2 12 129,2 18-110,1-26 4,0 6 1,-1 1 0,-3 11 1,2-15 12,1 1 1,0-1-1,1 0 1,-1 1-1,2 12 1,14 52 113,-9-57 47,-5-14-162,0 1-1,0 0 0,-1 0 1,1-1-1,0 1 0,-1 0 1,1 0-1,-1 0 0,1 3 0,-1-5 362,9 3 79,-1-4-461,0 0 0,-1-1 0,0 0 0,1-1 0,-1 1 0,0-1 0,0-1 0,0 0 0,10-7 0,22-10-88,10 2-74,90-22 0,-91 28-839,-42 11-170,-1 5 369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06:01.86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337 0 1824,'-21'6'1023,"10"-4"-655,1 0 0,-1 1 0,1 1 0,0 0 0,0 0 0,0 1 0,0 0 1,1 1-1,-11 7 0,9-1-75,0 0-1,-15 21 1,9-11 178,13-15-345,0 0-1,0 0 0,0 0 1,1 0-1,-3 12 1,-2 2 1,5-12-36,0 1 0,-2 15 0,-3 9 25,4-18-25,0 0 0,1 1-1,0-1 1,1 1 0,1 0-1,1 0 1,3 29 0,-2-36 65,0 1 0,1-1 0,1 0 0,6 18 0,-7-23-133,1 0-1,0-1 1,0 1 0,0 0-1,0-1 1,1 0 0,0 0-1,-1 0 1,2 0-1,7 5 1,-4-3-6,80 53 481,-70-48-372,0-1 0,1-1 0,22 7 0,15 0 455,-44-13-462,0 0 1,1 0-1,-1-2 1,0 1-1,1-1 1,-1-1-1,1-1 0,21-2 1,-32 3-107,8-2 45,0 0-1,0-1 1,0 0 0,10-5-1,14-4-14,10-1 94,27-8-75,90-15 0,-68 23-168,46-7-17,-104 16 52,0 1 1,42 2 0,-74 1 67,5 0 41,-1 1-1,0 1 0,1-1 1,-1 2-1,9 2 0,-5-1 11,-9-3 246,2 8 282,-7-8-547,0 0 0,-1 0 0,1 0 1,0 0-1,-7 0 0,-1 0-124,5 0 76,-1-1 0,1 1 0,-1-2 1,1 1-1,-12-3 0,-7 0 20,-43-6-1,46 5 0,-46-3 0,-30 4-262,88 1 373,3 0-1164,10 9 518,-1-6 542,0 0 1,0 0-1,0 0 0,-1 0 0,1 0 1,0 0-1,0 0 0,0-1 1,0 1-1,1-1 0,-1 1 1,2-1-1,9 3 85,-1 1-50,0-1 1,0-1 0,0 0-1,0 0 1,0-1 0,0-1-1,22-2 1,4-2 24,0-1 1,48-14 0,-60 12-55,-1 1 1,1 2-1,30-2 1,79 3 42,-113 3-54,38-5 144,-27 1-47,-15 1 55,22-5 0,10-2 61,-44 9-205,-1-1 1,1 0-1,-1 0 1,0 0 0,0-1-1,0 1 1,0-1 0,-1-1-1,1 1 1,4-5-1,-2 3 8,0 0-1,0 0 1,10-5-1,-15 9 1,0 0-1,1-1 1,-1 0-1,0 1 1,0-1-1,0 0 1,0 0-1,2-2 1,3-4 27,36-21-429,-40 26 377,17-12-103,-19 14 89,0 0 0,0 0-1,0 1 1,1-1-1,-1 0 1,0 1 0,0-1-1,1 1 1,-1 0 0,0-1-1,1 1 1,-1 0-1,0 0 1,1 0 0,2 0-1,-3 2 28,0-1 0,-1 0 0,1 1-1,0-1 1,0 1 0,-1-1 0,1 1-1,-1-1 1,1 1 0,-1-1 0,1 4 0,0 4 18,-1 0 1,0 0-1,0 0 1,-1 0-1,0 1 1,-1-1-1,-3 12 1,-25 61 302,12-36-232,3 3-17,-15 97 0,20-94-26,-31 131 183,26-131-306,4-10 131,-26 61-1,5-18 41,-35 149 1,41-137-222,-54 153 358,63-202-229,-3 20-21,-21 134 0,22-89 34,-3 9 370,6 2 0,3 166 1024,19-300-1280,0-1 0,0 1 1,-2-1-1,1 0 0,-1-1 0,2-11 0,3-5-25,18-53-251,21-113-1,-36 128 150,32-155-26,68-335-340,-89 411 426,10-68-440,-29 155 248,-3-74 0,-2 64 100,1 43-180,-1 0-1,-1 0 0,-1 0 0,-10-36 0,12 57 169,0 1 0,-1-1 0,0 1 0,0 0 0,-2-5 0,3 7-5,0 0-1,0 0 1,0 0 0,1 0 0,-1 0-1,0 0 1,0 0 0,0 0 0,0 1 0,-1-1-1,1 0 1,0 0 0,0 1 0,0-1 0,-1 1-1,-1-1 1,2 1 13,0 0 0,0 0 0,0 1 0,0-1 1,0 1-1,0-1 0,0 0 0,0 1 0,1 0 0,-1-1 0,0 1 0,0-1 0,1 1 0,-1 0 0,0 0 0,1-1 0,-1 1 0,1 0 0,-2 1 0,-9 22-416,7-17 402,-11 24-141,-12 21 21,-20 60 0,14-18 18,-22 114 0,-7 211-256,61-291 4059,0-168-3310,-11-54 0,3 28-365,-5-52-6,-37-314-36,33 278-166,11 102 117,-6-44-410,11 76 331,2 17 85,1 0 1,-2 0 0,1 1-1,0-1 1,0 0-1,-1 0 1,1 1-1,-1-1 1,0 0-1,0 1 1,-1-3 0,1 20-1036,-4 136 336,3-107 799,1-21-114,4 43 1,7 80-56,-6-73 107,1 10 14,40 157 364,-34-186-214,-9-36 176,-2-16-164,0 1 0,1-1 0,-1 1 0,0-1 0,1 1 0,-1-1 0,1 0 0,0 1 1,1 2-1,-1-30 1614,-5-135-1553,-47-309-1,35 362-124,11 59-400,-3 0 1,-26-88 0,24 112 302,-16-31 0,23 49 22,-1 1 1,1 0 0,-1 0-1,0 0 1,-1 0 0,1 1-1,-1 0 1,0 0 0,0 0-1,0 0 1,0 1 0,-1 0-1,-7-4 1,-5 0-27,-1 1 0,-36-7-1,30 7 85,-73-9 161,63 11-119,-40-11 0,-4-2-203,-11-4 29,72 16 60,-2 1 0,1 0 1,0 2-1,-1 0 0,1 1 1,-40 3-1,-25 4-104,32-2-24,-68 12 0,87-8 163,16-4 121,0 0 0,0-1 0,-25 1 0,36-3-185,0-1 0,1 1 0,-1 0 0,-9 4 0,-13 2-418,24-6 443,0 0 1,0 1-1,0 0 0,1 0 1,-1 0-1,1 0 0,-1 1 1,1-1-1,0 1 0,0 0 1,0 0-1,-3 4 0,0 0 63,5-7-89,7 14-267,-5-12 329,0 1 0,0 0 0,1 0 0,-1-1 0,1 1 0,-1-1 0,1 1 1,0-1-1,0 1 0,0-1 0,0 0 0,1 0 0,2 2 0,8 3 24,0-2-1,0 1 0,0-1 1,0-1-1,1-1 1,0 0-1,14 1 0,28 8 12,23 5-54,16 8-288,-59-17 449,-14-4-48,0-2 0,0-1 1,42-2-1,-17 0-63,79-4-45,33-7 75,-51 3-111,-79 7 63,85-3 102,-77 9 272,-35-4-353,6 16-362,-8-15 362,0 0 0,-1 0 0,0 0 0,1 0-1,-1-1 1,0 1 0,1 0 0,-1 0 0,0-1 0,0 1 0,0 0-1,0-1 1,1 1 0,-1-1 0,-2 2 0,-15 6 366,10-7-329,0 0 1,-1-1-1,1 0 1,0-1-1,0 1 1,-1-1-1,1-1 1,-9-2 0,-18-3 25,-24 0 1,-91-10 39,11-1-295,53 6 134,54 8 85,11 0-229,-33 0 1,43 2-444,18 4-32,2 1 575,1-1 0,-1-1 0,1 1 0,-1-1 0,1-1 0,-1 0 0,11-1 0,360-28 231,-127-3-119,-61 6-168,-154 22 166,349-50 561,-372 50-546,-1 0 0,0 0 0,0-1 1,20-11-1,28-13 303,-58 27-282,0 0 1,0 0 0,-1-1 0,7-5 0,-9 7-47,0 0 0,0 0 0,0 0 0,0 0 1,0-1-1,0 1 0,0 0 0,0-1 0,-1 1 0,1 0 1,-1-1-1,1 1 0,-1-1 0,1 1 0,-1-1 1,0 1-1,0-3 0,1 2-18,-1 0 0,0-1 1,1 1-1,0 0 0,0 0 0,-1 0 1,1 0-1,0-1 0,1 1 1,0-2-1,-1 3-19,1-1 0,-1 0 1,0 0-1,-1 0 0,1 0 0,0 0 1,0 0-1,-1 0 0,1-3 0,4-12 40,-4 16-32,-1 0 0,0-1-1,0 1 1,1 0 0,-1 0 0,1 0 0,-1 0 0,1 0 0,-1 0-1,1 0 1,0 0 0,-1 0 0,1 0 0,2-1 0,-2 0-2,0 1 1,0-1 0,1 1 0,-1-1-1,0 1 1,-1-1 0,1 0 0,1-2 0,2-5-8,0 0 0,0 0 0,1 1 0,9-14 0,-7 12-66,1 2 0,-1-1 0,19-14 0,-23 15 97,-3 7-25,1 1 0,-1-1 0,0 0-1,0 1 1,0-1 0,0 1 0,1-1 0,-1 1 0,0-1 0,0 1 0,1-1 0,-1 1 0,0 0 0,1-1 0,-1 1 0,0-1 0,1 1 0,-1 0 0,1-1 0,0 0 10,0 0-28,0 1-1,-1-1 1,1 1 0,0-1 0,-1 1-1,1 0 1,0-1 0,-1 1 0,1 0 0,0-1-1,0 1 1,0 0 0,-1 0 0,1 0 0,0-1-1,1 1 1,-1 1 8,-1 0 0,1 0-1,0-1 1,-1 1 0,1 0 0,0 0-1,-1 0 1,1 0 0,-1 0 0,1 0-1,-1 0 1,0 0 0,1 0 0,-1 0-1,0 2 1,2 3-26,-1 0-1,0 0 0,-1 0 0,1 0 1,-1 0-1,-1 0 0,1 0 0,-2 8 1,-14 49 99,6-31-129,-27 82 179,-5 15-135,-1 112 6,2-13 357,0-31 227,24-65-500,4-23-205,5-46 149,4-30 98,-16 61 0,14-70-22,3-13-14,-1 0 1,1 0 0,-7 12-1,-11 26-69,-2 4 6,16-39 24,0 1 0,-6 20-1,12-30 17,1-5-39,0 1 1,0-1-1,0 1 1,0-1-1,0 1 0,0-1 1,0 1-1,-1-1 1,1 1-1,-7 5 1621,7-2-2408,0-3 774,0-1 1,0 0-1,0 1 1,0-1-1,0 1 1,0-1-1,0 1 1,0-1 0,-1 1-1,1-1 1,0 1-1,0-1 1,0 1-1,-1-1 1,1 0-1,0 1 1,-1-1 0,0 1-1,-1 4-71,2-4 80,0-1 0,0 1 0,0-1 0,0 1-1,0-1 1,0 1 0,0-1 0,0 1 0,-1-1 0,1 0 0,0 1-1,0-1 1,-1 1 0,1-1 0,0 1 0,-1-1 0,1 0 0,-1 1-1,1-1 1,0 0 0,-1 1 0,1-1 0,-1 0 0,1 0 0,-1 1-1,1-1 1,-1 0 0,1 0 0,-1 0 0,1 0 0,-1 0 0,1 1-1,-1-1 1,1 0 0,-1 0 0,0-1 0,1 1 85,0 1-94,-1 0 0,1-1 1,0 1-1,0 0 0,0-1 0,-1 1 0,1-1 0,0 1 0,-1 0 0,1-1 0,0 1 1,-1-1-1,1 1 0,-1 0 0,-10 6 160,10-6-112,1-1-1,-1 1 0,0 0 1,0-1-1,1 1 0,-1-1 1,0 1-1,0-1 0,0 1 1,0-1-1,0 0 0,0 1 1,1-1-1,-1 0 0,0 0 1,0 0-1,0 1 0,-1-1 1,-3-1 99,1 1 0,-1-1 0,1 0 0,0 0 0,-1-1 0,1 1 0,0-1 0,0 0 0,0 0 0,0 0 0,0-1 0,1 1 0,-6-5 0,-3-4-19,1 0-1,-15-19 1,4 1-217,1-1 0,2 0 0,-17-36 0,-38-103-148,21 46-156,31 75 125,-40-95 63,42 85-63,17 49 272,2 5 5,0 1 0,0-1 0,1 1 0,-1-1 0,1 1 0,-1-5-1,1 3 12,0 1 0,0 0-1,-1-1 1,0 1 0,1 0-1,-2-1 1,1 1 0,0 0-1,-1 0 1,-4-7 0,5 8-5,-1-1 0,1 1 1,0 0-1,0-1 0,0 1 1,0-1-1,1 0 0,-1-6 0,1 6-47,-1 1-1,1-1 0,-1 1 0,1-1 0,-1 1 0,0-1 1,0 1-1,-4-6 0,4 6-37,-1 0-1,0 0 1,0 0 0,0 1 0,-1-1-1,1 1 1,-1-1 0,-4-2 0,4 4 23,0-1 0,0 1 1,0 1-1,0-1 1,0 0-1,0 1 0,0 0 1,-1-1-1,-4 2 1,2-1 107,-5 0 46,1 0 0,0 0 0,0-1 0,0 0 0,0-1 1,0 0-1,-11-4 0,16 3-6,2 2-154,0 0 0,1 0 0,-1 0 0,1 1 0,-1-1 0,-3 0 1,14-2-1059,1 6 1045,0 0 0,0 0 1,-1 1-1,1 0 0,-1 1 1,0-1-1,0 2 0,-1-1 1,0 1-1,1 0 0,-2 1 1,1-1-1,-1 1 0,7 11 1,2 6 57,-1 2 0,-1 0 0,-1 1 0,-2 0 0,9 33 0,-13-37 79,3 29-1,-5-28 0,-2-14-23,-1 0 1,1 13-1,6 184 218,-7-187-168,-1 1 0,-5 40 0,2-25 91,-6 22 72,5-40-189,1 1 0,-1 26 0,4-37-93,-1 0 0,0 0 0,-1 0 0,-3 10 0,2-10 22,1 0-1,1-1 0,-1 1 1,0 11-1,-5 74 245,0 5-118,2 22-175,-2-31 88,0 1 9,6-63-11,0-20 6,0-1 1,1 0-1,0 0 1,1 1-1,1 8 1,3 35-3,-5-37-89,0-11 50,0-1 0,0 0 1,0 0-1,0 0 0,0 0 0,0 0 1,0 0-1,0 1 0,0-1 1,1 0-1,-1 0 0,1 1 1,5 17-139,-4-10 119,5 3 88,-7-11-52,1 0 0,0 0-1,-1 0 1,1 0 0,-1 0 0,1 0 0,-1 0-1,1 0 1,-1 0 0,0 1 0,1-1-1,-1 0 1,0 0 0,0 0 0,0 2 0,5 28 176,-3-25-166,-1 1 0,0-1 0,0 10 0,8 66 7,-4-28 1295,-5-67-127,-2-54-1328,-4 1-1,-19-90 1,23 145 17,-1 0-1,-1 0 0,0 1 1,0-1-1,-1 1 1,-11-17-1,15 26 70,1 0 1,-1 0-1,1 0 0,-1 0 0,0 0 0,1 0 0,-1 1 1,0-1-1,0 0 0,0 0 0,0 1 0,0-1 1,0 0-1,0 1 0,0-1 0,0 1 0,0-1 0,0 1 1,0 0-1,0-1 0,0 1 0,0 0 0,0 0 1,-1 0-1,1 0 0,0 0 0,0 0 0,0 0 0,-2 0 1,2 1 4,0 0 0,-1-1 0,1 1 0,0 0 0,0 0 0,0 0 0,0 0 0,1 0 0,-1 0 0,0 0 0,0 0 0,1 0 0,-1 0 0,0 1 0,1-1 0,-1 0 0,1 0 0,0 1 0,-1-1 0,1 0 0,0 1 0,0-1 0,0 0 0,0 1 0,0 1 0,-1 30-354,0-12 367,2 20 1,-1 0 156,-1-35-138,1 1 1,0 0-1,0-1 1,0 1 0,1 0-1,0 0 1,0-1-1,3 8 1,10 37-87,0 1 112,-13-50 29,9 15 550,-10-16-582,0-1 0,1 0 0,-1 1 0,1-1 1,-1 0-1,0 0 0,1 1 0,-1-1 0,1 0 1,-1 0-1,1 0 0,-1 0 0,1 0 0,-1 0 1,1 1-1,-1-1 0,1 0 0,-1 0 0,0 0 1,1-1-1,-1 1 0,1 0 0,-1 0 0,1 0 1,-1 0-1,1 0 0,-1-1 0,1 1 1,-1 0-1,0 0 0,1-1 0,-1 1 0,1 0 1,-1 0-1,0-1 0,1 1 0,-1 0 0,0-1 1,1 1-1,-1-1 0,0 0 0,17-19 139,-2-1-1,14-26 1,22-30-217,-29 52 28,1 0 0,2 2 0,28-22 0,-20 18-12,34-36 0,46-73 284,-66 78-710,-44 55 429,0 0 0,0 1 0,1-1-1,-1 1 1,1 0 0,-1-1 0,1 1 0,0 1-1,0-1 1,5-1 0,5 0-158,24-4 0,-3 1 150,-17 2 67,-11 3 15,1 0 0,-1-1 0,0 0 0,1-1 0,11-6 0,4-3-66,1 1 0,0 1 0,1 1 0,0 0 0,0 3 0,1 0 0,40-4 0,-43 7 17,0 1 1,-1 1 0,1 1-1,0 1 1,26 5-1,135 39 197,-176-43-184,0 0-1,-1 1 0,1 1 0,0-1 1,-1 1-1,0 0 0,0 1 0,0 0 1,0 0-1,11 12 0,-1-3 52,0 1 58,13 21 22,14 14-342,-34-40 212,1-1 0,0 0-1,1-1 1,0 0-1,19 9 1,-3-4 106,43 13 1,-41-18-72,0-1 0,1-1 1,31 1-1,94-2 547,-56-1-367,-81-3-279,16-1 302,77-6-233,-37 4 217,93-2-113,-23 0-294,-24-1 122,-42 4 389,-51 1 861,-28-1-1203,-1 1 0,0-1 0,1 1 1,-1-1-1,1 1 0,-1-1 0,0 1 0,0 0 1,1-1-1,-1 1 0,0 0 0,0-1 0,1 1 1,-1 0-1,-1 0 0,0-1 20,-12-3 41,0 0 0,0 1-1,0 0 1,-20 0 0,-58 2-245,49 2 188,-34-1-11,-212-8 11,178 3-6,14 1-29,-49-6-23,-179-24 282,308 30-270,-24-2 72,0-3 0,-65-23 1,96 26 36,9 5-80,0 1 0,0-1 0,-1 0 0,1 1-1,0-1 1,0 1 0,0-1 0,-1 1 0,1-1 0,0 1 0,-3 0 0,3 0-103,43 20-880,-32-15 995,0 0 0,0 0 0,0-1 0,1 0 0,12 2 0,16 0 47,60-1-1,-70-4-35,190 1 231,2 0-259,-1 16 14,-21 0-316,-25-3 259,-35 11 324,-38-6-64,-77-16-327,138 17 462,-85-12-378,-52-4 77,46 1-1,55-1 471,-100-4-522,-1 1 1,0 1-1,0 1 0,42 13 1,-57-14 25,-1-2 0,1 1 0,-1-1 0,1-1 0,10 0 0,29 2 128,87 12 229,-49-7-250,-67-5-75,157 21-117,0 1 191,-27-24 730,-61-2-632,-55 1-165,243 6 71,-186 3-115,-14-3 123,-43-1-204,41 8 91,-19-4 1,-45-6 36,-1 0-1,1 0 1,12 6 0,14 2-7,-12-3-95,25 9 0,-7-2 351,-42-14-208,0 1 0,1-1 0,-1 0 0,0 0 0,0 0 0,0 0-1,1 0 1,-1 0 0,0 0 0,0 0 0,0-1 0,0 1 0,1 0 0,-1-1 0,0 1-1,0-1 1,0 1 0,0-1 0,0 0 0,0 1 0,0-1 0,0 0 0,0 0 0,0 0-1,-1 0 1,1 0 0,0 1 0,-1-1 0,1-1 0,0 1 0,-1 0 0,1 0 0,-1 0-1,1-2 1,2-5-5,0 0 0,-1-1 0,2-14 0,-3 16 37,1-5-95,-1-1 0,0 1 1,-1-1-1,-1 1 0,0 0 0,-1-1 0,0 1 0,-5-17 0,4 17-90,0-23-1,-1 3-17,2-12 348,1 14-296,-1-11 14,3-1 0,6-50 0,1 10-8,-5 45 59,14-51-1,-11 58 74,0 0 0,2-56 0,-8-668-348,9 629-1130,-9 138 91,0 20 1033,-1 0-1,-7 41 1,-3 12 84,-1 140 0,9-112 360,1-65-296,-5 70 196,4-97 9,0 0-1,-2 0 0,-9 27 0,-35 69-89,47-114 0,-58 144-27,16 0 9,-11 29 366,37-116-519,6-23 206,9-28-8,0 0-1,0 0 1,-14 26 2555,17-45-1879,3-39-531,2 1 1,13-62-1,-2 25-184,74-357-129,-87 427 132,43-236-136,11-45 124,-25 140-182,-25 117 135,-1 1-1,-2-1 1,-1 0-1,-5-69 0,1 96-12,0 0 0,-1-1 0,0 1 0,-1 0 0,0 0-1,-7-14 1,8 20 22,-1 0-1,1 0 0,-1 1 1,0-1-1,-1 1 0,1 0 1,-1 0-1,0 0 1,0 0-1,0 1 0,0 0 1,-1-1-1,1 1 0,-1 1 1,-7-4-1,-5-1-64,-10-4-71,-40-12 1,6 6 247,54 15 13,0 0 0,0-1-1,1 0 1,-1 0 0,1 0 0,0-1 0,0 0-1,-10-8 1,-9-6-16,19 13-15,1 0 1,0 0-1,0 0 0,0-1 0,0 0 0,1 0 1,0 0-1,-4-8 0,-5-19 189,7 24-285,6 8 41,-1 1 0,1-1 0,-1 1 0,1-1 0,-1 1 0,1-1 0,0 1 0,-1-1 0,1 1 0,0-1 0,0 1 0,0-1 0,-1 0 0,1 1 0,0-1 0,0 0 0,0 1 0,0-1 0,0 0 0,0 1-2,0-1-1,0 1 0,0 0 0,0 0 0,0 0 1,0-1-1,0 1 0,0 0 0,0 0 0,0 0 1,0-1-1,0 1 0,0 0 0,0 0 0,0 0 1,0 0-1,0-1 0,0 1 0,0 0 0,1 0 1,-1 0-1,0 0 0,0-1 0,0 1 0,0 0 1,0 0-1,1 0 0,-1 0 0,0 0 0,0 0 1,0 0-1,0 0 0,1-1 0,-1 1 0,0 0 1,0 0-1,0 0 0,0 0 0,1 0 0,-1 0 1,11 5-504,16 16 406,-17-12 65,-5-6 39,1 0 0,-1 0 0,1 0 0,0 0 1,0-1-1,0 0 0,0 0 0,0-1 0,12 2 1,84 17-92,19 1 211,-26-4-6,-35-7-101,-26-3 2,0-2-1,43 1 1,-48-6 114,-1-2 1,51-8-1,120-19 31,-44 22-342,-52 6 286,-60 2-155,-5 0-13,-22 0 147,1-1 0,22-2 0,-20 2-30,14-6-208,-36 27-192,0-6 380,-1-1 0,-1 1 0,-6 14 0,-1 3-12,-1 7-44,-3-1-1,-29 54 1,33-73 25,0 0 0,-1 0 0,-1-1 0,-1-1 0,-1 0 0,-18 15 0,-166 113 621,178-130-595,2 1 0,0 0-1,1 2 1,0 0 0,2 1 0,0 1-1,2 0 1,0 2 0,1-1 0,1 2 0,1 0-1,1 0 1,1 1 0,-10 35 0,9-23 45,3-12-27,-6 32-1,11-40 113,-1-1 1,-1 0 0,0-1-1,-15 30 907,24-58-78,21-79-713,-8 25-229,-5 26-139,1 1-1,33-70 0,50-51 348,8-17-368,-57 80 186,-25 49-312,45-74 0,-26 58-80,-40 64 300,0 1-1,0-1 0,0 0 1,0 1-1,0-1 0,0 0 1,-1 0-1,1 0 0,-1 1 1,1-1-1,-1 0 0,0-3 1,-4 14-1019,-75 122 425,14-21 392,-102 120 430,96-138 22,56-69-228,1 0 0,1 1 1,-14 35-1,17-36 14,-83 206-197,75-186 316,3-5 665,-28 48 0,45-91-554,0 0-1,-1 0 1,0 0-1,0 0 1,0 0-1,0-5 0,-1 2-69,29-287-730,-12 184 566,3-20-156,-10-30-42,-7 127 59,2-35-337,-5 65 412,0 1 1,1-1-1,-1 1 0,1 0 1,2-5-1,-2 5 8,0-1 0,0 1 0,0 0 1,-1-1-1,1-4 0,3 20-873,-3-3 807,0 1 0,-1 16 0,0 3 80,-12 509-185,4-384 400,-2 394-51,10 72 2458,1-626-1530,0-3-779,1 1 1,-1-1-1,0 0 0,-2-16 1,2-10-92,13-144 1,8-138-487,-17 247 173,-1 30-12,2-25-442,-8 53-553,-1 17 407,-2 21 247,-4 34 63,-19 118-2,17-126 704,-25 74 0,31-112-83,-11 22 0,14-31-135,-1-1 0,1 0 1,-1 0-1,0 0 0,0 0 1,-1-1-1,1 1 0,-1-1 1,-4 4-1,6-6-39,1 0-1,0 0 1,-1 0 0,1-1-1,-1 1 1,1 0 0,-1-1 0,1 1-1,-1-1 1,1 1 0,-1-1 0,1 0-1,-1 1 1,0-1 0,1 0 0,-1 0-1,0 0 1,1-1 0,-4 1-1,-25-5-397,-43-1-1,9 0 9,26 4 488,-60 3 1,28 0-45,13 0-209,-59-2 25,-37-4-158,37 2 286,-25-5-144,-373-22 305,92-17-142,-18-1 59,365 43-257,1 3 0,-78 9 1,106-3 108,-34 5 13,48-8-380,32-1 289,1 0-6,36 7 53,-24-4 40,-1 0 1,1-1-1,0 0 0,-1-1 1,1-1-1,23-2 0,21 2 22,137 4-109,16 0-84,-160 0 184,1 2 0,54 14-1,-8 1 98,132 11 0,-141-20-35,34 2 69,-62-8 56,16-1 438,-76-5-576,-1 0 1,1-1-1,0 1 1,-1-1-1,1 1 1,-1 0-1,1 0 1,0-1-1,-1 1 1,1 0-1,-1-1 0,1 1 1,-1 0-1,1 0 1,-1 0-1,1 0 1,-1-1-1,1 1 1,-2 0-1,-71 8 117,-246-6-468,158-3 232,-242 5 83,-150 0 146,435-5-116,-168-7 348,256 6-243,-214-28 137,209 24-157,3 0-51,0-1 0,1-1-1,-37-15 1,-80-51 76,43 21-448,88 45 150,-32-10 0,41 16 126,0 0 0,0 0 1,0 1-1,-1 0 0,1 1 1,-13 0-1,3 1 10,6 0 6,-1 0-1,1 1 0,-17 5 1,-140 56-292,152-57 356,-147 50 42,63-23-2,62-22 69,23-6 8,-28 11-1,-27 20-39,39-19-163,-66 26-1,-65 21 73,133-50 7,1 2 1,0 1-1,-31 25 1,49-32-38,1 0 0,0 0-1,1 1 1,-11 17 0,-1 0 4,13-18 91,1 1-1,-8 18 0,10-18 7,-1-1-1,-1 1 1,-10 13 0,11-16 190,5-6-256,-1 0-1,1 0 1,-1 0 0,0 0-1,1 0 1,-1-1-1,0 1 1,0 0 0,0-1-1,0 1 1,0-1-1,0 0 1,-1 0-1,1 0 1,0 0 0,-4 1-1,4-2-19,1 0 0,0 1 1,0-1-1,0 0 0,0 1 0,0-1 0,0 0 0,0 1 0,0-1 0,0 1 0,0 0 0,0-1 1,0 1-1,0 0 0,0 0 0,-1 1 0,-12 17-205,5-7 96,8-10 92,0 0 1,-1-1-1,1 1 1,0 0 0,1 0-1,-1 0 1,0 0-1,0 0 1,0 2 0,-4 9-21,3-8-19,1 0 0,-1 0 0,1 0 0,0 0 0,0 0 1,-1 9-1,-2 16 26,3-27 17,1-1 0,0 1 0,0-1 0,0 1 0,0-1 0,1 5 0,0 7-104,-1-13 129,0-1 0,0 1 0,0-1 0,0 1 0,1-1 0,-1 1 1,0-1-1,0 1 0,1-1 0,-1 1 0,1-1 0,-1 1 0,0-1 1,1 1-1,-1-1 0,1 0 0,-1 1 0,1-1 0,-1 0 0,1 1 0,-1-1 1,1 0-1,-1 0 0,1 1 0,-1-1 0,1 0 0,0 0 0,16 3 239,7-5-50,-1 0 1,41-11 0,-20 4-26,67-11-330,179-58 0,-227 57 94,114-20 0,67 9 27,-189 27-29,0 4 0,0 2-1,0 2 1,100 18 0,310 78 217,-408-89-103,0-3-1,0-2 0,73-2 1,-12-9 100,200-34 1,-286 34-220,9-2 181,60-19 1,-101 27-112,0 0 1,1 0-1,-1 0 1,0-1-1,1 1 1,-1 0-1,0 0 1,1 0-1,-1 0 1,0 0-1,1 0 1,-1-1-1,0 1 1,0 0-1,1 0 1,-1 0-1,0-1 1,0 1-1,1 0 1,-1 0-1,0-1 1,0 1-1,0 0 0,0 0 1,1-1-1,-1 1 1,0 0-1,0-1 1,0 1-1,0 0 1,0 0-1,0-1 1,0 1-1,0 0 1,0-1-1,0 0-10,-1 0 0,1 0 0,-1 1-1,1-1 1,-1 0 0,0 1-1,1-1 1,-1 1 0,0-1 0,1 1-1,-1-1 1,-1 0 0,-30-13-391,-12 2 313,1 2 0,-88-8 0,69 10 151,-103-14 37,-149-18-258,-672-35 374,559 50 22,425 25-228,-31-2 147,-63-13 0,89 11-146,10-1-187,16-3-136,29-3-193,81-10-1,-94 17 460,223-24-111,496 10 0,-377 32 308,707 42 232,-560-24 156,-259-17-299,493 13-440,-463-32 384,-12 1 54,-235 3-224,3 0 51,0 2 0,89 16 1,-108-7 81,-32-10-134,1 0 1,-1 0 0,0-1-1,1 1 1,-1 0 0,0 0-1,0-1 1,0 1 0,0 0-1,0 0 1,0 0 0,0-1-1,0 1 1,0 0 0,0 0-1,0-1 1,-1 1 0,1 0-1,0 0 1,0-1 0,-1 1-1,1 0 1,0-1 0,-1 1-1,1 0 1,-1-1 0,0 2-1,-6 0 77,-1 1 0,0-2 0,1 1 1,-1-1-1,0 0 0,0 0 0,-12-1 0,0 0-37,-358 30-18,109-10 135,106-10-105,-891 34 93,329-76 245,98-31-326,458 46-255,-224 6 0,335 13 54,0 2-1,1 3 1,0 3 0,0 2 0,1 2-1,-89 36 1,28 12-306,102-53 418,-77 55 53,54-36-28,-3 5-186,27-22 188,0 0 1,0 0 0,-1-1 0,-18 8 0,9-7 121,-1-1-1,0-1 0,0-1 1,-29 4-1,30-7-189,11-3-82,0 1 0,-23-1 1,-80 4 179,75-6-234,40 0 32,24 0-378,45 7 465,0-4 0,100-6 0,-57 1 88,-40 3-67,130-2 98,117-5 100,-32 7-535,-200 1 303,76 8 271,-42-3 126,0-4-290,-42-2 8,81 12 1,90 36-73,-36-6 18,-75-18 77,154 40 151,-224-52 129,137 9 0,69-18-152,-186-4-75,379-29 126,-322 16-115,610-25-84,-415 22-27,-59 0-74,-85 15 114,102-3-128,95-1 480,-243 6-239,253 5-192,11 0 276,-299-6-214,160 1 130,0 19-206,-253-17-101,27 7 0,-49-10 136,0 0 1,1 0 0,-1 0-1,0 0 1,1 0 0,-1 0-1,0 0 1,1 0-1,-1 0 1,0 0 0,0 0-1,1 1 1,-1-1 0,0 0-1,1 0 1,-1 0-1,0 1 1,0-1 0,0 0-1,1 0 1,-1 0 0,0 1-1,0-1 1,0 0 0,1 1-1,-1-1 1,0 0-1,0 1 1,-6 4-44,3-4 35,0 0 1,0 0-1,0 0 0,-1 0 0,1-1 1,-4 1-1,-9-2-59,-1-1 1,1-1-1,-1-1 0,1 0 1,-22-9-1,-6-1-13,-33-5-200,-79-9 0,-2 0 213,-265-49-288,382 71 341,-240-46 24,-79-12 33,-114-27-196,134 38-7,135 27 234,34 4-131,-1 7-1,-1 8 0,-250 22 1,387-12 131,-247 21 77,1 19-492,248-33 339,28-7 56,0-1-1,0 0 1,-1-1 0,1 0 0,-8 1-1,29 5-125,-6-5 71,0 0 0,1-1 0,-1 0 0,0-1 1,15 0-1,3-1 38,411-24 200,-92-4-322,-92 9 15,336-18 216,88-8 43,-8-8-101,-629 53 37,-20 0-61,0 0 0,0-1 0,0 0 1,37-11-1,-58 13-51,1 0 1,-1 0 0,1-1-1,-1 1 1,1 0-1,-1 0 1,0 0-1,1 0 1,-1 0 0,1-1-1,-1 1 1,0 0-1,1 0 1,-1-1-1,0 1 1,1 0 0,-1-1-1,0 1 1,1 0-1,-1-1 1,0 1-1,0 0 1,1-1-1,-1 0 1,-8-4-92,-22 1-147,-134 3 90,-36-3 211,-236-14 55,167 11-204,-695 8 203,232 82 54,650-68-157,0 4 0,-88 33 1,137-39-29,-136 44-84,-153 36-366,124-29 324,-28 8 253,117-45 39,-204 62-229,134-19 626,175-68-531,-12 4 122,14-4-85,11-3-55,348-32-154,-123 16 58,283-30 213,-315 21-70,-33 3-25,-60 11-20,287-37 130,-214 23 100,217-40-272,91-62 29,-438 113 65,87-29 388,-135 43-423,0 0 0,-1-1 0,1 1 0,-1-1 0,1 0 0,-1 0 0,0 0 0,5-4 0,-7 5-22,-1 1 0,1-1 0,-1 1 0,0-1 0,1 0 0,-1 0 0,0 1 0,1-1 0,-1 0 0,0 1-1,0-1 1,0 0 0,0 0 0,0 1 0,1-1 0,-1 0 0,-1 0 0,1 0 0,0-1-12,-1 0 1,1 0-1,-1 0 0,0 1 1,0-1-1,0 0 0,0 1 1,0-1-1,0 1 1,-2-3-1,-3-2-34,-1 0 1,-1 0-1,1 0 0,-1 1 1,0 0-1,-12-5 0,5 1 102,-16-6-33,-43-15 0,-26-13-321,-20-19 354,115 59-33,1 0 1,0 0-1,-8-7 0,9 7-17,0 0 0,-1 0 0,0 0 0,-5-3 0,16 6-954,10 4 707,-5 0 220,-1-1-1,1 0 1,0-1-1,-1 0 1,1-1-1,22 0 1,-2 0 51,365 4 810,-239-6-783,327 1-118,-176 3 555,-44-6-75,38 12-70,-115-2-404,4-1 30,-137-3-24,150 22-133,-69-5 562,-95-17-288,49-4 0,-29 0-246,31 8 200,-30 1-225,-57-7 190,-1-1-1,0 1 1,0-1 0,0 1-1,0 0 1,7 3 0,-10-3-99,1 0-85,-1-1 228,0 1 0,0-1 0,0 0 0,0 1 0,0-1 0,0 0 0,0 0 0,0 0 0,0 0 0,0 0 0,0 0-1,0 0 1,0 0 0,0 0 0,0 0 0,0-1 0,0 1 0,0 0 0,0-1 0,0 1 0,0-1 0,0 1 0,0-1 0,0 1 0,0-1 0,0 0 0,-1 1 0,1-1 0,0 0 0,-1 0 0,1 0 0,0 0 0,-1 1 0,1-1 0,-1 0 0,1 0 0,0-2 0,3-6-11,-1 0-1,1 0 1,2-14 0,-2 8 61,6-23 101,-7 27-159,0-1-1,0 1 1,1-1-1,9-16 1,-1 6-42,-2-1 0,14-43 0,-21 57-40,4-12-37,0 4 139,6-32 0,10-51-138,-9-5-38,-7 59 282,-4 27-85,2-31 1,-2-162-27,-3 187-42,5-134-157,4 18 129,-7 79-146,15-94 0,-12 132-565,-1 0 0,1-41 1,-5 68 631,-1-1 0,0 1 0,1-1 0,-1 0 0,0 1 1,0-1-1,0 0 0,0 0 0,-1 1 0,-1 2 1,-8 15-49,-60 205-368,-27 100 158,85-283 290,-3 18 26,2 1 0,-7 96 0,-2 115 139,22-219-64,-3 20 298,-1-21 43,4-34-283,-2 3 337,3-21-395,0 1 0,0-1 0,0 0 0,0 1 1,0-1-1,0 0 0,0 0 0,0 1 1,0-1-1,1 0 0,-1 0 0,0 1 1,0-1-1,0 0 0,0 0 0,1 0 1,-1 1-1,0-1 0,0 0 0,1 0 0,-1 0 1,0 0-1,0 0 0,0 1 0,1-1 1,-1 0-1,0 0 0,1 0 0,-1 0 1,0 0-1,0 0 0,1 0 0,-1 0 1,0 0-1,0 0 0,1 0 0,-1 0 0,0 0 1,1 0-1,-1 0 0,0 0 0,0-1 1,1 1-1,-1 0 0,0 0 0,0 0 1,1 0-1,-1 0 0,0-1 0,0 1 1,0 0-1,1 0 0,-1-1 0,2 0 3,0 0 0,-1 0 0,1 0-1,-1 0 1,1 0 0,-1-1 0,1 1-1,1-3 1,17-25 187,-6 10-118,-2 0 0,0-1 0,10-22 0,4-33-145,23-95-1,-13 36 167,-8 45-57,-3 11-201,26-138 0,-43 179-259,-5 26 300,-1 1 0,0-1 0,0-15 1,4-10-1968,-6 142 1195,-6 502 351,-2-441 742,7-133-230,0-18 9,1 1 0,1-1-1,0 0 1,1 1 0,5 17 0,8 14 2576,-17-59-1825,3-6-575,1-1 0,3-16 1,3-25-131,-6 28 58,4-133 186,-1-83-332,-1-113-365,-6 304 412,-18-268-336,2 190-360,16 117 406,-2-10-268,-4-2-197,7 28 654,0-1 0,0 0 0,0 1-1,0-1 1,0 1 0,-1-1 0,1 1-1,0 0 1,-1-1 0,1 1 0,-2-1-1,1 2 31,1-1 0,0 1 0,-1 0 1,1-1-1,-1 1 0,1 0 0,0 0 0,-1 0 0,1 0 0,-1 1 0,1-1 0,0 0 0,-1 0 0,-1 1 0,-4 1 43,0-2 0,0 1 0,0-1 0,-13-2 0,-21 1 8,-175 8 235,77-6-324,-25 4-85,62-3 397,-109-13 0,133 6-73,35 2-235,20 0-65,0 2 0,0 0 0,1 2 0,-35 4 0,22 1 172,25-5-53,0 0 0,-1 1-1,1 0 1,1 1 0,-1 0 0,0 1-1,-11 5 1,19-7 64,0-1 1,1 0-1,-1 0 1,0 0 0,0 0-1,0-1 1,0 1-1,-1 0 1,1-1-1,0 0 1,0 1-1,0-1 1,0 0-1,-4 0 1,-2 0 962,8-9-590,0 4-369,1 0 0,-1 1 0,1-1 0,0 0 0,1 1 0,-1-1 0,1 1 0,0-1 0,3-4 0,7-20-72,4-17-11,-8 24-14,10-43-1,3-25 215,-14 62-401,-5 15-260,-2 12 462,0 1 1,0 0 0,0-1 0,0 1-1,0 0 1,0 0 0,0-1 0,0 1-1,0 0 1,0-1 0,0 1 0,0 0-1,-1 0 1,1-1 0,0 1 0,0 0-1,0 0 1,0-1 0,0 1 0,-1 0-1,1 0 1,0 0 0,0-1-1,0 1 1,-1 0 0,1 0 0,0 0-1,0 0 1,-1-1 0,1 1 0,0 0-1,0 0 1,-1 0 0,-5 13-147,5-8 190,1 0 0,-1 0 0,0 0 0,0 0 0,-1 0 0,1 0-1,-5 8 1,-21 34-313,15-27 229,-2 3-7,-35 41 0,40-51 69,0 0-1,1 0 1,-10 23-1,5-11-3,-3 12 22,12-27 14,0-1 0,-10 17-1,-8 10 202,22-35-203,0-1 1,0 1 0,0-1 0,0 1 0,0-1 0,0 1-1,0-1 1,0 1 0,0-1 0,0 1 0,0-1 0,1 1-1,-1-1 1,0 0 0,0 1 0,1-1 0,-1 1 0,0-1 0,1 0-1,-1 1 1,0-1 0,1 0 0,0 1 0,7 6 77,-3-3-19,0 0 1,0-1-1,1 1 1,0-1-1,-1-1 1,1 1 0,0-1-1,12 3 1,19 1 12,72 4 0,-38-6-137,159 26 144,-93 0-272,-93-19 146,-18-6 92,-1-1 0,0-1 0,33-1 0,73-8 283,-86 2-289,290 1-525,-48 28 589,-178-14 236,22 10-430,-32-4 54,-73-11-58,-21-4 139,0-1-1,0 0 1,0 0-1,0 0 1,0-1 0,9 0-1,-13 1-139,21 10 55,43 19 156,-57-28-105,0 1 1,0-1-1,0 0 0,0-1 1,0 0-1,10 0 0,66 7-218,-18-3 458,-49-5-370,-9 0 53,0-1-1,0 2 0,1-1 0,-1 1 0,0 0 0,12 4 1,-18-5-8,-1 1 176,6-1 367,-12-10 466,-2-6-754,-7-41 146,10 38-141,-1-1 0,0 1 0,-14-30-1,-1-3 188,16 40-352,-1 0 0,0 0 0,-12-21 0,13 27-7,1-1-1,0 0 1,0-1 0,0 1-1,-2-15 1,-7-16 218,3 14-24,-7-34 1,4 16-224,-3-23 95,7 29-84,-16-72-102,15 60 172,8 38-168,-1 0 1,0 0 0,0 0-1,-1 1 1,0-1 0,-1 1-1,0 0 1,-8-14-1,11 22 56,0-1 1,0 1-1,1 0 0,-1 0 0,0 0 0,-1 0 0,1 0 0,0 0 0,0 0 0,0 0 0,0 1 0,-1-1 0,1 0 0,0 1 0,-1-1 0,1 1 0,-1-1 0,1 1 1,0 0-1,-1 0 0,1-1 0,-1 1 0,1 0 0,-1 0 0,1 0 0,-1 1 0,1-1 0,0 0 0,-1 1 0,1-1 0,-1 0 0,1 1 0,0 0 0,-1-1 1,1 1-1,0 0 0,0-1 0,-1 1 0,1 0 0,0 0 0,0 0 0,0 0 0,0 0 0,0 1 0,-1 0 0,-43 43 201,39-40-204,0 0 0,-1 0-1,1 0 1,-1-1 0,-10 6-1,-4 2 223,18-10-155,0-1 0,0 0-1,0 0 1,-1 0 0,1 0-1,0 0 1,-1 0 0,1-1-1,-5 1 1,-34-2 300,18 0-218,-271-11-217,210 11 60,0 4 0,-86 13-1,24-1 201,-565 35 231,360-4-1110,333-40 594,18-6 130,1 0-1,0 0 1,-1 1-1,1-1 1,0 0 0,-1 0-1,1 0 1,0 1-1,0-1 1,0 0-1,-1 1 1,1-1-1,0 0 1,0 1 0,0-1-1,-1 0 1,1 1-1,0-1 1,0 0-1,0 1 1,0-1 0,0 0-1,0 1 1,0-1-1,0 0 1,0 1-1,0-1 1,0 1 0,0-1-1,0 0 1,0 1-1,0-1 1,0 0-1,1 1 1,-1-1 0,0 0-1,0 1 1,0-1-1,1 0 1,-1 1-1,0-1 1,0 0-1,1 0 1,-1 1 0,0-1-1,0 0 1,1 0-1,-1 0 1,0 1-1,1-1 1,-1 0 0,1 0-1,3 3 14,0 0 0,0 0-1,0-1 1,0 0 0,1 1-1,-1-2 1,1 1 0,6 1 0,43 6 108,-44-7-132,264 18-119,4-17 399,-62-1-168,569 40-813,-738-38 791,0 2 0,0 2 1,58 19-1,-101-26-113,-1 0-1,1 1 1,0 0 0,0 0-1,-1 0 1,1 0-1,-1 0 1,5 5 0,-7-6 30,-1-1 1,1 1 0,-1 0 0,1-1 0,-1 1 0,1 0 0,-1 0-1,1 0 1,-1 0 0,0 0 0,1 0 0,-1-1 0,0 1 0,0 0-1,1 0 1,-1 0 0,0 0 0,0 0 0,0 0 0,0 0 0,-1 0-1,1 0 1,0 0 0,0 0 0,-1 0 0,1 0 0,0-1 0,-1 1 0,1 0-1,-1 0 1,1 0 0,-1 0 0,1-1 0,-1 1 0,1 0 0,-1-1-1,0 1 1,-1 1 0,-4 3 47,-1 1 1,0-1-1,0 0 0,-1 0 0,1-1 0,-11 4 1,-53 19-83,24-10 24,-113 53 331,131-57-338,0 1 0,-37 25-1,62-37-2,1 0 0,0 1 0,0-1 0,0 0 0,0 1-1,0 0 1,1 0 0,-1 0 0,1 0 0,0 0-1,0 0 1,0 1 0,-3 5 0,5-7 29,-1 0 0,1 1 0,0-1 0,-1 1 0,1-1 0,0 0 0,1 1 0,-1-1-1,0 1 1,1-1 0,-1 0 0,1 1 0,0-1 0,-1 0 0,1 0 0,0 1 0,1-1 0,-1 0 0,0 0 0,1 0 0,-1 0 0,4 3 0,0 0 23,0 0-1,1-1 1,0 1 0,0-1 0,0 0 0,0 0-1,1-1 1,0 0 0,-1 0 0,1-1 0,10 3-1,10 1 50,46 4 0,-43-6-54,307 20 272,-332-24-300,-1 0 0,0 0 0,0 1 0,0-1 0,8 3-1,-12-3 4,0 0-1,0 0 1,0 0-1,0 0 0,0 0 1,0 0-1,0 0 0,0 0 1,0 0-1,0 1 0,0-1 1,0 0-1,-1 0 1,1 0-1,0 0 0,0 0 1,0 0-1,0 0 0,0 0 1,0 0-1,0 0 0,0 0 1,0 0-1,0 0 1,0 0-1,0 0 0,0 0 1,0 0-1,0 1 0,0-1 1,0 0-1,0 0 0,0 0 1,0 0-1,0 0 1,0 0-1,0 0 0,0 0 1,0 0-1,0 0 0,0 0 1,0 0-1,0 0 0,0 0 1,0 1-1,-6 1-13,-1 1 1,0-1-1,0-1 0,0 1 1,-11 0-1,-2 1 28,-471 51 559,368-42-615,53-5 23,-295 36-152,333-40 117,48-12-124,154-50 256,-33 12-9,-113 38-92,30-11 242,-1-4 0,55-32 1,-107 56-235,-1 0 1,0 0-1,1 0 0,-1 0 1,0 0-1,1 0 0,-1 0 1,0-1-1,1 1 0,-1 0 1,0 0-1,1 0 0,-1-1 1,0 1-1,1 0 1,-1 0-1,0-1 0,0 1 1,0 0-1,1-1 0,-1 1 1,0 0-1,0-1 0,0 1 1,0 0-1,0-1 0,1 1 1,-1 0-1,0-1 1,0 1-1,0-1 0,0 0 1,-1 1-20,1 0 1,-1 0 0,0 1 0,1-1-1,-1 0 1,1 0 0,-1 0 0,1 0-1,-1 1 1,1-1 0,-1 0 0,0 0-1,1 1 1,-1-1 0,1 0 0,0 1-1,-1-1 1,1 1 0,-1-1 0,0 1-1,-26 30-345,18-21 319,0 0 0,0 0 0,-22 15 0,18-16 178,-1-1 0,0-1 0,-1-1 0,1 0 0,-1 0 0,-1-2 0,-30 6 0,-3-3 121,-61 0-1,-81-6-384,196 4-431,11 3 501,3-3 105,0-1-1,1-1 1,0-1 0,0-1-1,26-1 1,-33 0-18,53-1 59,0-2-1,-1-4 1,1-2 0,-1-3 0,91-29-1,-139 35-96,8-3 94,44-9 0,-61 16-118,1 1 1,-1 0 0,1 1 0,-1 0 0,1 0-1,-1 1 1,1 0 0,-1 1 0,11 2-1,9 5 105,0-1 0,0-1 0,1-2 0,-1-1-1,36 0 1,-36-5 11,0-2 1,0-1-1,0-1 1,38-13-1,-57 16-101,-4 1 0,1 0 0,-1 0 1,0 1-1,6 0 0,14-1-23,-3 0 38,-1 0 0,0 2-1,31 4 1,-25-2 105,0-2 0,-1 0 0,1-2 0,52-8 0,-71 8-88,-1 0-1,1 0 1,-1 1-1,15 0 0,-21-1-44,3-3 624,-4 3-692,0 0 133,0 0 0,-1 0 0,1 0 0,0 0 1,0 0-1,-1 1 0,1-1 0,0 0 0,-1 0 1,1 0-1,-1 1 0,0-2 0,-14-16 221,0 1-1,-1 0 0,-1 2 1,-29-22-1,-13-12-119,41 32-144,0 2-114,-31-36 1,48 50 26,0 0-1,0-1 1,0 1 0,0 0-1,0 0 1,0 0 0,-1 0 0,1 0-1,0 0 1,-1 0 0,1 0 0,-4-1-1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6:41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1368 576,'0'0'14,"0"-1"1,0 1-1,0-1 1,5-8 8113,-5-1-7795,1 1 0,0 0 0,3-11 0,3-20-182,65-402 1918,-40 264-1719,12-50 378,-34 190-444,1 1 0,2 0 0,34-66 0,-17 54 243,6-14 295,-36 63-819,0 0 1,0 0-1,0 0 1,0 0 0,-1 0-1,1 0 1,0 1-1,0-1 1,0 0-1,0 0 1,-1 0-1,1 0 1,0 0 0,0 0-1,0 0 1,-1-1-1,1 1 1,0 0-1,0 0 1,0 0-1,0 0 1,-1 0-1,1 0 1,0 0 0,0 0-1,0 0 1,0 0-1,0 0 1,-1-1-1,1 1 1,0 0-1,0 0 1,0 0-1,0 0 1,0 0 0,0-1-1,0 1 1,0 0-1,-1 0 1,1 0-1,0 0 1,0-1-1,0 1 1,0 0-1,0 0 1,0 0 0,0 0-1,0-1 1,0 1-1,0 0 1,0 0-1,0 0 1,0-1-1,0 1 1,0 0-1,0 0 1,1 0 0,-1-1-1,-24 14-605,7-4 734,-33 18 4,29-15 68,-40 16 0,28-14-149,23-9 47,1-1 0,-1-1 0,-17 5 0,26-8-71,-1 1 0,1-1-1,-1 0 1,0 0 0,1 1-1,-1-1 1,1 0-1,-1 0 1,0-1 0,1 1-1,-1 0 1,1 0-1,-1-1 1,1 1 0,-1-1-1,1 0 1,-1 1 0,1-1-1,-1 0 1,-1-1-1,2 0-39,0 1 0,0-1 0,0 1 0,1-1 0,-1 1 0,0-1-1,1 1 1,-1-1 0,1 0 0,0 1 0,-1-1 0,1 0 0,0 1-1,0-1 1,0 0 0,0 1 0,1-1 0,-1-2 0,2-2 6,-1 0 0,1 1 0,0-1 0,0 1 0,1 0 1,-1-1-1,1 1 0,0 0 0,1 1 0,-1-1 0,1 1 0,0-1 1,0 1-1,8-6 0,5-3 76,0 1 0,32-17 0,5 3 300,-50 24-349,0 1-1,0-1 1,0 1-1,0 0 1,0 0-1,0 0 1,0 0-1,0 1 1,0 0-1,1 0 1,-1 0-1,0 0 1,0 1-1,0-1 1,5 2-1,-3 0 34,1 1-1,-1-1 1,0 1 0,0 0-1,0 0 1,0 1-1,-1-1 1,8 8-1,2 3 245,-1 0 0,15 22-1,-28-36-295,-1 1-41,1 1-1,0-1 1,0 0 0,0 0-1,0 0 1,0-1-1,1 1 1,-1 0 0,0 0-1,0 0 1,0-1-1,1 1 1,1 0 0,-1-1-1067,1 1 0,-1-1 0,1 0 0,-1 0 0,1 0 0,-1-1 0,4 0 0,6 1-1702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6:16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6 576,'0'-5'9605,"1"17"-7818,1-7-1569,1 1 0,-1-1 0,0 1 0,-1-1 0,1 1 0,-1 0 1,0 0-1,0 0 0,-1 8 0,-3 58-35,0-49-83,-10 253 812,10-222-584,-9 92-11,5-107-51,4-27-130,1 1-1,-2 23 0,4-14-29,-1 1 1,-1 0 0,-7 28-1,3-16-72,1 1-1,0 52 0,4-46 67,-9 49-1,9-73-5,2-16-100,-1 0 1,0 1-1,0-1 1,-1 1-1,1-1 1,0 1-1,-1-1 0,1 0 1,-1 1-1,0-1 1,0 0-1,-2 4 0,4 30 65,-1-35-22,-7 0-171,7-1 121,0 0-1,0 0 1,0 0-1,0 0 1,0 0-1,1 0 1,-1 0 0,0 0-1,0 0 1,0 0-1,0 0 1,0 0-1,0 1 1,0-1 0,0 0-1,0 0 1,0 0-1,0 0 1,0 0-1,0 0 1,0 0 0,0 0-1,0 0 1,0 0-1,0 0 1,0 0-1,0 0 1,0 0 0,0 0-1,0 0 1,0 0-1,0 0 1,0 0-1,0 0 1,0 0 0,0 1-1,0-1 1,0 0-1,0 0 1,0 0-1,0 0 1,0 0 0,0 0-1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6:17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1 640,'0'0'224,"-1"2"1397,-2 0-1558,-1 1 18,6-2 31,-1-1 608,-9 0 551,7 0-809,4 0-211,-2 0 346,-9 0 5713,7 4-4035,6-3 210,3 0-2739,7 1 422,-1-1 1,0-1-1,16-1 0,1 0-9,287 13 833,-230-8-1013,-86-4-155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6:1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2720,'4'-1'9593,"3"0"-4809,35 3-3978,8 1-443,0-2 0,95-11 0,-85 5-412,-13 4 28,-45 1 594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6:19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0 2080,'-8'145'11100,"-14"2"-6447,-43 148-4454,18-87 1742,22-86-1450,-40 172 191,47-231-1541,14-58-2794,7-5 1835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6:45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3904,'0'0'11530,"0"17"-10303,-14 43 122,8-35-992,1 1 0,-3 48-1,5-44 112,-10 49-1,13-77-442,0-1-12,-1-1 1,1 1 0,0-1 0,0 1-1,0 0 1,-1-1 0,1 1-1,0 0 1,0-1 0,0 1 0,0 0-1,0 0 1,0-1 0,1 1-1,-1 0 1,0-1 0,0 1 0,0-1-1,1 2 1,0-1 189,-11-13-10278,5 8 7697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6:45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97 5312,'-3'-10'2331,"3"6"612,1 4-2809,0 0-1,0 0 1,0 0-1,0 0 1,0 0-1,0 0 0,0 0 1,0 0-1,0 0 1,0 0-1,-1-1 1,1 1-1,0 0 1,0-1-1,0 1 1,0-1-1,0 1 0,-1-1 1,1 1-1,0-1 1,1 0-1,5-3 398,28-11 149,0 1 0,1 3 0,41-9 0,-50 15-465,0 2 1,0 0-1,1 2 1,54 4-1,-77-2-155,0 0 1,0 0-1,0 0 1,0 1-1,0 0 0,0 0 1,0 0-1,0 1 0,-1 0 1,1-1-1,-1 2 1,0-1-1,0 0 0,4 5 1,-5-4-10,-1-1 1,0 0 0,0 0-1,0 1 1,0 0 0,0-1 0,-1 1-1,1 0 1,-1 0 0,0-1-1,0 1 1,-1 0 0,1 0 0,-1 0-1,0 0 1,0 0 0,0 0-1,-1 7 1,-2 1 37,0-1 0,0 0 0,-1 0 0,0 0-1,-1-1 1,0 1 0,-1-1 0,0 0 0,0 0 0,-1-1 0,0 0 0,-1 0 0,0-1-1,-1 0 1,0 0 0,0-1 0,0 0 0,-1-1 0,0 0 0,-12 5 0,10-6 44,0 0 0,0-1 0,0-1 0,-1 0 0,-13 2 0,18-5-479,0 1 1,0-1 0,-14-2 0,17 1-415,0 0-1,0 0 1,0-1 0,0 0 0,0 0 0,-6-3 0,2-1-989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6:46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5 4640,'0'0'124,"0"0"-1,0 0 1,0-1 0,0 1 0,0 0 0,0 0-1,0 0 1,0-1 0,0 1 0,-1 0-1,1 0 1,0 0 0,0 0 0,0-1 0,0 1-1,0 0 1,0 0 0,-1 0 0,1 0-1,0 0 1,0-1 0,0 1 0,-1 0 0,1 0-1,0 0 1,0 0 0,0 0 0,0 0 0,-1 0-1,1 0 1,0 0 0,0 0 0,0 0-1,-1 0 1,1 0 0,-12 1 1508,-10 7-408,15-4-976,1-1 0,0 1 0,0 1 0,1-1 0,-1 1 0,1 0 1,0 1-1,0-1 0,1 1 0,-1 0 0,1 0 0,-6 12 0,9-15-192,-1 1 0,0 0-1,1 0 1,0 0-1,-1 0 1,2 0 0,-1 1-1,0-1 1,1 0-1,0 0 1,0 1-1,0-1 1,1 0 0,-1 0-1,1 0 1,0 0-1,0 0 1,0 0 0,1 0-1,-1 0 1,1 0-1,0 0 1,3 3 0,-2-2 19,1-1 1,0 1 0,0-1 0,0 0 0,0-1 0,1 1 0,-1-1 0,1 0-1,0 0 1,0 0 0,0-1 0,0 0 0,1 0 0,-1 0 0,1 0 0,-1-1-1,1 0 1,-1 0 0,1-1 0,0 0 0,0 1 0,-1-2 0,1 1 0,0-1-1,-1 0 1,1 0 0,-1 0 0,1-1 0,-1 0 0,0 0 0,0 0 0,1-1-1,-2 0 1,1 0 0,0 0 0,0-1 0,-1 1 0,0-1 0,0 0 0,0 0-1,0-1 1,-1 1 0,6-10 0,-6 8-22,0 0 0,0 0 0,-1-1 0,1 1 0,-2-1-1,1 0 1,-1 1 0,0-1 0,0 0 0,-1 0 0,0-9 0,0 14-109,-1 0-1,1-1 1,-1 1 0,1 0-1,-1-1 1,0 1 0,0 0-1,0 0 1,0 0 0,0 0 0,0 0-1,-1 0 1,1 0 0,-1 0-1,1 0 1,-1 1 0,0-1-1,0 0 1,1 1 0,-1 0 0,0-1-1,0 1 1,-1 0 0,1 0-1,0 0 1,0 0 0,0 1 0,-1-1-1,1 0 1,0 1 0,-1 0-1,1 0 1,0-1 0,-1 1-1,-2 1 1,0-1-341,0 0 0,1 0 1,-1 1-1,1 0 0,-1 0 0,1 0 0,-1 0 0,-5 3 1,-6 7-949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6:4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247 170 4800,'0'0'221,"-1"0"0,1 0 1,0 0-1,-1 0 0,1 0 0,-1 0 0,1 1 1,-1-1-1,1 0 0,0 0 0,-1 1 0,1-1 1,-1 0-1,1 1 0,0-1 0,-1 0 1,1 1-1,-11 18 1449,4-7-901,0-1-268,-1-1 0,-1 0 0,-13 12 0,10-10 65,-18 23 0,3 6 193,2 1 0,-35 82 0,52-107-514,5-12 19,0 0 0,1 0 0,-3 10 0,41-88 1480,-13 33-1710,2 2-1,1 0 0,41-43 0,-11 12 149,-28 31 191,41-74 1,-35 44 148,-34 68-528,0 0-1,0 0 0,0 0 0,0 0 1,0-1-1,0 1 0,0 0 0,0 0 1,0 0-1,0 0 0,0 0 1,0 0-1,0 0 0,0 0 0,0 0 1,1 0-1,-1 0 0,0 0 0,0 0 1,0 0-1,0 0 0,0-1 0,0 1 1,0 0-1,0 0 0,0 0 1,1 0-1,-1 0 0,0 0 0,0 0 1,0 0-1,0 0 0,0 0 0,0 0 1,0 1-1,0-1 0,1 0 0,-1 0 1,0 0-1,0 0 0,0 0 1,0 0-1,0 0 0,0 0 0,0 0 1,0 0-1,0 0 0,0 0 0,0 0 1,0 0-1,1 0 0,-1 1 0,0-1 1,0 0-1,0 0 0,0 0 1,0 0-1,0 0 0,0 0 0,0 0 1,0 0-1,0 0 0,0 1 0,0-1 1,0 0-1,5 13-57,3 17 215,15 77 366,-16-68-305,2-1-1,21 57 1,-27-86-149,1 0 0,1 0 0,0 0 0,7 10 0,-8-12 191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6:4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6816,'-10'-9'3072,"10"13"-2656,5-4 1312,3 0-1024,7 0 832,2 0-864,11 0-288,-1 0-256,-1 0-320,6 0 96,-6 0-96,-2 0 96,-3 0-3328,-3 0 1888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06:04.83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0 216 5632,'1'-1'133,"-1"0"1,1 0-1,0 0 1,-1 1-1,1-1 1,0 0 0,0 0-1,0 1 1,0-1-1,0 1 1,-1-1-1,1 0 1,0 1-1,0 0 1,0-1-1,0 1 1,0 0-1,1-1 1,-1 1-1,1 0 1,26-2-213,-7 1 233,0-1-1,28-7 1,-28 5 513,0 0 1,31 0 0,127-5 1424,-3 1-1011,361-4 515,-245 4-1416,212 3 567,18-2-694,64 11 192,-82 53-357,-497-56 65,0 1 0,0 0 0,0 0 0,0 0 0,9 5 0,-16-7 47,0 0-1,0 0 1,0 0 0,0 0 0,0 0 0,0 0 0,0 0-1,0 0 1,0 0 0,0 0 0,0 1 0,0-1-1,0 0 1,0 0 0,0 0 0,0 0 0,0 0 0,0 0-1,0 0 1,0 0 0,-1 0 0,1 0 0,0 0-1,0 0 1,0 0 0,0 0 0,0 0 0,0 0 0,0 0-1,0 0 1,0 0 0,0 0 0,0 0 0,0 1-1,0-1 1,0 0 0,0 0 0,0 0 0,0 0-1,0 0 1,0 0 0,0 0 0,0 0 0,0 0 0,0 0-1,0 0 1,0 0 0,0 0 0,1 0 0,-1 0-1,0 0 1,0 0 0,0 0 0,0 1 0,0-1 0,0 0-1,0 0 1,-7 3 23,0 0 0,0-1 1,0 0-1,-1 0 0,1 0 0,-1-1 0,1 0 0,-15 0 0,-5 1 36,-367 7 111,206-9-164,-647 29-177,253 13-16,278-1 487,284-38-141,-31 10-738,22-5 380,29-8 193,0 0 1,0 0 0,0 0 0,0 0 0,0 0 0,0 0 0,-1 1 0,1-1 0,0 0 0,0 0 0,0 0 0,0 0-1,0 0 1,0 0 0,0 0 0,0 0 0,0 0 0,0 0 0,-1 0 0,1 0 0,0 0 0,0 0 0,0 0 0,0 0 0,0 1-1,0-1 1,0 0 0,0 0 0,0 0 0,0 0 0,0 0 0,0 0 0,0 0 0,0 0 0,0 0 0,0 1 0,0-1 0,0 0-1,0 0 1,0 0 0,0 0 0,0 0 0,0 0 0,0 0 0,0 0 0,0 0 0,0 1 0,0-1 0,0 0 0,0 0 0,0 0-1,0 0 1,0 0 0,7 6 48,11 5 130,-12-9-154,1 0-1,-1 0 1,1-1 0,0 1 0,-1-1 0,1-1 0,0 1-1,0-1 1,13-2 0,4 1 123,461-11 285,45-9-283,-266 11-243,-3 0-117,546 10 584,-654 3-482,111-3 106,-3-8 141,-167 6-137,-55 2 118,60-7 0,-67 5-30,-27 3-69,0-1 0,0-1 0,1 1-1,-1-1 1,0 0 0,0 0 0,6-2 0,-11 3-19,0 0-1,1 0 1,-1-1 0,0 1 0,0 0-1,0 0 1,0 0 0,1-1-1,-1 1 1,0 0 0,0 0 0,0 0-1,0-1 1,0 1 0,0 0 0,0 0-1,0-1 1,0 1 0,0 0 0,0 0-1,0-1 1,0 1 0,0 0 0,0 0-1,0-1 1,0 1 0,0 0 0,0 0-1,0-1 1,0 1 0,0 0-1,0 0 1,-1 0 0,1-1 0,-6-7-226,1 4 89,0 0-1,-1 0 0,0 1 1,0 0-1,1 0 1,-2 0-1,-9-3 0,-5 1-54,-24-5 0,-108-11-212,-224-4 0,-172 17 632,264 11-55,122 1-146,-172 7-5,187-5-95,-57 5 7,-127 3 1361,339-18-1296,24-5-138,1 2 0,0 0 0,43-1-1,-14 1 109,160-22 40,454-75 364,-398 63-554,-2 20-42,-151 13 169,26 4 81,-9 0 157,41 0 65,-87 4-26,-90-1-366,-5 0-34,-14-1-3,-98 8-134,15 1 108,-356 16 135,153 19 23,256-35 115,-107 12 220,75-11-107,1-2 87,37-3-176,-45 8 0,83-11-85,0 0 0,0 0 0,0 0 0,1 0 0,-1 0 0,0 0 0,0 0-1,0 0 1,0 0 0,0 0 0,0 0 0,0 0 0,0 0 0,0 0 0,0 0 0,0 0 0,0 1 0,0-1 0,0 0 0,0 0 0,0 0 0,0 0 0,0 0 0,0 0 0,0 0 0,0 0 0,0 0 0,0 0-1,0 0 1,0 0 0,0 0 0,0 0 0,0 0 0,0 0 0,0 0 0,0 0 0,0 0 0,0 0 0,0 1 0,0-1 0,0 0 0,0 0 0,0 0 0,0 0 0,0 0 0,0 0 0,11 2 26,16 2 17,305 5 321,-235-9-316,404-24-77,-299 10 81,-78 6-6,92 1 234,-132 6-431,-76-2 8,-73 6-7963,33 0 4275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6:48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29 1664,'-1'0'52,"1"0"0,0 0 0,0-1 0,-1 1 0,1 0 0,0-1 0,0 1 0,-1 0 0,1-1 0,0 1 0,0 0 0,0-1 0,-1 1 0,1-1 0,0 1 0,0 0 0,0-1 0,0 1 0,0-1 0,0 1 0,0-1 0,0 1 0,0 0 0,0-1 0,0 1 1,0-1-1,0 1 0,1 0 0,-1-1 0,0 1 0,0-1 0,3-8 2656,-3 9-2629,0 0-1,0 0 1,-1 0-1,1-1 1,0 1-1,0 0 1,0 0-1,0-1 1,0 1-1,0 0 1,0 0-1,0-1 0,0 1 1,0 0-1,0 0 1,1 0-1,-1-1 1,0 1-1,0 0 1,0 0-1,0-1 1,0 1-1,0 0 1,0 0-1,1 0 1,-1 0-1,0-1 1,0 1-1,0 0 1,0 0-1,1 0 1,-1 0-1,0 0 1,0-1-1,0 1 1,1 0-1,-1 0 1,0 0-1,0 0 1,1 0-1,-1 0 15,1 1 0,-1 0-1,1-1 1,-1 1 0,0 0-1,1-1 1,-1 1 0,0 0-1,1-1 1,-1 1 0,0 0-1,0-1 1,0 1 0,0 0 0,0 0-1,0-1 1,0 1 0,0 0-1,0 1 1,-16 186 4940,4-67-3373,7-63-1300,-1 12-60,4 82 0,3-115-11,-2-22-753,3 22-1,2-17-186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6:58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74 2560,'-5'-8'15439,"14"17"-14297,-6-3-990,0 0-1,-1 1 1,1-1 0,-1 1 0,-1 0 0,1-1 0,-1 1-1,-1 0 1,1 0 0,-1 10 0,1 1 7,3 279 772,-4-207-582,2-74-53,1-12 299,1-9-89,29-86-565,-12 35 22,-11 27 32,42-106-135,-42 113 94,1 0-1,1 1 1,28-37 0,-31 47 104,0-1 0,2 1 0,-1 1 0,1 0 0,1 1 0,-1 0 0,14-8 0,-20 14-5,0 1 1,0-1 0,0 1 0,0 0 0,8-2 0,-11 4-41,-1 0 0,0 0 0,0 0 0,1-1 1,-1 2-1,0-1 0,0 0 0,1 0 1,-1 0-1,0 0 0,0 1 0,1-1 1,-1 1-1,0-1 0,0 1 0,0-1 1,0 1-1,0 0 0,0-1 0,0 1 0,0 0 1,0 0-1,0 0 0,0 0 0,0 0 1,-1 0-1,1 0 0,0 0 0,0 1 1,3 8 34,-1-1 0,0 0 0,-1 1 0,0 0 1,0 0-1,-1-1 0,0 1 0,-1 14 0,1 2-12,0 81 277,-1-59-178,2-35 92,2-9 99,4-9-52,-2-3-300,-1 0 0,1-1 0,-2 0 0,8-17 0,0-1-276,9-13 129,1 1 1,52-67-1,-69 99 157,1 0 0,0 0 0,1 1 0,-1-1 0,1 1 0,1 1 0,-1-1 0,1 1 0,0 1 0,0-1 0,15-5 0,-22 10 24,1 0 0,-1-1 0,1 1-1,-1 0 1,1 0 0,0-1 0,-1 1-1,1 0 1,-1 1 0,1-1 0,0 0 0,-1 0-1,1 1 1,-1-1 0,1 1 0,-1-1 0,1 1-1,-1 0 1,0 0 0,1-1 0,-1 1-1,0 0 1,1 0 0,-1 0 0,0 1 0,0-1-1,0 0 1,0 0 0,0 0 0,0 1-1,0-1 1,-1 1 0,1-1 0,0 1 0,0 1-1,1 5 82,1 0-1,-1 0 0,-1 1 0,1-1 0,-1 10 1,-1-18-88,2 33 86,-2 0 1,-1 0-1,-1 0 1,-7 34-1,-11 67-86,15-95-1276,0-21-1316,0-9-3410,4-5 3660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6:59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11 2912,'-2'-1'917,"1"0"1,0 0-1,-1 0 1,1 0-1,0 1 1,-1-1-1,1 0 0,-1 1 1,1-1-1,-1 1 1,-1-1-1,-23-1 2982,10 4-4130,-22 4 0,22-3 1582,3 0-1182,0 0 0,0 1 0,0 1 0,1 0 0,0 0 0,0 1 0,0 1 0,1 0 0,0 0 0,1 1 0,-1 0 0,1 1 0,1 1 0,-16 18 0,6-2 80,1 0 1,2 1-1,0 1 0,-22 57 0,33-74-125,2 0 1,-1 0-1,1 1 1,1 0-1,0-1 1,-1 20-1,3-24-55,1 0 1,-1 0-1,1 0 0,0-1 0,1 1 0,0 0 0,0-1 1,0 1-1,1-1 0,0 0 0,0 0 0,7 10 1,-8-13-52,0-1 1,0 0 0,0 0 0,0 0 0,1 0-1,-1 0 1,1 0 0,-1-1 0,1 1 0,0-1 0,-1 0-1,1 0 1,0 0 0,0 0 0,0 0 0,0 0-1,0-1 1,0 1 0,0-1 0,0 0 0,0 0-1,0 0 1,0-1 0,0 1 0,0-1 0,0 1 0,-1-1-1,1 0 1,0 0 0,0 0 0,0-1 0,-1 1-1,1-1 1,-1 1 0,4-4 0,0-1 12,1-2-1,-1 1 1,-1-1 0,1 0-1,-1 0 1,-1 0 0,7-17-1,19-65 99,-30 90-130,21-82 30,26-75 12,-33 104-393,-14 53 352,0 0 1,0 0 0,0 0 0,0 0 0,0 0-1,0 0 1,0-1 0,0 1 0,0 0 0,0 0 0,0 0-1,0 0 1,0 0 0,0 0 0,0 0 0,0-1-1,0 1 1,0 0 0,0 0 0,0 0 0,0 0-1,0 0 1,0 0 0,0 0 0,0 0 0,1 0 0,-1-1-1,0 1 1,0 0 0,0 0 0,0 0 0,0 0-1,0 0 1,0 0 0,0 0 0,1 0 0,-1 0 0,0 0-1,0 0 1,0 0 0,0 0 0,0 0 0,0 0-1,0 0 1,1 0 0,-1 0 0,0 0 0,0 0-1,0 0 1,0 0 0,0 0 0,0 0 0,0 0 0,0 0-1,1 0 1,-1 0 0,0 0 0,0 0 0,0 1-1,0-1 1,0 0 0,0 0 0,0 0 0,0 0 0,0 0-1,0 0 1,0 0 0,1 0 0,-1 1 0,3 11 192,4 112 344,-6-70-418,0 23 232,-11 92 0,-22 77 388,12-107-516,11-71-20,-2 0-1,-41 129 1,50-189-182,-1 0 0,0 0-1,-1 0 1,0 0 0,0-1 0,0 0-1,-1 0 1,-11 13 0,15-19-57,-1 0 1,1 0 0,-1 0-1,0 0 1,0-1-1,0 1 1,1 0-1,-1-1 1,0 1 0,0-1-1,0 0 1,0 0-1,0 1 1,0-1-1,0 0 1,0-1 0,0 1-1,0 0 1,0-1-1,0 1 1,1-1-1,-1 1 1,-2-2 0,-6-2-145,0-1 0,0 0 0,-9-8 0,9 7 129,2 0 3,-1 0 1,2 0 0,-1 0-1,0-1 1,1 0 0,1-1-1,-12-14 1,16 18 39,0 1 0,0-1 1,0 0-1,0 0 0,0 0 0,1 0 1,0 0-1,0 0 0,0 0 0,0 0 1,1 0-1,0-1 0,0 1 0,0 0 1,0 0-1,0 0 0,1-1 0,0 1 0,0 0 1,0 0-1,3-7 0,0 4 13,0 0-1,0 0 1,0 0 0,1 0-1,0 0 1,1 1-1,7-8 1,-9 11 41,1-1 1,-1 1-1,0 0 1,1 1-1,-1-1 1,1 1-1,0-1 1,0 1 0,0 1-1,0-1 1,0 1-1,0 0 1,6-1-1,9 2 140,-1 0 0,1 2 0,19 3-1,-22-2-430,0-1-1,0-1 0,0 0 1,28-3-1,-21 1-1428,-20 1 792,0 1 1,0-2 0,0 1-1,0 0 1,1-1 0,-1 0-1,0 0 1,0 0 0,0 0-1,0-1 1,5-2 0,18-16-4693,4 0 1836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00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 4064,'-8'-2'1313,"-21"3"17421,29-1-18711,1-1 0,-1 1 0,0-1 0,0 1 0,1 0 0,-1-1 0,0 1 0,0 0 0,1 0 0,-1-1 0,0 1 0,1 0 0,-1 0 0,1-1 0,-1 1 0,0 0 0,1 0 0,-1 0 0,1-1 0,-1 1-1,0 0 1,1 0 0,-1 0 0,1 0 0,-1 0 0,1 0 0,-1 0 0,0 0 0,1 0 0,19 0 333,-15 1-243,77-5 981,25 1-690,-14 5 49,47 4-165,-81-1-183,-30-4-110,0 2 1,30 7-1,-54-9 1149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00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 5888,'-6'-3'11946,"16"-2"-8620,18-3-1697,-3 6-657,0 1 1,32 4-1,8-1-940,18 1 77,35 0-3157,-86-4 1496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01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186 125 2144,'0'-1'50,"-2"-30"796,2 29-701,0-1-1,0 1 0,0 0 1,1 0-1,-1 0 1,1 0-1,-1 0 0,1 0 1,0 0-1,0 0 1,2-4-1,0 2 795,0-1-1,0 1 1,-1-1 0,0 0-1,0 0 1,0 0 0,-1 0-1,1 0 1,-1 0 0,1-10-1,-4 40 917,0 0 0,-1 1 0,-10 32 0,-27 81-856,24-86-463,-16 61 21,-19 135 0,8-21-525,33-177-2608,7-37-5013,7-30-405,-1 4 6458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02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14 485 4640,'-4'-37'2096,"-1"6"-307,2-1 0,2 1 1,2-48-1,2 57-1098,1 0-1,1 0 1,10-27-1,-12 41-483,1-1-1,0 1 0,1 0 0,-1 0 0,2 0 0,-1 1 1,1 0-1,0 0 0,0 0 0,13-9 0,-8 8-35,-1 1 0,2 0 0,-1 1-1,1 0 1,0 1 0,0 0 0,15-4 0,-12 5-39,1 1 0,-1 0 1,1 1-1,0 1 1,0 1-1,0 0 0,0 1 1,0 0-1,-1 1 1,1 1-1,0 1 1,-1 0-1,17 7 0,-22-5-24,1-1 0,-1 2 0,0-1 0,0 1 0,-1 1 0,0 0-1,0 0 1,-1 1 0,0 0 0,9 13 0,-4-2 151,-1 0-1,-1 0 1,-1 1 0,10 29-1,-17-40-127,0-1 1,0 0-1,-1 1 0,-1-1 0,1 1 0,-2-1 0,1 1 0,-1 0 1,-1-1-1,0 1 0,-2 10 0,2-15-88,-1 1 0,0-1 0,0 0 0,0 0 0,0 0-1,-1 0 1,0 0 0,0-1 0,-1 1 0,1-1 0,-1 0 0,0 0 0,0 0 0,0 0-1,0-1 1,-1 0 0,0 0 0,1 0 0,-1 0 0,-9 3 0,-6 0-257,1-2-1,-1 0 1,0-1 0,1 0 0,-35-2 0,33-2-755,-22-4 0,31 3-612,-1 1-1,0 0 1,1 0-1,-22 3 1,31-2 491,-14 4-1631,17-4 2475,-1 0 0,1 1 0,-1-1 1,1 0-1,-1 1 0,1-1 0,-1 0 0,1 1 0,-1-1 1,1 1-1,0-1 0,-1 1 0,1-1 0,-1 1 1,1-1-1,0 1 0,0-1 0,-1 1 0,1-1 1,0 1-1,0-1 0,0 1 0,0 0 0,-1-1 0,1 1 1,0 0-1,4 14-2714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02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7296,'-2'2'445,"0"1"0,1-1 0,-1 1 0,0-1 0,-1 0 0,1 0 0,0 0 0,-3 2 0,2-2-200,1-1 1,0 1-1,0 0 0,0 0 1,0 0-1,0 1 0,-2 1 1,-4 8 1112,-1-1 1,-14 13-1,-13 16 845,33-36-1941,0 1 0,0-1 0,0 1-1,1-1 1,0 1 0,0 0 0,-2 8 0,3-11-195,1 0-1,-1 0 1,1 0 0,0 0 0,0 0 0,0-1 0,0 1-1,0 0 1,1 0 0,-1 0 0,0 0 0,1 0 0,0 0-1,-1 0 1,1 0 0,0 0 0,0-1 0,0 1 0,0 0-1,0-1 1,0 1 0,1-1 0,-1 1 0,1-1 0,-1 1-1,1-1 1,-1 0 0,1 0 0,0 0 0,-1 0 0,4 1-1,-2 0-52,0-1-1,0 0 0,1 0 0,-1 0 0,0-1 0,0 1 1,1-1-1,-1 0 0,0 1 0,1-2 0,-1 1 1,0 0-1,1-1 0,-1 1 0,0-1 0,0 0 1,1 0-1,2-2 0,-1 0-36,0 0 0,0-1 1,0 0-1,-1 0 0,1 0 0,-1 0 0,0-1 0,0 0 1,-1 1-1,0-1 0,1-1 0,-2 1 0,1 0 1,0-1-1,-1 0 0,0 1 0,-1-1 0,1 0 1,-1 0-1,0 0 0,-1 0 0,1 0 0,-1 0 1,0 0-1,-1 0 0,1 0 0,-1 0 0,-2-7 1,2 12-12,1 0-1,0 0 1,-1 0 0,1 0 0,-1 0 0,1 0 0,-1 0 0,0 0 0,1 0 0,-1 0 0,0 0-1,0 0 1,0 0 0,0 0 0,0 1 0,0-1 0,0 0 0,0 1 0,0-1 0,0 1 0,0-1 0,0 1-1,0 0 1,0-1 0,0 1 0,-1 0 0,1 0 0,0 0 0,0 0 0,0 0 0,-2 0 0,-3 1-226,1 0 1,0 0 0,-1 0-1,1 1 1,-7 3 0,1-1-438,-34 12-3271,25-3 2155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03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316 305 6656,'-4'-4'818,"3"4"-666,1-1-1,-1 0 1,0 1-1,1-1 1,-1 1 0,1-1-1,-1 1 1,0-1-1,0 1 1,1-1-1,-1 1 1,0 0 0,0-1-1,0 1 1,1 0-1,-1 0 1,-2-1-1,-9 16 5413,-16 27-3592,8-7-810,-27 71 0,-3 42-180,9-27-347,-40 94 789,80-213-1430,1-1-1,-1 1 1,1-1-1,-1 0 0,0 1 1,1-1-1,-1 0 1,0 1-1,0-1 0,0 0 1,0 0-1,0 0 1,0 1-1,-1-1 0,1 0 1,-2 1-1,2-6-275,6-18-31,0 6 247,45-195-31,-3 10 182,-32 148 196,40-90-1,-53 138-250,35-77 878,69-110 0,-94 173-551,-10 14-289,1 1-1,-1-1 0,1 1 1,0 0-1,0 0 0,0 0 1,1 1-1,-1-1 1,1 1-1,5-4 0,-8 7-57,-1-1-1,1 1 1,0 0-1,0 0 1,0-1-1,-1 1 1,1 0-1,0 0 1,0 0-1,-1 0 1,1 0-1,0 0 1,0 0-1,0 0 1,-1 0-1,1 1 1,0-1-1,0 0 1,0 0-1,-1 1 1,1-1-1,0 0 1,-1 1-1,1-1 1,0 1-1,-1-1 1,1 1-1,-1-1 1,1 1-1,0 0 1,-1-1 0,0 1-1,1 0 1,-1-1-1,1 2 1,2 3 72,0 0 0,0 1 1,2 9-1,-4-14-76,13 48 237,-1 1 1,9 84 0,-15-86-186,3 18 53,68 355 396,-72-404-385,12 28-1,-11-31-717,-1 0-1,6 24 1,-9-30-4753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04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7 194 2240,'-6'-8'24651,"12"4"-26557,24-11 1165,-1 2 1305,1 1 1,34-9 0,-6 2-418,-26 8-139,58-22-1004,-76 26-1385,26-16 0,-36 21 1952,-2 1-165,-1 0-1,1 0 1,-1 0 0,1 0 0,-1 0-1,0-1 1,1 1 0,-1 0 0,0-1 0,0 1-1,0 0 1,1-3 0,3-4-2979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06:13.84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7533 386 2656,'2'-4'88,"0"1"1,0 0 0,0 0-1,0 0 1,1 0-1,0 0 1,-1 1-1,1-1 1,0 1-1,0 0 1,6-4-1,3-2 87,-10 6 56,0 0 0,0 0 0,-1 0 0,1 0 0,-1 0 0,0-1 0,0 1 0,0 0 0,0-1 0,0 1 0,0-1 0,0-3 0,0-6 155,0 1 1,0 0 0,4-14-1,-3 12 246,-1 1-1,-1-1 0,-1-23 1,0 3 224,1 15-668,1 6 233,-1 0 0,-1 0 0,-3-21 0,3 27-284,0 0 1,1 0-1,-1 1 1,2-11-1,0 1-14,-1 15-59,0 16-448,6 51 443,2-36 218,-6-25-224,1 1 1,-2 0-1,2 7 1,7 61 93,-4-30 62,1 56 0,-6-88-157,1 0 0,0-1 0,0 1 0,7 19 1,-4-16-168,4 29 1,-5-23-3,0 6 730,5 36 59,-8-24-891,0-15 301,-1-1 0,-6 40-1,-2-15-25,-2 94 0,5-104-59,3-29 24,0 0 0,0 14-1,-6 82-244,8-90 235,0 51 175,-9 71 1,4-51-256,0 4-17,-2-19-7,4 106-1,4-105 191,-1 277-236,11-212 176,-3-74-26,-4-31 56,9 32 1,-2-18 21,-2-15-2,-7-27 93,0 0 0,-1 1 1,1-1-1,-1 1 0,1 11 379,-1-18-447,0 1 0,0 0-1,0-1 1,0 1 0,0-1 0,0 1 0,0-1 0,0 0 0,0 1 0,0-1 0,-1 0 0,1 0-1,0 1 1,0-1 0,-1 0 0,2-2 0,12-18 201,-11 16-208,5-10-40,-1-1 1,0 0 0,-1 0-1,5-19 1,12-71 99,-17 71-136,79-305-82,16-51-256,-43 53-13,-44 231 176,-1-129 0,-21-4 263,2 178-202,-26-112 0,-1 12-166,18 74-15,2 10 68,0 8-239,12 51 92,1 13-282,0 14 68,1 157-1045,-7 312 1342,-20-16 379,24-247 208,3-139 2214,-2-128-1744,-12-102-1,-22-167-535,27-7-491,11 201 344,0 100-398,0 0 0,12-43-1,-12 54-24,2-2-722,0 31-81,-3 8 805,-1 0 1,-1 0-1,-4 30 1,1-12 187,-20 336 276,7-168-229,9-123 196,6-5 1424,1-78-1494,1 0-1,-1 0 0,0 1 0,1-1 0,-1 0 0,0 0 0,1 0 0,-1 0 0,1 1 0,-1-1 0,0 0 0,1 0 0,-1 0 1,1 0-1,-1 0 0,1 0 0,-1 0 0,0 0 0,1 0 0,-1-1 0,1 1 0,-1 0 0,0 0 0,1 0 0,0-1 0,1 0 23,1 0 0,-1 0 0,0-1 0,0 1-1,0-1 1,0 1 0,0-1 0,0 0 0,0 0-1,0 0 1,1-2 0,16-28 296,-18 30-362,13-25 112,-1-1 0,11-40 0,12-64-81,-7 26-22,37-76-211,-41 123 79,-3-2 1,15-67-1,-32 103 120,23-144 454,-20 27-1318,-3 123-864,0 176 571,9 81 779,0-4 331,-9 161 143,-1 20 240,1-225-42,-1-115 19,-3-59 2617,-11-216-1928,6 141-1043,-16-336-535,13 217 345,-4-162-860,11 339 1028,0 1 1,1 0-1,-1-1 1,0 1-1,0-1 0,0 1 1,0 0-1,0-1 0,0 1 1,0 0-1,0-1 1,0 1-1,-1 0 0,1-1 1,0 1-1,0 0 0,0-1 1,0 1-1,0 0 1,-1-1-1,1 1 0,0 0 1,0-1-1,0 1 0,-1 0 1,1-1-58,-1 1 57,1 0 0,-1 0 8,1 1-1,0 0 0,0-1 0,-1 1 0,1 0 1,0 0-1,0-1 0,0 1 0,0 0 1,0-1-1,0 1 0,0 0 0,0 0 1,0-1-1,0 1 0,0 0 0,0 0 1,1 1-1,27 199-712,-9-37 805,-9-88-89,1 13 41,10 124-79,-18-100 145,2 136 680,1-205 721,-4-52-1269,0 1 0,0 0 0,-1 0-1,0-1 1,0 1 0,-1-1-1,0 1 1,-1-9 0,1 0-30,0-47 20,5-262 148,-3 24-904,-4 159 130,8 51-1082,-4 99 684,4 72-123,3 7 698,10 64 166,5-9-79,-19-105 296,-5-35-105,4 25 359,1 32 1,-5-57-289,0-1 1,0 1 0,0 0-1,0-1 1,1 1-1,-1 0 1,1-1 0,-1 1-1,2 2 1,8-21 1858,-8 6-1758,0 0 0,-1-1 0,0 1 0,0 0-1,-3-18 1,2-2-138,0-113-88,0-73-2901,-5 266 1908,0-9 792,-13 184-76,12-118 203,2-16 122,-10 182 118,9-176-53,-4 33-1,-18 269 794,27-182-281,-6-132-374,6-84-205,1 1-6,-1 0 1,0-1 0,0 1-1,0 0 1,0 0 0,0-1-1,0 1 1,-1 0 0,1-1 0,0 1-1,0-1 1,0 1 0,0 0-1,-1-1 1,1 1 0,0 0-1,-1-1 1,1 1 0,-1-1-1,1 1 1,-1 0 0,1-1 37,0 1-1,-1-1 1,1 0 0,0 1 0,0-1-1,0 1 1,-1-1 0,1 0 0,0 1-1,0-1 1,0 1 0,0-1 0,0 1-1,0-1 1,0 1 0,0-1 0,0 1-1,0-1 1,0 0 0,0 1 0,1 0-1,-1 7 386,-14-4-212,10 1-256,2-3 44,1 1 1,-1 0 0,0-1-1,-1 0 1,1 1-1,0-1 1,-1 0 0,1 0-1,-1-1 1,1 1 0,-4 1-1,-12 10-281,-18 12 211,31-20 79,-1 0 0,0 0 1,0-1-1,0 0 0,0 0 1,-1 0-1,-8 3 0,6-4 65,-1 2-1,1 0 0,-1 0 0,-10 8 0,18-11-63,2-2 41,-1 0-1,0 0 1,1 1-1,-1-1 1,1 0 0,-1 0-1,1 0 1,-1 1-1,0-1 1,1 0-1,-1 0 1,1 0-1,-1 0 1,0 0-1,1 0 1,-1 0-1,0-1 1,1 1-1,-1 0 1,1 0-1,-1 0 1,1-1-1,-1 1 1,1 0-1,-1 0 1,0-1-1,1 1 1,0-1-1,-2 0 1,-9-5-195,-7 1 97,0 1-1,-1 1 1,-31-2-1,-60 5-52,51 1-12,-365-1 622,423 1-491,0-1 0,0 0 0,1 0 0,-1 0 0,0 0 0,0 0 0,1 0 0,-1 0 0,0-1 0,0 1 0,1 0 0,-1 0 0,0 0 0,0-1 0,1 1 0,-1-1 0,0 1 0,1 0 0,-1-1-1,1 1 1,-2-1 0,2 0-7,0 1-1,0-1 1,0 1 0,0-1-1,0 1 1,0-1-1,0 1 1,1-1-1,-1 1 1,0-1-1,0 1 1,0-1-1,0 1 1,1-1-1,-1 1 1,0-1-1,0 1 1,1-1 0,-1 1-1,0 0 1,1-1-1,0 0 1,4-4 1,1-1 0,13-7 1,-18 12-18,32-22-235,-6 5 77,38-33-1,25-35 186,80-101-1,-155 169-12,49-56-1606,-68 88 704,-46 87 167,-20 48 268,47-97 454,13-31 242,1 1 0,1-1 0,0 1 0,-4 27 0,12-49-205,0 0 0,0 1 0,0-1-1,0 0 1,0 1 0,0-1-1,0 0 1,0 1 0,0-1-1,0 0 1,0 1 0,0-1-1,0 0 1,0 0 0,0 1-1,0-1 1,0 0 0,0 1-1,1-1 1,-1 0 0,0 1-1,0-1 1,0 0 0,0 0-1,1 1 1,-1-1 0,0 0-1,0 0 1,1 1 0,-1-1-1,0 0 1,0 0 0,1 0-1,-1 0 1,0 0 0,1 1 0,-1-1-1,0 0 1,1 0 0,-1 0-1,0 0 1,0 0 0,1 0-1,-1 0 1,0 0 0,1 0-1,-1 0 1,0 0 0,1 0-1,-1 0 1,0 0 0,1-1-1,20-7 323,-17 7-218,61-33-415,0-2-1,-3-3 1,60-48 0,-122 86 246,1 1 1,-1-1-1,1 1 1,-1 0-1,0-1 1,1 1-1,-1 0 1,1-1-1,-1 1 1,0 0-1,1 0 1,-1 0-1,1-1 1,-1 1-1,1 0 1,-1 0-1,1 0 1,-1 0-1,1 0 1,-1 0-1,1 0 1,-1 0-1,1 0 1,-1 0-1,1 0 1,-1 0-1,1 0 1,-1 0-1,1 0 1,0 1-1,0 0-9,-1 0-1,1-1 0,-1 1 0,1 0 1,-1 0-1,0 0 0,1 0 0,-1 0 1,0 0-1,0 0 0,0 0 1,1 0-1,-1 0 0,-1 1 0,1 6-155,-1 1 0,-2 13 0,-21 62 71,14-52 359,-7 36-1,16-36-80,1-31-120,1 0-1,-1 0 0,0 0 0,1-1 0,-1 1 1,1 0-1,-1 0 0,1-1 0,-1 1 0,1 0 0,-1-1 1,1 1-1,0 0 0,-1-1 0,1 1 0,0-1 1,-1 1-1,1-1 0,0 1 0,1 0 0,18 6 63,-2-5 2,0 0-1,25-1 608,-61-1-1377,-153 10 451,111-4 216,0-4 0,-61-4 0,-378-22 271,290 15-570,39 0 504,36 0-145,-636 5-94,447 5 184,161-2-165,-227 6 141,162-4-308,-130-6 231,260 5 18,-807 4-14,733-6-19,-178 4-299,47 4 311,-87 5 72,18 12 165,52-4-317,13 5-11,-203 17-199,154-7 366,80-5-299,210-25-394,64-4 469,2 9-752,-1-7 853,1-1-1,-1 1 0,1-1 1,0 1-1,0-1 1,0 0-1,0 1 1,0-1-1,0 0 0,0 0 1,0 0-1,0 0 1,0 0-1,1 0 1,-1 0-1,2 1 0,27 12 69,-27-12-34,178 56-50,-37-18 241,-62-20-214,123 14 0,-92-25 188,2-5 0,138-12 1,81-16-257,-63 6 40,-119 1-340,299-3 629,212-22-229,-511 32-6,99-4 23,327 14-140,-429 6 338,-3 0-216,204 4-199,-262-7 224,0 6-125,-16-2 58,93 10 20,-6-1 72,-87-9-61,54 2 88,89-4 9,-15-2-196,147-3 180,-188-9-175,91-2 158,-141 12 27,178-6-56,-15-7 265,-200 8-304,61-5-41,-100 5 115,0-1 0,34-11 0,128-54 443,-182 64-458,1 0 0,-1-1 0,-1-1 0,0 0 0,0 0 0,0-1 0,-1-1 0,19-20 0,-13 9 39,-2 0 0,0-1 0,24-47 0,-29 48-88,32-70-15,-32 62-27,-1 0-1,7-44 1,2-61-14,-6 31-13,-5 61 29,19-62 1,-22 94-75,0 0 0,1 0 0,0 1 0,0-1 0,13-15 0,-17 22 2,0 0-1,1 1 1,-1-1-1,0 0 0,-1 0 1,2-3-1,-2 1-653,-3 15 33,1-6 601,1-1 0,-1 1 0,0-1 0,0 1 1,0-1-1,-3 3 0,-6 10 36,-8 17 14,0-2 0,-29 35 1,34-50 132,0-1 1,0 0 0,-1-1-1,-1-1 1,-29 19 0,9-11 49,-2-1 1,-1-2-1,-1-1 0,0-3 1,0-1-1,-2-1 1,1-3-1,-82 8 0,23-13-9,-115-9-1,-102-31 139,238 24-257,-146-17-46,-40 24 63,-219 7 559,253-3-675,-158 14 260,233-5-390,13 2-115,24 0 456,43-7 502,301-20-1248,-155 14 449,61-1 164,106-7 193,-95-1-151,493-33-51,8 44-225,-281 25 312,-2 26-101,-261-24-23,-30-6-424,-59-18-249,-1 1 0,0 0-1,0 1 1,0 0 0,-1 0-1,1 1 1,-1 0 0,0 1-1,12 10 1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1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240 270 2912,'5'-87'6773,"-5"87"-6721,0 0 0,0-1 0,0 1 1,0 0-1,0-1 0,0 1 0,0-1 0,0 1 0,0 0 0,0-1 0,0 1 1,0 0-1,0-1 0,0 1 0,0 0 0,-1-1 0,1 1 0,0 0 1,0-1-1,0 1 0,-1 0 0,1-1 0,-6 4 617,-5 15-260,-42 152 2130,20-83-1733,8-23-252,-19 80 1,39-122-486,-49 243 891,42-206 1061,14-70-1828,-2 0 0,1 0 0,-2-12 0,0-9-122,4-26-13,3 0-1,16-71 1,-17 103-45,19-69 163,-11 49-144,53-175-555,-55 192 442,1 1 1,1 0-1,2 0 0,1 1 0,26-34 0,-34 52 20,0 0 0,1 0 0,0 1 0,0 0 0,1 1 0,11-7 0,-16 11 32,0 1 0,-1-1 0,1 1-1,0 0 1,0 0 0,1 1-1,-1-1 1,0 1 0,0 0-1,1 0 1,-1 1 0,1 0-1,-1 0 1,0 0 0,10 2-1,-11 0 28,0-1 0,0 1 0,0 0 0,0 1 0,0-1 0,0 0 0,0 1 0,-1 0 0,0 0 0,1 0 0,-1 1-1,0-1 1,-1 1 0,1-1 0,0 1 0,2 5 0,3 7 17,-1 1 1,10 29-1,-10-19 44,-2 0-1,0 0 1,-2 0 0,-1 0-1,-1 1 1,-4 34 0,3-54 4,-1 1 0,0-1 0,0 0 0,-1 0 0,0-1 0,-1 1 0,0 0 0,-7 14 0,8-19-17,-1 1 0,0-1 1,1 1-1,-1-1 0,0 0 0,-1 0 0,1-1 1,0 1-1,-1-1 0,0 1 0,1-1 1,-1 0-1,0-1 0,0 1 0,0-1 0,0 1 1,0-1-1,-9 1 0,-1-1 78,0 1 1,0-2-1,0 0 0,0-1 0,-23-4 1,29 4-508,-1-1 1,0-1 0,1 0 0,-1 0-1,1 0 1,0-1 0,0-1-1,0 1 1,-14-11 0,22 15 283,0-1 1,0 1 0,0 0-1,0 0 1,-1 0 0,1 0-1,0 0 1,0 0 0,0 0-1,0 0 1,-1 0-1,1 0 1,0 0 0,0-1-1,0 1 1,0 0 0,0 0-1,0 0 1,0 0-1,-1 0 1,1-1 0,0 1-1,0 0 1,0 0 0,0 0-1,0 0 1,0 0 0,0-1-1,0 1 1,0 0-1,0 0 1,0 0 0,0-1-1,0 1 1,0 0 0,0 0-1,0 0 1,0 0 0,0-1-1,0 1 1,0 0-1,0 0 1,0 0 0,0 0-1,0 0 1,1-1 0,-1 1-1,0 0 1,1 0-280,-1 0 0,1 0 1,0 0-1,-1 0 0,1 0 0,0 0 1,-1 1-1,1-1 0,0 0 1,-1 0-1,1 1 0,-1-1 0,1 0 1,-1 1-1,2 0 0,10 9-2475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17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16 552 4640,'-13'7'1504,"13"-7"-1449,0 0 1,0 0-1,-1 0 0,1 0 1,0 0-1,0 0 0,0 0 1,0 0-1,0-1 1,0 1-1,-1 0 0,1 0 1,0 0-1,0 0 0,0 0 1,0 0-1,0-1 1,0 1-1,0 0 0,0 0 1,0 0-1,-1 0 0,1-1 1,0 1-1,0 0 1,0 0-1,0 0 0,0 0 1,0 0-1,0-1 0,0 1 1,0 0-1,0 0 1,0 0-1,0 0 0,0-1 1,1 1-1,-1 0 0,0 0 1,0 0-1,0 0 1,0-1-1,0 1 0,0 0 1,0 0-1,0 0 0,9-6 1211,-1-1-1,15-14 0,28-40-295,-51 60-962,34-47 619,34-67 1,-14 22-81,2 2-397,-56 91-162,0-1 0,0 1 0,0-1 1,0 1-1,1-1 0,-1 1 1,0-1-1,1 1 0,-1-1 1,0 1-1,1 0 0,-1-1 1,0 1-1,1 0 0,-1-1 0,1 1 1,-1 0-1,1 0 0,-1-1 1,0 1-1,1 0 0,-1 0 1,1 0-1,-1 0 0,1-1 1,0 1-1,0 1 2,-1-1 1,0 0 0,1 0-1,-1 1 1,0-1-1,0 0 1,1 1-1,-1-1 1,0 0 0,0 1-1,0-1 1,1 1-1,-1-1 1,0 0-1,0 1 1,0-1 0,0 1-1,0-1 1,0 1-1,0-1 1,0 0-1,0 1 1,0-1 0,0 1-1,0-1 1,0 0-1,0 1 1,0-1-1,0 1 1,-1 0 0,-1 14 75,0 0 1,1 0 0,2 16 0,-2 16 114,0-17 102,1 1 1,1 0 0,2-1-1,12 58 1,-13-82-179,-1-1-1,2 1 0,-1-1 1,0 0-1,1 0 1,6 8-1,-8-10-34,1-1-1,0 0 1,-1 0-1,1-1 1,0 1 0,0 0-1,0-1 1,0 1 0,1-1-1,-1 1 1,0-1-1,1 0 1,-1 0 0,1 0-1,-1 0 1,1-1-1,2 1 1,4 0 29,-1-1 0,0-1 0,0 0 1,1 0-1,-1-1 0,0 0 0,8-2 0,54-25 117,-65 27-201,14-8 46,0-1 0,0 0 0,-1-1 0,-1-1-1,0-1 1,22-22 0,-19 14-3,-2 0 0,0-1-1,-1 0 1,18-35 0,-25 40-28,-7 14-15,0 0 0,-1-1-1,1 1 1,-1-1 0,0 1-1,2-9 1,1-29-32,-5 38-10,1 1-1,-2-1 0,1 1 1,0-1-1,-1 1 1,0-1-1,0 1 1,0 0-1,0-1 1,-2-2-1,2 4-4,0 1-1,0 0 1,0-1 0,0 1-1,-1 0 1,1 0 0,0 0-1,-1 0 1,1 0 0,-1 0-1,1 0 1,-1 0-1,1 1 1,-1-1 0,0 1-1,1-1 1,-1 1 0,0-1-1,1 1 1,-1 0 0,-2 0-1,-3 0-86,0 0 0,0 1 0,1-1 0,-10 4 0,10-3 52,0 1-1,0 0 0,0 0 0,1 1 0,-1-1 0,1 1 0,0 1 0,0-1 0,0 1 1,0 0-1,-4 4 0,2-1 27,1 0 0,1 1 0,-1-1-1,1 1 1,1 0 0,-8 16 0,7-11 39,1 0 0,1 0 0,-1 0 0,2 0 0,0 0 0,1 1 0,0-1-1,1 1 1,0-1 0,3 18 0,-1-22 65,0 1-1,1-1 0,0 0 1,0 0-1,1 0 1,0-1-1,0 1 1,1-1-1,0 0 0,7 7 1,-7-9 13,0-1 0,0 0-1,0 0 1,1 0 0,0-1 0,0 0 0,0 0 0,1 0 0,-1-1 0,1 0 0,0 0 0,0-1 0,11 3-1,-13-4-24,1 0-1,-1-1 1,0 0-1,0 0 1,0 0-1,0 0 1,0-1-1,0 0 1,0 0-1,0 0 1,0 0-1,6-3 1,-4 0 13,0 1 0,-1-1 0,0 0 0,0-1 0,0 0-1,0 1 1,7-10 0,2-4 28,-2 0 0,-1-1 0,0 0-1,14-32 1,82-184 175,-96 210-531,17-22 0,-27 44 215,-2 2 12,1 0 1,0 0-1,-1 1 1,1-1 0,-1 0-1,0 0 1,1 0-1,-1 0 1,1 0-1,-1 0 1,0 0-1,0-1 1,0 1-193,5 9-203,-3 5 388,0 0 0,0 0-1,-1 1 1,-1-1 0,0 0 0,-1 0 0,-3 16 0,1 0 77,-2 27 33,-3 0-1,-16 60 1,24-116-66,-4 16 108,-1-1 0,-1 1 0,-12 23 0,18-38-84,-1 0 1,1 0-1,-1 0 1,1 0-1,-1-1 0,0 1 1,1 0-1,-1 0 0,0 0 1,0 0-1,0-1 0,0 1 1,0 0-1,0-1 1,0 1-1,0-1 0,0 1 1,0-1-1,0 1 0,0-1 1,0 0-1,0 1 0,0-1 1,-1 0-1,1 0 1,0 0-1,0 0 0,0 0 1,0 0-1,-3-1 0,2 0 10,0 0 0,0 0-1,1 0 1,-1 0 0,0 0-1,0 0 1,0-1 0,1 1 0,-1-1-1,1 1 1,-1-1 0,1 0-1,0 0 1,0 1 0,-1-1-1,0-4 1,-6-9-94,0 0 0,-1 1 0,-10-13 0,12 13-501,7 13 233,2 7 81,1 3 224,0-1 1,0 0-1,1 0 0,0 0 1,0 0-1,1-1 0,9 13 1,-9-14 42,-3-2 17,1-1 0,0 1 0,0-1 0,0 0 0,0 0 0,7 4 1,-9-6-12,0 0 1,1-1-1,-1 1 1,0-1-1,1 1 1,-1-1 0,1 0-1,-1 0 1,1 0-1,-1 0 1,1 0-1,-1 0 1,1 0 0,-1 0-1,0 0 1,1-1-1,-1 1 1,1-1-1,-1 1 1,0-1-1,1 1 1,-1-1 0,0 0-1,3-1 1,8-8 128,0 1 1,-1-2 0,0 0-1,0 0 1,-2-1 0,1 0-1,11-20 1,7-8-31,79-99 57,14-6-278,-112 136-132,0 1 1,20-15-1,-29 23 205,0-1 1,1 1-1,-1 0 1,0 0-1,0 0 1,1 0-1,-1 0 0,0 0 1,0 0-1,1 0 1,-1 0-1,0 0 1,0 0-1,1 0 0,-1 0 1,0 0-1,1 0 1,-1 0-1,0 0 1,0 0-1,1 0 0,-1 0 1,0 0-1,0 0 1,1 0-1,-1 0 0,0 1 1,0-1-1,1 0 1,-1 0-1,0 0 1,0 0-1,1 1 0,5 11-216,-1 14 163,-3 2 7,-1 1-1,-4 41 1,-13 56 79,12-97-30,1-9 101,-2 0 1,0 0 0,0-1 0,-2 0 0,-9 20-1,13-35-27,1 0 0,-1 1-1,1-1 1,-1 0 0,-1-1-1,1 1 1,-4 3-1,5-5-29,0-1 0,0 1-1,1-1 1,-1 0-1,0 1 1,-1-1-1,1 0 1,0 0 0,0-1-1,0 1 1,0 0-1,-1-1 1,1 1-1,0-1 1,-1 0 0,1 0-1,-4 0 1,0-1 2,0-1 0,0 1 0,0-2 0,0 1 1,1 0-1,-1-1 0,1 0 0,0 0 0,-7-6 0,-2-2-76,-24-26-1,4-11-147,28 40-390,13 11 395,12 10 142,-11-7 89,0 0-1,0 0 0,1-1 1,-1-1-1,1 1 0,0-1 1,1-1-1,-1 0 0,1 0 1,-1 0-1,1-2 0,0 1 1,0-1-1,0 0 0,0-1 1,0-1-1,0 1 0,0-1 1,0-1-1,-1 0 0,1 0 1,16-7-1,-15 3 25,0 0 1,-1-1-1,0 0 0,0-1 1,-1 0-1,0 0 0,0-1 0,8-11 1,52-81 110,-67 98-171,28-46 39,20-31-173,-49 77 70,1 1 0,-1 0-1,0-1 1,-1 1 0,1 0-1,1-5 1,-2 3-378,-2 13 106,0 3 232,-13 67 121,-7 152 0,26-168 289,-2-42-174,-2-18-67,1 0 0,-1 0 0,1 1-1,0-1 1,0 0 0,0 0-1,1 2 1,-2-4-48,1 0 0,-1-1 0,0 1 0,1-1-1,-1 1 1,1-1 0,-1 1 0,0-1 0,1 1 0,-1-1 0,1 1-1,-1-1 1,1 0 0,0 1 0,-1-1 0,1 0 0,-1 1 0,1-1-1,0 0 1,-1 0 0,1 1 0,-1-1 0,1 0 0,0 0 0,-1 0-1,1 0 1,0 0 0,-1 0 0,1 0 0,0 0 0,-1 0 0,1 0-1,0-1 1,-1 1 0,1 0 0,-1 0 0,1-1 0,0 1 0,6-4 73,-1 0 1,0 0-1,0-1 1,0 0-1,-1 0 1,1 0 0,5-8-1,30-44 73,-32 43-169,156-214-76,-144 197 22,-18 24 2,1 1 1,0-1-1,1 1 1,5-5-1,-10 10 48,0 1 1,0 0-1,0 0 0,0-1 1,0 1-1,1 0 1,-1 0-1,0 0 0,0-1 1,0 1-1,0 0 0,1 0 1,-1 0-1,0 0 1,0-1-1,0 1 0,1 0 1,-1 0-1,0 0 1,0 0-1,1 0 0,-1 0 1,0 0-1,0 0 0,1 0 1,-1 0-1,0 0 1,1 0-1,-1 0 0,0 0 1,0 0-1,1 0 0,-1 0 1,0 0-1,0 0 1,1 0-1,-1 0 0,0 0 1,0 0-1,0 0 0,1 1 1,-1-1-1,0 0 1,0 0-1,1 0 0,-1 0 1,0 1-1,0-1 0,0 0 1,0 0-1,0 0 1,1 1-1,-1-1 0,0 0 1,0 0-1,0 1 0,0-1 1,0 0-1,0 0 1,0 1-1,0-1 0,0 0 1,0 0-1,0 1 0,0-1 1,0 1-1,1 21-142,-2-12 83,-2 19 79,3 41 0,2-15 48,-2-39-39,0 0 0,1 0 0,1 0 0,0-1 1,9 28-1,-11-42 2,0 0 0,1 0-1,-1-1 1,1 1 0,-1 0 0,1 0 0,-1 0 0,1 0 0,0 0 0,-1 0 0,1-1 0,0 1 0,0 0 0,-1-1 0,1 1 0,0-1 0,0 1 0,0-1-1,0 1 1,0-1 0,1 1 0,0 0 2,0-1-1,0 0 0,0 0 0,0 0 1,0 0-1,0 0 0,0 0 1,0-1-1,0 1 0,3-2 1,1 0 10,0-1 0,-1 1 0,1-1 1,-1-1-1,0 1 0,7-6 0,0-3 44,0-1-1,0 0 0,16-25 0,24-48 2,-6 8-14,-15 27-63,13-19-449,-44 70 437,0 0 0,0 0 0,0-1 0,0 1-1,0 0 1,0 0 0,1 0 0,-1-1 0,0 1 0,0 0-1,0 0 1,0 0 0,1-1 0,-1 1 0,0 0 0,0 0-1,1 0 1,-1 0 0,0 0 0,0-1 0,1 1 0,-1 0-1,0 0 1,0 0 0,1 0 0,-1 0 0,0 0 0,4 7-270,0 3 238,1 3 25,0 1 0,-1-1 1,-1 1-1,3 19 0,-4-18-11,1 0 0,0 0 0,8 19 1,-3-14 52,-4-9 29,1 0 0,-1 0 0,2-1 0,10 16 0,-14-23-37,0-1 0,0 0 0,0 1 0,1-1 0,-1 0 0,1 0 0,-1 0 0,1-1 0,0 1 0,0 0 0,-1-1 1,1 0-1,0 0 0,0 0 0,1 0 0,-1 0 0,0-1 0,0 1 0,0-1 0,0 0 0,6 0 0,2-1 55,-1-1 0,1 0 0,-1-1 0,1 0 0,-1 0 0,11-6-1,55-32 149,-54 26-153,-1 0 0,-1-1 1,-1-1-1,26-28 0,-34 33-3,0-1-1,16-25 1,-23 31-73,0-1 0,0 1-1,-1-1 1,0 1 0,0-1 0,-1 0-1,3-13 1,-5 20-13,0 0-1,0 0 0,0 0 1,0 0-1,0-1 1,0 1-1,0 0 0,-1 0 1,1 0-1,0 0 1,0 0-1,-1 0 0,1-1 1,-1 1-1,1 0 1,-1 0-1,0 0 0,1 0 1,-1 1-1,0-1 1,0 0-1,1 0 0,-1 0 1,0 1-1,0-1 1,0 0-1,0 1 0,0-1 1,0 0-1,0 1 1,0 0-1,0-1 0,0 1 1,-1 0-1,1-1 1,0 1-1,0 0 0,-2 0 1,-3-1-20,0 1 1,0 0 0,0 1-1,1-1 1,-1 1-1,-9 2 1,6 0 43,0 0 0,0 0-1,1 1 1,-1 0 0,1 0 0,-1 1 0,1 0 0,1 1 0,-1 0-1,1 0 1,0 1 0,0 0 0,1 0 0,-10 13 0,14-16 17,1-1 1,-1 1 0,1 0 0,-1-1 0,1 1-1,0 0 1,0 0 0,1 0 0,-1 0-1,1 0 1,0 0 0,0 0 0,0-1 0,1 1-1,-1 0 1,1 0 0,0 0 0,0 0-1,0 0 1,1-1 0,-1 1 0,1 0 0,0-1-1,0 0 1,0 1 0,1-1 0,-1 0-1,6 5 1,1 0 69,0-1-1,1 0 1,0 0-1,1-1 1,-1 0-1,1-1 1,0 0-1,1-1 1,-1 0-1,1-1 1,0 0-1,-1-1 1,16 1-1,-1-1-137,0-2 0,1-1 0,-1-1 0,0-1 1,29-8-1,23-2-3689,-27 8-1913,-9 4 2024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1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309 752 3552,'14'-26'3246,"-10"9"2036,-4 17-5194,-1-1 0,1 1 0,0 0 1,-1-1-1,1 1 0,0-1 0,-1 1 1,1 0-1,-1-1 0,1 1 0,-1 0 1,1-1-1,-1 1 0,1 0 0,-1 0 1,1 0-1,-1-1 0,1 1 0,-1 0 1,0 0-1,1 0 0,-1 0 0,1 0 1,-1 0-1,1 0 0,-1 0 0,1 0 1,-2 1-1,-14 0 446,5 2-358,0 1 1,0 1-1,0 0 0,0 1 1,1 0-1,-14 10 0,5-1-64,0 1-1,-17 19 0,11-8 128,-22 31 1,36-43-21,0 0-1,2 1 1,0 1 0,-7 18 0,15-32-163,0 0 0,0 0 1,0 0-1,1 0 0,-1 0 0,1 4 0,0-6-35,0 0-1,0 0 0,0 0 1,0 0-1,0-1 0,1 1 0,-1 0 1,0 0-1,0 0 0,1-1 1,-1 1-1,0 0 0,1 0 1,-1 0-1,1-1 0,-1 1 1,1 0-1,-1-1 0,1 1 1,-1-1-1,1 1 0,0 0 1,-1-1-1,1 1 0,0-1 1,0 0-1,-1 1 0,1-1 0,1 1 1,1-1 47,-1 1 0,1-1 1,0 0-1,-1 0 0,1 0 1,0 0-1,-1-1 0,1 1 1,0-1-1,-1 0 0,1 1 1,-1-1-1,1 0 0,-1-1 1,4-1-1,3-2 63,-1-1 1,12-10-1,-18 15-114,11-12 87,0 0 1,0 0-1,-1-2 1,-1 1-1,14-24 1,40-86 28,-33 60-488,-31 62 277,0 0-1,0 0 1,0-1-1,0 1 1,0 0 0,0 0-1,-1 0 1,1-1-1,0-2 1,-7 26-861,4 7 961,1 0 0,4 48 0,-2-65 34,1 0 0,0 0-1,0 0 1,1 0 0,1 0 0,0 0 0,1-1 0,0 0 0,10 16-1,-14-24-19,1 0-1,-1 0 0,1 0 0,-1 0 0,1-1 0,-1 1 0,1-1 0,0 1 1,0-1-1,0 0 0,0 1 0,0-1 0,0 0 0,0-1 0,1 1 1,-1 0-1,0 0 0,3 0 0,-1-1 24,-1-1 0,1 1 0,-1 0 0,0-1 0,1 0 0,-1 0 0,0 0 0,0 0 0,0 0 0,0-1 0,0 0 0,6-3 0,15-12 274,41-40 0,-34 28-215,126-100 230,-140 115-339,10-8-18,-2 0-1,-1-2 1,-1-1-1,35-49 0,-37 41 6,-3-1-1,0 0 0,24-74 1,17-111-130,-40 139 73,-16 72 39,2-16-17,-5 23 34,0 0-1,0 0 0,0 0 0,0 0 1,0 0-1,0 0 0,-1 1 1,1-1-1,0 0 0,0 0 1,-1 0-1,1 0 0,0 1 1,-1-1-1,1 0 0,-1 0 0,1 0 1,-1 1-1,1-1 0,-1 0 1,0 1-1,1-1 0,-2 0 1,2 1-2,-1 0 0,1 0 0,0-1 0,-1 1 1,1 0-1,0 0 0,-1 0 0,1 0 0,0 0 1,-1 0-1,1 0 0,0 0 0,-1 0 0,1 0 1,0 0-1,-1 0 0,1 0 0,0 0 0,-1 0 1,1 0-1,0 1 0,-1-1 0,1 0 0,0 0 0,0 0 1,-1 0-1,1 1 0,0-1 0,-1 1 0,-8 9-93,9-9 95,-6 8-28,1 0 0,0 0-1,1 1 1,0 0 0,1 0-1,-3 10 1,-12 68 160,16-75-111,-9 56 107,-2 95 0,13-126-75,1 0 0,2-1 0,2 1-1,11 45 1,-13-71-205,22 77 494,-3-31-5040,-21-57 4453,-1-1 0,0 1 0,0 0-1,1-1 1,-1 1 0,0-1-1,1 1 1,-1 0 0,1-1 0,-1 1-1,1-1 1,-1 1 0,1-1-1,-1 1 1,1-1 0,-1 1 0,1-1-1,0 0 1,-1 1 0,1-1-1,0 0 1,-1 0 0,1 1-1,0-1 1,-1 0 0,1 0 0,0 0-1,1 0 1,7 0-2747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19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72 8736,'-44'-17'3936,"40"17"-3424,8 0 512,6 0-672,11-3 1120,7-1-833,26-4 65,14 3-416,8-7-192,-4 4-64,4-4-1439,-8 9 767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20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1210 2560,'3'-2'6059,"-3"2"-5960,1 0 74,-1 0 0,1 0 0,0-1 0,-1 1 0,1 0 1,0 0-1,-1 0 0,1 0 0,0-1 0,-1 1 0,1 0 0,-1-1 1,1 1-1,-1 0 0,1-1 0,-1 1 0,1-1 0,4-4 162,0-1 0,-1 1 0,0-1 0,6-11 0,13-24 636,5-10-8,67-92-1,45-15-500,-13 16-213,-97 105-124,50-81-1,14-71 272,-93 186-387,17-42 114,-13 32-209,0 0 1,9-17 0,-18 54-374,-18 37 374,-49 95 0,42-97 301,-37 105-1,63-152-106,0 0 0,1 0-1,0 0 1,1 0 0,0 1-1,1 19 1,1-26-3,-1 0-1,1-1 1,1 1 0,-1 0 0,1-1 0,-1 1 0,2-1-1,-1 0 1,0 1 0,1-1 0,0 0 0,0 0-1,1-1 1,0 1 0,6 6 0,-8-10-56,-1 0 1,1 1 0,-1-1 0,1 0-1,0 0 1,0-1 0,-1 1-1,1 0 1,0-1 0,0 1-1,0-1 1,0 1 0,-1-1 0,1 0-1,0 0 1,0 0 0,0 0-1,0 0 1,0 0 0,0-1 0,0 1-1,0 0 1,0-1 0,2-1-1,3-1 55,0-1-1,0 0 1,0 0-1,9-9 0,-9 8-112,31-27 272,55-59 0,-67 63-237,111-134 156,-16-8-175,-101 141-34,65-101-127,-63 94 216,28-65 0,-48 97-115,-1 0-1,0 1 1,0-1-1,0 0 1,1-4-1,-2 8 45,0-1-1,0 1 1,0 0-1,0-1 1,0 1 0,0 0-1,0-1 1,0 1-1,0 0 1,0 0-1,0-1 1,-1 1 0,1 0-1,0-1 1,0 1-1,0 0 1,0 0-1,0-1 1,-1 1 0,1 0-1,0 0 1,0-1-1,0 1 1,-1 0-1,1 0 1,0 0-1,0-1 1,-1 1 0,1 0-1,-1 0-7,0 0 0,0 0 0,0 0-1,0 0 1,0 0 0,0 1 0,0-1 0,0 0 0,0 1 0,0-1-1,1 0 1,-1 1 0,0-1 0,-2 2 0,-4 2-18,0 1 1,0 1 0,0-1-1,1 1 1,0 0 0,0 0-1,-6 8 1,-22 33 9,-35 60 0,-24 64 46,47-86 20,0 4 274,4 1 1,-32 105-1,71-183 319,3-12-629,0 0 0,0 0 0,0-1 0,0 1 0,0 0 0,0 0 0,0 0 0,0 0 0,0 0 0,0 0 0,0 0 0,0 0-1,0 0 1,0 0 0,0 0 0,0 0 0,0 0 0,0 0 0,0 0 0,0 0 0,0 0 0,0 0 0,0 0 0,0 0 0,1 0 0,-1 0 0,0 0 0,0 0-1,0 0 1,0 0 0,0 0 0,0 0 0,0 0 0,0 0 0,0 0 0,0 0 0,0 0 0,0 0 0,0 0 0,0 0 0,0 0 0,0 0 0,0 0-1,0 0 1,0 0 0,1 0 0,-1 0 0,0 0 0,0 0 0,0 0 0,0 0 0,0 0 0,0 0 0,0 0 0,0 0 0,0 0 0,0 0 0,0 0 0,0 0-1,0 0 1,0 0 0,0 0 0,0 1 0,10-17 249,-2 4-176,1 0-1,0 0 1,1 1 0,20-18 0,50-35-68,-71 57-91,0 0 0,1 1 0,0 0 0,0 1 0,0 0 0,1 0 0,19-5 0,-28 10 67,0 0 0,-1 0 0,1-1 0,0 1 0,-1 1 0,1-1 0,-1 0 0,1 0 1,0 1-1,-1-1 0,1 0 0,0 1 0,-1 0 0,1-1 0,-1 1 0,0 0 0,1 0 0,-1 0 0,1 0 0,-1 0 0,0 0 0,0 0 0,0 0 1,0 1-1,0-1 0,1 2 0,2 3-66,-1 0 0,0 1 0,0-1 0,3 14 0,-1-3 28,2 3 61,-1-1 57,2 1-1,0-1 0,11 19 1,-15-32-44,0 0 1,0-1 0,0 0 0,1 1-1,-1-1 1,1-1 0,1 1 0,-1-1-1,1 0 1,-1 0 0,1 0 0,0-1 0,9 4-1,-11-6 19,0 0 0,0 0 0,1 0 0,-1 0 0,0-1-1,0 1 1,1-1 0,-1 0 0,0 0 0,0-1 0,1 1 0,-1-1 0,0 0-1,0 0 1,0-1 0,0 1 0,0-1 0,0 0 0,6-4 0,4-3 20,-2 0 0,1-1 0,-1 0 0,-1-1 1,1-1-1,-2 0 0,0 0 0,17-28 1,-23 33-84,1 0 1,-1-1-1,0 0 1,-1 1 0,0-1-1,0 0 1,-1-1 0,0 1-1,0 0 1,0-11 0,-2 18-4,0 1 0,0-1 1,0 0-1,0 1 0,0-1 0,0 0 1,-1 1-1,1-1 0,0 0 1,0 1-1,-1-1 0,1 0 1,0 1-1,-1-1 0,1 0 1,-1 1-1,1-1 0,-1 1 1,1-1-1,-1 1 0,1-1 1,-1 1-1,0 0 0,1-1 0,-1 1 1,0 0-1,1-1 0,-1 1 1,0 0-1,1 0 0,-1 0 1,0-1-1,1 1 0,-1 0 1,0 0-1,0 0 0,1 0 1,-1 0-1,0 0 0,1 1 1,-1-1-1,0 0 0,0 0 0,0 1 1,-3 0-18,-1 0 1,1 0-1,0 0 1,0 1-1,0 0 1,-4 2-1,2 0 37,1 0 1,-1 0-1,1 0 0,0 1 0,0 0 0,1 0 1,-8 11-1,10-12 16,0-1 0,0 0-1,0 1 1,1-1 0,-1 1 0,1 0 0,0-1 0,0 1 0,1 0 0,-1 0 0,1-1 0,-1 1 0,1 0-1,1 0 1,0 6 0,1-1 51,0 1-1,1-1 0,0 0 0,1 1 1,0-2-1,0 1 0,1 0 0,0-1 1,0 0-1,1 0 0,8 9 0,-9-13-39,0 1-1,0-1 1,0 0-1,0 0 1,0-1-1,1 0 0,0 0 1,0 0-1,0 0 1,0-1-1,0 0 1,0-1-1,0 1 0,1-1 1,-1 0-1,0-1 1,1 1-1,7-2 1,2 0-825,-1-2 1,1 0 0,16-6-1,4-2-1086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2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14 168 6400,'-13'-15'2880,"21"10"-2496,7 2 704,7 0-672,41-14 832,8 5-736,37-13-160,-3 5-224,16-3 32,1 3-96,7 4-1504,-8 7 768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27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8 987 5632,'-8'-8'6304,"13"0"-4203,8-5-1256,-1 0 1,0-2-1,14-21 1,11-14-250,91-98 567,-105 124-1074,-1-1-1,-1-1 1,-1-1-1,24-41 1,-18 12 138,-1-1 0,-4 0 0,-2-2 1,16-81-1,-30 119-99,-1-1 0,-1 1 0,-1-1 0,-1-32 0,-1 53-159,0 0-1,0 0 1,0 0 0,-1 0 0,1 0 0,0 0 0,0 0 0,-1 0 0,1 0 0,-1 0-1,1 0 1,-1 0 0,0-1 0,0 2 13,1 0-1,-1-1 1,1 1-1,0 0 1,-1 0 0,1 0-1,-1 0 1,1 0-1,-1 0 1,1 0 0,-1 0-1,1 0 1,-1 0-1,1 0 1,-1 0-1,1 0 1,0 0 0,-1 0-1,1 0 1,-1 0-1,1 1 1,-1-1 0,1 0-1,0 0 1,-1 0-1,1 1 1,-1-1-1,1 0 1,0 1 0,-1-1-1,1 0 1,0 1-1,-1-1 1,1 1-1,0 0 1,-7 7-45,1 0 0,0 1 0,0-1 0,-7 17 0,-52 131 142,45-103 61,-11 28 146,3 1 0,-18 97 0,37-130-98,2 0-1,2 1 1,2 0 0,3-1-1,6 56 1,-6-99-109,1 1 45,-1 1 1,1-1-1,1 0 0,-1 0 1,1 1-1,0-1 1,1 0-1,0 0 0,5 8 1,-8-14-95,0-1-1,1 1 1,-1 0 0,1-1 0,-1 1 0,1 0 0,-1-1 0,1 1 0,0-1 0,-1 1 0,1-1-1,0 0 1,-1 1 0,1-1 0,0 1 0,-1-1 0,1 0 0,0 0 0,0 1 0,-1-1 0,1 0-1,0 0 1,1 0 0,-1 0 1,1 0-1,-1-1 1,0 1-1,1-1 1,-1 1-1,0-1 1,0 1-1,1-1 1,-1 0-1,0 0 1,0 1-1,1-2 1,4-3 38,-1-1 0,0 1 1,7-12-1,-11 16-63,19-33 5,-1-1 0,-1 0 1,13-40-1,-2 5-125,7-17-52,-36 86 129,1 0-1,0 0 1,0 0-1,-1 0 1,1 0-1,0 1 0,0-1 1,0 0-1,0 0 1,0 1-1,0-1 1,0 1-1,1-1 1,-1 1-1,0-1 1,0 1-1,0 0 0,0 0 1,1-1-1,1 1 1,31 1-203,-17-1 196,331-22 306,-195 5-86,-99 10 272,-51 8-411,-7 1-103,-11 5-151,9-5 185,-23 12-89,0 2 0,0 1 0,2 1-1,0 1 1,-47 45 0,54-44 130,0 2 1,2 0 0,0 1-1,2 1 1,0 0-1,2 1 1,-11 28 0,23-49 53,0 0 0,1 1 0,0 0 0,0-1 0,0 1 0,0-1 0,1 1 0,-1 0 0,2 7 1,-1-10-45,0-1 0,0 0 1,1 0-1,-1 0 0,0 1 1,1-1-1,-1 0 0,1 0 1,0 0-1,-1 0 0,1 0 1,0 0-1,-1 0 0,1 0 1,0 0-1,0 0 0,0 0 1,0 0-1,0-1 0,0 1 1,0 0-1,0-1 0,0 1 1,0 0-1,1-1 0,-1 0 1,0 1-1,0-1 0,0 0 1,1 1-1,-1-1 0,0 0 1,0 0-1,1 0 1,-1 0-1,0 0 0,0-1 1,1 1-1,-1 0 0,2-1 1,5-1 38,1-1-1,0 0 1,-1 0 0,0-1 0,0 0 0,0 0 0,0-1 0,0 0 0,-1 0 0,8-8 0,9-9 42,28-34-1,-50 54-98,84-107-93,-38 46-147,-45 59 188,0 1-1,0-1 1,0 1-1,1 0 0,3-4 1,-6 7 37,-1 0 0,0 0 0,0 0 0,1 0 0,-1 0 0,0 0 0,1 0-1,-1 0 1,0 0 0,1 0 0,-1 0 0,0 0 0,1 0 0,-1 1 0,0-1 0,0 0 0,1 0 0,-1 0 0,0 0 0,1 0 0,-1 1 0,0-1 0,0 0 0,0 0 0,1 1-1,-1-1 1,0 0 0,0 0 0,0 1 0,1-1 0,-1 0 0,0 0 0,0 1 0,0-1 0,0 0 0,0 1 0,0-1 0,0 0 0,0 1 0,0-1 0,0 0 0,0 1 0,0-1 0,0 1-1,1 0-19,3 17-15,5 38 1,1 2 60,-10-57-10,3 17 10,1 0 0,1-1 0,1 1 0,0-1-1,2-1 1,14 27 0,-21-42 16,0 1 0,0-1-1,0 1 1,0-1 0,0 0 0,0 1-1,1-1 1,-1 0 0,0 0 0,1 0-1,-1 0 1,1 0 0,-1 0-1,1-1 1,0 1 0,-1 0 0,1-1-1,0 0 1,-1 1 0,1-1 0,3 1-1,-3-2 7,-1 1 1,1-1-1,0 1 0,0-1 0,0 0 1,0 0-1,-1 0 0,1 0 0,0 0 1,-1 0-1,1 0 0,-1 0 0,1-1 0,-1 1 1,0-1-1,0 1 0,1-1 0,-1 1 1,0-1-1,0 0 0,-1 0 0,2-1 1,37-78 318,28-50-358,-55 111-67,0 1 0,2 0 0,0 1 1,24-23-1,-14 18 36,2 1 1,41-27-1,-66 48 0,0 1 0,0-1 0,0 0 0,0 1-1,0-1 1,0 1 0,0-1 0,0 1 0,1 0 0,-1-1 0,0 1-1,0 0 1,1 0 0,-1 0 0,2 0 0,-2 0 20,0 1 0,-1-1 1,1 1-1,0-1 0,-1 1 0,1-1 1,0 1-1,-1-1 0,1 1 0,-1 0 1,1-1-1,-1 1 0,0 0 1,1 0-1,-1-1 0,0 1 0,1 0 1,-1 0-1,0-1 0,0 1 0,0 0 1,1 0-1,-1 0 0,0-1 1,0 1-1,0 0 0,0 0 0,-1 1 1,0 16-52,0 0 0,-1 0 1,-7 24-1,-19 53 116,14-50-103,3-10 98,-26 57-1,31-78 18,-1-1 0,-1 0 1,0-1-1,-1 0 0,0 0 0,-1-1 0,-12 11 0,19-20 9,0 1 1,0-1 0,0 1 0,0-1 0,-1 0 0,1-1 0,-1 1 0,1 0 0,-1-1 0,0 0 0,1 0 0,-7 1-1,8-2-64,0 0 0,0 0 0,0 0 0,0 0 0,0-1 0,0 1 0,1-1 0,-1 1 0,0-1 0,0 0 0,0 0 0,1 1 0,-1-1 0,0-1 0,1 1 0,-1 0 0,1 0 0,-1 0 0,1-1 0,0 1 0,-1-1-1,1 1 1,0-1 0,0 0 0,0 1 0,-1-3 0,-2-5-105,1 1 1,0-1-1,-3-13 0,0 2 137,6 18-59,0 1 1,-1-1-1,1 0 0,0 0 1,0 0-1,0 0 0,0 0 1,0 0-1,0 0 0,1-1 1,-1 2 6,0 1 0,0 0 0,0-1 1,0 1-1,0 0 0,0-1 1,1 1-1,-1 0 0,0-1 1,0 1-1,0 0 0,0-1 1,0 1-1,1 0 0,-1-1 0,0 1 1,0 0-1,1 0 0,-1-1 1,0 1-1,0 0 0,1 0 1,-1 0-1,0 0 0,1-1 1,-1 1-1,0 0 0,1 0 0,-1 0 1,0 0-1,1 0 0,-1 0 1,0 0-1,1 0 0,-1 0 1,0 0-1,1 0 0,-1 0 1,0 0-1,1 0 0,-1 0 0,0 0 1,1 0-1,-1 0 0,0 0 1,1 0-1,-1 1 0,0-1 1,1 0-1,9 6-59,1 0 0,0-2 0,0 1-1,1-1 1,-1-1 0,13 3 0,73 7 329,-90-12-251,28 3 176,1-2 0,60-4 0,-85 1-139,1-1 0,-1 0 0,0 0 0,1-1 0,-1-1 0,-1 1 0,1-2 0,-1 0 0,1 0-1,-1-1 1,-1 0 0,16-12 0,-5-1 77,-1-1-1,0-1 1,-2 0-1,0-1 1,-1-1-1,-2-1 1,0 0-1,14-34 1,-20 27-160,-7 30 11,-1-1 1,0 1-1,0 0 1,0 0-1,0 0 1,0 0-1,0 0 1,0 0-1,0 0 1,0 0-1,0 0 1,-1 0-1,1 0 1,0 0-1,-1 0 1,1 0-1,-1 0 1,1 0-1,-1 0 1,1 1-1,-1-1 1,0 0-1,1 0 1,-3-1-1,3 2 19,0 0 0,0 0 1,-1 0-1,1-1 0,0 1 0,-1 0 0,1 0 0,0 0 0,-1 0 0,1 0 0,0 0 0,-1 0 1,1 0-1,0 0 0,-1 0 0,1 0 0,0 0 0,-1 0 0,1 1 0,0-1 0,-1 0 0,1 0 1,-5 2 31,0 1 1,1-1-1,0 1 1,-1 0-1,1 0 1,0 0 0,0 0-1,1 1 1,-1 0-1,1 0 1,0 0-1,0 0 1,0 0 0,0 1-1,-2 5 1,-3 8 209,0 0 1,-8 33 0,12-36-56,0 1 0,-2 25 0,5-33-124,1-1 1,0 0 0,1 0-1,0 0 1,0 1 0,0-1 0,1 0-1,3 9 1,-3-10-31,1 1 1,-1-1-1,1 0 1,1-1-1,-1 1 0,1 0 1,0-1-1,0 0 0,0 0 1,1 0-1,0-1 0,0 1 1,0-1-1,0 0 0,1-1 1,0 1-1,-1-1 0,1 0 1,0-1-1,9 4 0,4-2-179,0 1 0,1-2-1,-1-1 1,39 0-1,77-12-7305,-88 6 4252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28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261 567 4800,'2'-5'80,"5"-22"4416,-7 26-4288,0 0 0,0 1 0,0-1 0,0 0 0,0 1 1,0-1-1,0 0 0,0 0 0,0 1 0,0-1 0,0 0 0,0 1 1,0-1-1,-1 0 0,1 0 0,0 1 0,-1-1 0,1 1 1,0-1-1,-1 0 0,1 1 0,-1-1 0,1 1 0,-1-1 1,1 1-1,-1-1 0,1 1 0,-1-1 0,1 1 0,-1 0 1,0-1-1,-1 0 0,-2 0-21,-1 0 0,1 1 0,-1-1 0,0 1 0,1 0 0,-1 0 1,0 0-1,1 1 0,-1 0 0,1 0 0,-8 2 0,4 0-78,1 0 1,-1 1-1,1 0 1,0 0-1,0 0 1,-7 8-1,2-2-48,0 1 0,1 1 1,1 0-1,0 0 0,0 1 0,-11 21 1,9-11 191,-15 40 0,24-55-178,1 0 1,-1 1-1,2-1 0,-1 0 0,1 1 1,0 0-1,1-1 0,0 17 1,1-21-19,0-1 0,0 0 0,0 1 0,0-1 0,0 0 1,0 0-1,1 0 0,0 0 0,0 0 0,0 0 0,0 0 0,0-1 1,0 1-1,0-1 0,1 1 0,0-1 0,-1 0 0,1 0 0,0 0 1,0-1-1,0 1 0,0 0 0,0-1 0,0 0 0,1 0 0,-1 0 0,0 0 1,1-1-1,-1 1 0,0-1 0,1 0 0,-1 0 0,1 0 0,-1 0 1,1 0-1,-1-1 0,0 0 0,1 0 0,-1 0 0,0 0 0,6-3 1,-4 1-30,1-1 0,-1 0 0,0-1-1,-1 1 1,1-1 0,-1 0 0,0 0 0,0 0 0,0-1 0,-1 1 0,1-1 0,-1 0 0,-1 0 0,4-11 0,0-5 8,0-1 0,3-43 1,-7 43-40,-2 0 0,0 0-1,-1-1 1,-2 1 0,0 1 0,-10-35 0,9 47-222,-4-10-306,8 19 525,0 1 0,0-1 0,0 1 0,0-1 0,0 1 1,0-1-1,0 1 0,0-1 0,0 1 0,0-1 0,0 1 0,1-1 0,-1 1 0,0-1 0,0 1 0,0-1 0,1 1 0,-1 0 0,0-1 0,1 1 0,-1-1 0,0 1 0,1 0 0,-1-1 0,0 1 0,1 0 0,-1-1 0,1 1 0,-1 0 0,1 0 0,-1-1 0,1 1 1,-1 0-1,1 0 0,0 0 0,49-12 776,-29 8-476,0-1 1,31-12-1,-32 8-231,0 0-1,0-2 1,0 0 0,-2-1-1,1-1 1,-2 0 0,1-1-1,-2-1 1,0-1 0,-1-1-1,17-23 1,39-83-120,-20 34 50,-37 70-3,-4 13-86,-10 6 92,0 0-1,0 0 0,1 0 1,-1 1-1,0-1 1,1 0-1,-1 0 1,0 0-1,0 0 1,1 0-1,-1 0 1,0 1-1,0-1 0,1 0 1,-1 0-1,0 0 1,0 1-1,1-1 1,-1 0-1,0 0 1,0 1-1,0-1 0,0 0 1,0 0-1,1 1 1,-1-1-1,0 0 1,0 1-1,0-1 1,0 0-1,0 1 0,0-1 1,2 11-27,0-1-1,-1 1 1,0 0 0,-1-1-1,-1 18 1,-13 63 44,9-67-14,-71 325 92,55-268-45,-3-1 1,-4-1 0,-44 88-1,48-118-48,10-19 175,-1 0 0,-33 44 1,44-68 52,-1 0 1,1-1 0,-11 9 0,14-13-192,0 0-1,0 0 1,0-1 0,0 1-1,1 0 1,-1-1 0,0 1-1,0-1 1,0 1-1,0-1 1,0 0 0,-1 1-1,1-1 1,0 0 0,0 0-1,0 0 1,0 0 0,0 0-1,0 0 1,0 0-1,0 0 1,0 0 0,-1 0-1,1-1 1,0 1 0,0 0-1,0-1 1,0 1 0,-1-1-1,1 0-15,0 0-1,0 0 0,0 0 1,0 0-1,0 0 0,1 0 1,-1 0-1,0 0 0,1 0 1,-1 0-1,1-1 0,-1 1 1,1 0-1,-1 0 0,1 0 1,0-1-1,0 1 0,-1-2 1,4-21 33,-3 24-48,3-10-23,0 0-1,0 0 0,1 1 0,0-1 0,1 1 0,0 0 1,1 1-1,10-14 0,-3 4-58,83-102-1563,-22 48-2739,-65 64 3315,1 1 0,-1 1-1,2 0 1,-1 0 0,0 1 0,1 0-1,14-4 1,33-9-2780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31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1283 3808,'-19'6'4934,"26"-5"-3378,6-7-1061,-1 0-1,1-1 1,-1 0-1,-1-1 0,1-1 1,-2 1-1,1-2 0,-1 1 1,12-16-1,-9 11-273,195-235 1750,-61 35-1400,-71 94-473,53-85 748,-93 148-270,-36 57-585,1 0 1,-1-1 0,1 1 0,-1-1 0,0 1-1,1-1 1,-1 0 0,0 1 0,1-1-1,-1 1 1,0-1 0,1 0 0,-1 1-1,0-1 1,0 0 0,0 1 0,0-1-1,0 0 1,0 0 0,0 1 0,0-1-1,0 0 1,-1 1-16,0 0 1,1 1-1,-1 0 0,0-1 0,0 1 0,0-1 0,1 1 1,-1 0-1,0 0 0,1-1 0,-1 1 0,1 0 1,-1 0-1,1 0 0,-2 1 0,-43 83-203,-42 109 0,80-175 244,-12 28 151,2 1 1,3 0-1,1 2 1,-9 79-1,21-117-78,0-1-1,1 1 1,0 0-1,1 0 1,3 15-1,-3-24-49,-1-1 0,1 1-1,0-1 1,0 1 0,0-1 0,0 0-1,1 1 1,-1-1 0,1 0 0,-1 0 0,1 0-1,0 0 1,2 2 0,-2-3-3,-1 0 1,1 0-1,0 0 0,0 0 1,0-1-1,-1 1 0,1-1 1,0 1-1,0-1 0,0 1 0,0-1 1,0 0-1,0 0 0,0 0 1,0 0-1,0-1 0,0 1 1,0 0-1,4-2 0,6-2 100,1-1 0,-1-1 0,0 0 0,13-9 0,46-33 112,-62 41-228,32-24 64,39-40 1,-61 52-53,-1 0 1,-1-1-1,21-31 1,32-73 104,129-281 48,-184 375-195,-1 0-1,-2 0 0,0-1 0,-3-1 0,10-49 1,-19 68-167,-1 13 167,1 0-1,0 0 0,0-1 1,0 1-1,0 0 0,-1 0 1,1 0-1,0 0 0,0 0 1,0 0-1,-1 0 0,1 0 0,0 0 1,0 0-1,0 0 0,0 0 1,-1 0-1,1 0 0,0 0 1,0 1-1,0-1 0,0 0 1,-1 0-1,1 0 0,0 0 0,0 0 1,0 0-1,0 0 0,0 0 1,-1 1-1,1-1 0,0 0 1,0 0-1,0 0 0,0 0 1,0 1-1,-17 22-395,2 3 441,1 1 0,2 0 0,-19 56 0,-42 202 433,16-61-106,-37 88 346,86-276-400,7-22 53,2-13-73,2-6 95,87-164-160,-85 159-246,-2 3-5,1 1 0,0 0 0,0 0 0,0 0-1,0 0 1,1 1 0,0 0 0,10-8 0,-15 12 12,1 1 1,-1 0 0,1-1-1,0 1 1,-1 0 0,1-1 0,0 1-1,-1 0 1,1 0 0,0 0 0,-1 0-1,1 0 1,0-1 0,-1 1-1,1 1 1,0-1 0,-1 0 0,1 0-1,0 0 1,-1 0 0,1 0 0,0 0-1,-1 1 1,1-1 0,0 0-1,-1 1 1,1-1 0,-1 0 0,1 1-1,-1-1 1,1 1 0,-1-1 0,1 1-1,-1-1 1,1 1 0,-1-1-1,1 1 1,-1-1 0,0 1 0,0 0-1,1-1 1,-1 1 0,0 0 0,0-1-1,1 1 1,-1 0 0,0-1-1,0 1 1,0 1 0,1 5 22,0 1 0,-1 0 0,0 12-1,0-13-34,0 11 27,3 78 0,-2-82 0,1 0 0,0 0 0,1 0 0,9 23 0,-11-34 18,0 0 0,1 0-1,-1-1 1,0 1-1,1-1 1,0 1 0,-1-1-1,1 0 1,0 1 0,0-1-1,1 0 1,-1 0-1,0-1 1,4 3 0,-3-3 5,-1 0 1,1 0 0,-1 0-1,1-1 1,-1 1 0,1-1-1,-1 1 1,1-1 0,-1 0-1,1 0 1,0-1 0,-1 1-1,1 0 1,-1-1 0,1 1-1,3-3 1,16-6 2,0-2 1,-2 0-1,1-1 0,36-30 1,-25 19 60,-31 22-89,87-67 134,-78 59-76,0-1-1,-1 0 1,0 0-1,-1-1 1,14-22 0,-20 30-51,0 0 0,-1 0 1,1-1-1,-1 1 1,0 0-1,0-1 0,0 1 1,0-5-1,-1 7-20,0 0 0,0 0 1,0 0-1,-1 0 0,1 0 0,0 0 0,0 0 0,-1 0 1,1 1-1,0-1 0,-1 0 0,1 0 0,-1 0 1,1 1-1,-1-1 0,1 0 0,-1 0 0,1 1 0,-1-1 1,0 0-1,1 1 0,-1-1 0,0 1 0,0-1 0,0 1 1,1-1-1,-1 1 0,0 0 0,0-1 0,0 1 0,0 0 1,0 0-1,0 0 0,0-1 0,-1 1 0,-2 0-19,-1 0 0,0 0 0,0 0 0,0 1-1,1 0 1,-1 0 0,0 0 0,1 0 0,-1 1-1,-8 4 1,4-2-12,0 1-1,0 1 1,0 0 0,-9 8-1,15-11 58,0-1 0,0 1-1,0 0 1,1 0 0,0 0-1,-1 0 1,1 1 0,0-1-1,0 1 1,1-1 0,-1 1-1,1-1 1,0 1 0,0 0-1,0 0 1,0 0 0,1-1-1,-1 6 1,2-4 3,-1-1 0,1 0-1,0 1 1,0-1 0,0 0 0,0 0 0,1 0-1,0 0 1,0 0 0,0 0 0,0 0 0,1 0-1,-1-1 1,1 1 0,0-1 0,4 3 0,1 2 16,1-1 0,-1-1 1,1 0-1,1 0 0,-1-1 0,1 0 1,0-1-1,0 0 0,0 0 1,1-1-1,-1 0 0,1-1 1,20 1-1,-20-2-485,0-1 0,0-1-1,-1 1 1,1-2 0,21-5 0,-24 5-697,1-1 1,-1-1-1,0 0 0,1 0 1,-2 0-1,1-1 1,11-9-1,-4 2-1493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3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53 205 7040,'-48'-24'3200,"43"20"-2752,5 0 928,8 4-832,21-5 896,-3 2-800,24-9 512,3 4-672,42-12-193,3 0-159,23-12 32,-8 8-96,8-5-4383,-13 9 2335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19:55:41.78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328 1 4384,'-4'0'235,"0"1"-1,1 0 1,-1 0 0,0 0 0,1 0-1,-1 1 1,1-1 0,-1 1 0,1 0-1,0 0 1,-5 3 0,-1 1 1033,6-3-1148,-1 0 0,1 1 0,-1-1-1,1 1 1,1-1 0,-5 6 0,4-5-47,-18 24 349,12-18-30,-12 20-1,-4 14 331,2 1-1,2 1 0,-17 55 1,12-39-376,17-42 22,-12 38 0,19-53-316,1 1-1,-2-1 1,1 0-1,-1-1 0,-4 8 1,1-2 50,5-9-67,0 1 0,1 0 0,-1 0 0,1 0-1,-1 0 1,1 0 0,-1 0 0,1 0 0,0 0 0,0 3 0,2-6 48,1 1 0,-1-1-1,1 0 1,-1 0 0,0 0 0,0 0 0,0 0 0,1 0-1,-1 0 1,0-1 0,2-2 0,6-3 91,5-2-133,-1-1 0,1 0-1,-2-1 1,1-1 0,21-26 0,-28 31-58,0-1 0,0 1-1,1 1 1,9-8 0,-7 7 44,-1-1 0,10-10 0,-12 10 8,0-1 1,6-11-1,-11 8-651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06:16.14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18 1472,'0'0'3371,"9"0"-2700,-5 0-530,-1 0 0,1-1 0,-1 0 0,1 0 0,-1 0 0,0 0 0,4-2 0,-3 1-54,-1 1 0,1 0 0,0-1 0,0 1 0,0 1 0,-1-1 0,6 0 0,148 1 1492,-156 0-1568,0 0-139,0 0 147,-1 0 0,1 0 0,-1 0 0,1 0 0,-1 0 0,1 0 0,-1 0 0,1 0 0,-1 0 0,1 0 0,-1 0-1,1 0 1,-1 0 0,0 1 0,1-1 0,-1 0 0,1 0 0,-1 1 0,1-1 0,-1 0 0,0 1 0,1-1 0,-1 0 0,0 1 0,1-1-1,-1 1 1,1 0 14,-1 0-1,0 0 0,0 0 0,1 0 1,-1 0-1,0 0 0,0 0 0,0 0 1,0 0-1,0 0 0,-1 0 0,1 2 0,-1 1 68,0 0-1,-1-1 1,1 1-1,-1-1 1,1 1-1,-5 4 0,-24 29 1115,-65 58-1,90-89-1129,-1 0 0,1 0 1,1 0-1,-1 0 0,1 1 1,0 0-1,0 0 0,1 0 0,-3 10 1,5-10-16,1-6-44,0-1 1,0 0 0,0 0-1,0 1 1,0-1-1,0 0 1,0 0-1,0 1 1,0-1 0,0 0-1,0 0 1,1 1-1,-1-1 1,0 0-1,0 0 1,0 0-1,0 1 1,1-1 0,-1 0-1,0 0 1,0 0-1,1 0 1,-1 1-1,0-1 1,0 0 0,0 0-1,1 0 1,-1 0-1,0 0 1,1 0-1,-1 0 1,13 0 342,19-7-190,-26 5-91,21-6 81,34-16 0,-9 4-222,-6-1-184,-32 14 184,1 1 0,23-7 0,-7 2-212,-30 10 394,-2 4-66,0 0 1,0 0-1,0-1 1,0 1 0,-1 0-1,1-1 1,-1 1-1,0-1 1,0 0-1,0 1 1,0-1 0,0 0-1,0 0 1,0 0-1,-1-1 1,1 1 0,-1-1-1,-3 2 1,1-1 47,5-1-65,-1-1 1,1 0-1,-1 0 1,1 1-1,-1-1 1,0 0-1,1 0 1,-1 0-1,1 0 1,-1 0-1,1 0 1,-1 0-1,1 0 1,-1 0-1,0 0 1,1 0-1,-1 0 1,0 0-1,1-1-22,-1 0 0,1 0 0,-1 0 0,1 0 0,0 1-1,0-1 1,-1 0 0,1 0 0,0 0 0,0 0 0,0 0 0,0 0-1,0 0 1,0-2 0,0 0-92,0 0 0,0 0-1,0 0 1,-1 0 0,1 0-1,-1 0 1,0 0 0,0 0 0,0 1-1,0-1 1,0 0 0,-1 0-1,-2-4 1,2 6-170,1-1 1,-1 1-1,1-1 1,-1 1-1,0 0 1,0 0-1,1 0 1,-1 0-1,0 0 0,0 0 1,0 1-1,0-1 1,0 1-1,0-1 1,0 1-1,0 0 0,0-1 1,0 1-1,0 0 1,-1 0-1,-2 1 1,-38 6-5730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34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214 409 4224,'0'0'86,"0"-1"-1,0 1 1,0 0 0,0 0 0,0 0 0,-1 0-1,1 0 1,0 0 0,0 0 0,0 0 0,0 0-1,0 0 1,0 0 0,-1 0 0,0 2 1287,1-2-1288,0 0 1,0 0 0,0 0 0,0 0 0,0 0-1,0 0 1,-1 0 0,1 1 0,0-1-1,0 0 1,0 0 0,0 0 0,0 0 0,0 0-1,0 0 1,0 1 0,-3 12 2134,-2 23-583,4-28-1143,-30 130 2646,21-101-2659,-51 255 1302,-31 110 930,86-387-1802,6-18-69,6-24-174,8-24-575,5-52 0,-7 35-87,37-145-226,-33 159 15,41-94 1,-47 126 162,14-30-79,41-65 1,-32 67-128,46-52 0,-74 96 208,0 1-1,0-1 0,1 1 0,0 0 0,0 1 1,0-1-1,10-4 0,-14 8 39,0 0-1,0 0 1,0 0 0,0 1-1,1-1 1,-1 0 0,0 1-1,0 0 1,1 0 0,-1-1-1,0 1 1,1 1 0,-1-1-1,0 0 1,1 1 0,-1-1-1,0 1 1,0-1 0,1 1-1,-1 0 1,0 0 0,0 0-1,0 0 1,0 1 0,0-1-1,2 2 1,1 3 13,0-1 0,0 1 0,0 0 0,-1 0 0,0 1 0,0-1 0,0 1 0,-1 0 0,4 11 0,0 5 89,7 38-1,-10-44-11,-2 0-1,0 1 0,-1 26 0,-1-37-29,-1 1-1,1-1 1,-2 0-1,1 1 1,-1-1-1,-1 0 1,1 0-1,-1 0 1,0 0-1,-8 11 1,5-9 23,-1-1 1,0 0 0,0-1 0,-1 1-1,0-2 1,0 1 0,0-1 0,-1 0-1,0-1 1,0 0 0,-15 6 0,16-8-12,0 0 0,-1-1 0,1 0 0,-1 0 0,1-1 0,-1 0 0,0-1 0,1 0 0,-1 0 0,0 0 0,1-1 0,-1-1 0,0 0 1,-11-3-1,10 1-145,-1 0 0,1-1 1,1 0-1,-11-6 0,12 3-106,8 8 176,0 0 0,0 0 0,0 0 0,0 0-1,0 0 1,-1 0 0,1 0 0,0 0 0,0 0 0,0 0 0,0-1 0,0 1 0,0 0 0,0 0 0,0 0 0,0 0-1,0 0 1,0 0 0,0 0 0,0 0 0,0 0 0,1-1 0,-1 1 0,0 0 0,0 0 0,0 0 0,0 0 0,0 0-1,0 0 1,0 0 0,0 0 0,0 0 0,0 0 0,0 0 0,0-1 0,0 1 0,0 0 0,0 0 0,1 0 0,-1 0-1,0 0 1,0 0 0,0 0 0,0 0 0,0 0 0,0 0 0,0 0 0,20 0-413,-8 0 376,284-10-96,-270 9 137,43-5 2,87-18 0,64-27 24,-163 36 259,-1-2 1,56-25-1,-106 38-234,-11 4-161,-12 3-196,-15 9 74,0 0 1,-56 33-1,59-30 298,1 2-1,1 1 1,1 1 0,0 1 0,-24 26 0,42-38-3,1 0 0,-9 15 1,14-20-43,0 0 0,1-1 0,-1 1 0,1 0 1,0 0-1,0 0 0,0 0 0,0 0 0,1 1 0,-1-1 1,1 0-1,0 0 0,0 6 0,0-8-9,0-1 1,0 0-1,0 1 0,0-1 0,1 0 0,-1 1 1,0-1-1,0 0 0,0 0 0,1 1 0,-1-1 1,0 0-1,0 0 0,1 1 0,-1-1 0,0 0 1,1 0-1,-1 0 0,0 0 0,1 1 0,-1-1 1,0 0-1,1 0 0,-1 0 0,0 0 0,1 0 1,-1 0-1,0 0 0,1 0 0,-1 0 0,0 0 0,1 0 1,-1 0-1,0 0 0,1 0 0,-1 0 0,0 0 1,1-1-1,-1 1 0,0 0 0,1 0 0,-1 0 1,1-1-1,20-10 212,-15 7-187,61-33 82,-3-3-1,110-90 0,-173 130-160,-1 4-35,-4 10-145,2-6 133,0 0 1,0 0 0,1 1 0,-1-1-1,1 12 1,2-17 96,-1 0 1,1 1-1,0-1 0,0 0 0,0 0 0,0 0 0,1 0 0,-1-1 0,1 1 1,0 0-1,0-1 0,0 1 0,0-1 0,0 1 0,0-1 0,1 0 0,2 2 1,-1-1 18,0-1 0,1 0 0,-1 0 0,1 0 0,0 0 0,-1-1 0,1 0 0,0 0 0,0 0 0,6 0 0,1-1 24,-1 0 1,1-1-1,0 0 1,-1-1-1,1 0 1,-1-1 0,1 0-1,17-8 1,-10 1-37,-1-1 1,0 0-1,-1-1 0,-1-1 1,0-1-1,24-25 1,-33 31-47,-6 7 18,-1 0 0,1 0 0,0 0 1,0 0-1,0 0 0,0 0 0,-1 0 0,1 1 0,0-1 0,0 0 0,0 1 0,2-2 0,2 6-69,-2 10 48,-2-5 22,1 0 0,0-1 0,0 1 0,0-1 0,1 0 0,0 1 0,1-1 0,0-1-1,0 1 1,6 7 0,-8-13 34,0 0 0,0-1 0,1 1 0,-1-1 0,0 1 0,1-1 0,-1 0-1,1 0 1,0 0 0,-1 0 0,1-1 0,0 1 0,0-1 0,-1 1 0,4-1 0,3 1 70,0-1 0,0-1 0,14-1 0,5-2-28,0-2 1,0-1-1,-1-1 1,-1-2-1,1 0 1,-1-2-1,-1-1 1,0-1-1,-1-1 1,40-32 0,-46 31-46,-3 3 16,19-20-1,-28 23-221,-6 9 200,0 0 1,1 1-1,-1-1 1,1 0 0,-1 0-1,1 0 1,0 0-1,-1 1 1,1-1-1,0 0 1,1 0 0,-1-4-62,0 4 59,-1-1-1,1 0 1,-1 1-1,1-1 1,0 0-1,0 1 1,-1-1-1,3-1 1,2-5 16,-1 1 0,0-1 0,0 0 0,-1 0 0,0 0 0,0 0 0,0-1 0,1-14 0,-1 9-4,22-89 117,43-111-1,-61 182-195,-6 26 7,0 1 1,0-1-1,4-8 0,-11 33-104,2 0 0,-4 38 0,4-25 259,-8 81 127,3 136 0,10-118 114,0-66-1729,-1 1-4540,-3-51 1974,0-9 578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3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8544,'-5'-7'3872,"28"10"-3360,-6-3 1920,11 4-1440,12-4 991,0 0-1119,10-4-128,-5 4-448,0-3-128,-1 3-96,1-8 32,0 3-64,0 1-3328,2 4 1793,-13 9-7009,3 2 4768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3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329 569 3904,'0'0'9061,"-6"0"-6501,-8 0-1712,1 0-536,-1 0 1,1 1-1,0 0 1,-21 5-1,9 1-10,1 1-1,-35 17 0,46-19-227,0 1 1,1 1-1,0 0 0,0 0 1,1 1-1,-12 12 0,22-19-59,-1 0 0,1-1 1,-1 1-1,1 0 0,0-1 0,-1 1 0,1 0 0,0 0 0,0 0 0,0 0 0,1 0 0,-1 0 0,0 1 0,1-1 0,-1 0 0,1 0 0,0 0 0,0 1 0,0-1 0,0 0 0,0 0 0,0 0 0,1 1 0,-1-1 0,1 0 0,-1 0 0,1 0 0,0 0 0,0 0 0,0 0 0,0 0 0,1 2 0,0-2 23,0 0-1,1 0 1,-1 0-1,0-1 0,1 1 1,-1-1-1,1 1 1,-1-1-1,1 0 0,-1 0 1,1 0-1,0-1 1,0 1-1,3 0 0,6 1 93,0-1-1,13 0 1,-1-3 150,0 0 0,-1-1 1,1-1-1,-1-2 1,0 0-1,32-14 0,-52 19-232,1 0-1,-1-1 0,-1 1 0,1-1 0,0 1 1,0-1-1,0 0 0,-1 0 0,1 0 0,-1-1 1,0 1-1,0-1 0,0 1 0,0-1 0,0 0 1,0 1-1,-1-1 0,1 0 0,0-3 0,-1 3-41,-1 1-1,0 0 1,0-1-1,0 1 1,0 0 0,0-1-1,0 1 1,0-1-1,-1 1 1,0 0-1,1 0 1,-1-1-1,0 1 1,0 0-1,0 0 1,0 0-1,0 0 1,-1 0 0,1 0-1,-1 0 1,1 0-1,-1 0 1,0 1-1,1-1 1,-5-2-1,-45-29-197,45 29 163,-1 1-1,0-1 0,1 1 1,-1 0-1,-8-1 0,8 1-64,0 1 0,0-1 0,-12-7 0,13 8-136,5 3 38,1-1 187,1 0-1,-1 0 1,0 1 0,1-1-1,-1 0 1,0 0 0,1 0-1,-1 0 1,0 0 0,1 0-1,-1 0 1,1 0 0,-1 0-1,0 0 1,1 0 0,-1 0 0,1 0-1,-1 0 1,0 0 0,1 0-1,-1 0 1,0 0 0,1 0-1,-1-1 1,0 1 0,1 0-1,0 0 1,3-2 17,0 0-1,1 1 1,-1 0-1,1 0 1,0 1 0,-1-1-1,9 1 1,12-1 50,-1-3 58,0 0 0,-1-1 1,1-2-1,-1 0 0,-1-2 1,24-11-1,-31 12-65,-1-1 0,0 0 0,0-1 0,-1 0 0,-1-1 0,0-1 0,0 0 0,-1 0 0,16-24 0,65-134 361,-17 28-32,-66 128-411,9-21 0,-17 35 24,-1 0-1,0 0 1,0 0 0,0 0-1,0 0 1,0 0-1,0 0 1,0 0 0,0 0-1,0 0 1,0 0-1,0 0 1,0 0-1,0 0 1,1 0 0,-1 0-1,0 0 1,0 0-1,0 0 1,0 0 0,0 0-1,0 0 1,0 0-1,0 0 1,0 0-1,0 0 1,1 0 0,-1 0-1,0 0 1,0 0-1,0 0 1,0 0 0,0 0-1,0 0 1,0 0-1,0 0 1,0 0-1,0 0 1,0 0 0,0 0-1,1 0 1,-1 0-1,0 0 1,0 0 0,0-1-1,0 1 1,0 0-1,0 0 1,0 0-1,0 0 1,0 0 0,0 0-1,0 0 1,0 0-1,0 0 1,0 0 0,0-1-1,-1 13-230,-13 52-80,-33 188 100,19-126 310,-73 198 0,83-278-7,-2-1-1,-2-1 0,-2 0 1,-2-2-1,-2-2 1,-50 59-1,56-76 17,-1-2 0,-34 27 0,44-38 115,-1-1 0,0-1 0,-22 11 0,34-18-175,-1 1 1,1-1-1,-1 0 1,1 0-1,-1 0 0,1-1 1,-1 1-1,0-1 1,1 1-1,-1-1 1,0 0-1,1 0 1,-1 0-1,0 0 1,0 0-1,-4-2 1,5 1-44,1 1 1,0-1 0,-1 0-1,1 0 1,-1 0 0,1 0-1,0 0 1,0 0-1,0 0 1,0 0 0,0-1-1,0 1 1,0 0 0,0-1-1,0 1 1,0 0 0,1-1-1,-1 1 1,1-1-1,-1 1 1,1-1 0,-1 0-1,1 1 1,0-1 0,0 1-1,0-1 1,0 0-1,0-1 1,0 0-4,0-4-4,0-1 1,1 1 0,0-1 0,0 1 0,1 0 0,0-1 0,0 1 0,1 0 0,4-7-1,-4 6 9,6-11-49,1 0 0,0 1-1,2 0 1,0 0 0,1 1-1,0 1 1,30-27 0,-20 23-313,1 1 1,0 1 0,1 2-1,51-26 1,-62 36-334,1 0-1,-1 1 1,30-6-1,-31 9-253,0 0 1,0 1-1,0 1 0,0 0 0,0 0 0,0 1 1,0 1-1,17 5 0,33 14-2052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3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1004 3552,'0'0'42,"0"0"0,0-1 1,0 1-1,0 0 0,0 0 0,0-1 1,-1 1-1,1 0 0,0 0 0,0-1 1,0 1-1,0 0 0,0 0 0,-1-1 1,1 1-1,0 0 0,0 0 0,0 0 1,-1-1-1,1 1 0,0 0 0,0 0 1,-1 0-1,1 0 0,0 0 0,0-1 1,-1 1-1,1 0 0,0 0 0,-1 0 1,1 0-1,0 0 0,0 0 0,-1 0 1,1 0-1,0 0 0,-1 0 0,1 0 1,0 0-1,-1 0 0,1 0 0,0 1 1,0-1-1,-1 0 0,1 0 0,-3 1-54,1 1 1155,6-1 1299,8-3 1364,92-49 86,-71 32-3596,-1 0-1,44-37 1,-34 19-172,-2-2 0,-2-2 0,40-54 0,74-129 832,-133 194-728,31-57 668,-48 83-839,-1 3-69,-1 1 0,1 0 1,-1-1-1,0 1 0,1-1 0,-1 1 0,0 0 0,0-1 1,1 1-1,-1-1 0,0 1 0,0-1 0,0 1 0,1-1 1,-1 1-1,0-1 0,0 1 0,0-1 0,0 1 0,0-1 1,0 1-1,0-1 0,0 1 0,0-1 0,0 1 0,-1-1 1,1 1-1,0-1 0,0 1 0,-1-1 0,-2 6-270,-19 53-108,16-40 382,-106 356 192,108-354-30,-4 27 0,8-40-55,-1-1-1,1 0 1,0 0-1,1 0 1,-1 0-1,1 0 1,1 0 0,2 11-1,-3-16-59,-1 0-1,1 0 1,-1 0-1,1 0 1,-1 0-1,1 0 1,0 0-1,0 0 1,0 0-1,-1 0 1,1-1-1,0 1 1,0 0 0,0 0-1,0-1 1,0 1-1,0-1 1,0 1-1,1-1 1,-1 1-1,0-1 1,0 0-1,0 1 1,0-1-1,1 0 1,-1 0 0,0 0-1,0 0 1,2 0-1,0-1 10,0 1 0,0-1 0,-1 0 1,1 0-1,0 0 0,0 0 0,-1-1 0,1 1 0,0-1 0,-1 1 0,0-1 0,4-3 0,13-14 248,26-35 0,118-165-173,-14 49-47,-105 121-83,-10 11 32,-2-2 0,-2-1 0,-2-2 0,-1 0 0,25-57 0,-27 45 305,-50 98-473,-55 73 0,63-93 179,-114 180 130,19 9 290,36-66 15,41-76-178,-7 13 166,39-73-164,5-9 90,4-6-180,48-44-108,-25 21-94,1 2 1,49-33-1,-71 54 61,1-1-116,1 0-1,0 0 0,1 1 1,0 0-1,13-4 0,-21 8 18,0 0-1,0 1 1,0-1 0,0 1-1,0 0 1,0 0 0,0 0-1,0 0 1,0 1-1,0-1 1,0 1 0,0 0-1,0 0 1,0 0 0,0 0-1,0 0 1,-1 1-1,1-1 1,0 1 0,-1 0-1,1 0 1,-1 0 0,0 0-1,4 4 1,38 51-191,-31-39 258,0-1 1,19 18 0,-27-30 3,0 0 0,1 0 0,-1-1-1,1 0 1,0-1 0,0 1 0,1-1 0,-1 0 0,1-1 0,12 4 0,-13-5 0,0 0 1,0-1-1,0 0 1,0 0-1,0-1 1,0 1-1,0-1 1,0 0-1,-1-1 1,1 0-1,0 0 1,-1 0-1,1 0 1,-1-1-1,0 0 1,0 0-1,7-5 1,-5 2 13,0 0 0,0 0 1,0-1-1,-1 0 0,0 0 1,0 0-1,-1-1 0,0 1 1,0-1-1,5-13 0,-5 7-14,0 0 0,3-20-1,-7 28-122,0-1 1,0 0-1,-1 1 0,0-1 1,0 1-1,-1-1 0,-1-9 1,2 15 62,0 1 0,0-1 0,0 0 0,0 0 0,-1 0 0,1 0 0,0 1 0,0-1 0,-1 0 0,1 0 1,-1 1-1,1-1 0,0 0 0,-1 1 0,1-1 0,-1 0 0,0 1 0,1-1 0,-1 1 0,1-1 0,-1 1 1,0-1-1,0 1 0,1-1 0,-1 1 0,0 0 0,0-1 0,1 1 0,-1 0 0,0 0 0,0-1 0,0 1 1,1 0-1,-1 0 0,0 0 0,0 0 0,-1 0 0,0 1-14,0 0 0,0-1 0,0 1 0,0 0 0,0 1 0,0-1 0,0 0 0,0 0 0,0 1 0,1-1 0,-1 1 0,-2 2 0,-4 7 62,1 0 0,0 1 0,0-1 0,1 1 0,-8 23 0,12-28 9,0 1 0,0-1 1,1 1-1,0-1 0,0 1 1,1 0-1,0-1 0,2 14 0,-2-17-32,0-1-1,1 1 0,0-1 0,0 0 0,0 1 1,0-1-1,1 0 0,-1 0 0,1 0 0,0 0 1,-1 0-1,1 0 0,1 0 0,-1 0 0,0-1 1,1 1-1,-1-1 0,1 0 0,0 0 0,0 0 1,4 3-1,6 0-424,0-1 0,1 0 1,-1-1-1,17 2 0,-3-1-3359,32-2 0,-41-4-574,-3-3 1413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3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29 140 8896,'-29'-15'4032,"43"24"-3520,4-9-256,8 0-256,38-9 960,4 1-512,21-12-32,1 0-256,36-3-128,-9 1 0,14 2-5824,-10 9 3168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41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508 558 6304,'-7'-20'2032,"7"18"-1889,-1 1 0,0 0 0,1-1 0,-1 1 0,0 0 0,0 0-1,0-1 1,0 1 0,0 0 0,0 0 0,0 0 0,0 0 0,0 0 0,-1 1 0,-1-2 0,-6-5 1186,7 6-1135,0-1 0,0 0 1,-1 1-1,1-1 1,-1 1-1,1 0 0,-1 0 1,1 0-1,-1 0 1,0 0-1,0 1 1,1-1-1,-1 1 0,0-1 1,0 1-1,0 0 1,-4 1-1,-3 0 152,0 1 1,1 1-1,-16 5 1,-22 10 360,1 2 1,-63 39-1,82-43-327,-32 25 0,50-34-323,0 1 0,1-1 0,1 1 0,-1 1 0,1-1 0,0 1 0,-5 11 0,9-16-20,1 1 0,0-1 0,1 1 0,-1 0 0,1-1 0,0 1 0,0 0 0,-1 8-1,2-10-5,0 0 0,0 1-1,1-1 1,-1 0-1,1 0 1,0 0-1,0 0 1,0 0 0,0 0-1,0 0 1,1 0-1,-1-1 1,1 1 0,0 0-1,2 2 1,2 2 27,1 0 0,0-1 0,0 0 0,0 0 0,1 0 0,-1-1 0,2 0 0,-1-1 0,0 0 0,1 0 0,0-1 0,0 0 0,0 0 0,0-1 0,0 0 0,0-1 0,1 0 0,13 0 0,-1-3 44,0 0 1,-1-1-1,1 0 0,0-2 1,-1-1-1,39-16 0,216-99 144,-262 115-245,4-1 32,0-1 0,0-1 0,18-13 0,-31 16-160,-9 5-175,-15 6-170,13-3 456,1 1 1,-1 0-1,1 0 1,-1 0-1,1 1 0,0 0 1,1 0-1,-1 0 1,-6 7-1,10-8 26,-1-1 0,0 0 0,1 1 0,0-1 0,0 0-1,-1 1 1,2 0 0,-1-1 0,0 1 0,0 0 0,1-1-1,-1 1 1,1 0 0,0-1 0,0 1 0,0 0 0,0 0-1,1-1 1,-1 1 0,1 0 0,-1 0 0,1-1 0,0 1-1,2 4 1,-1-3 26,1 1 0,-1-1 1,1 0-1,0-1 0,0 1 0,0 0 0,0-1 0,1 0 0,-1 1 0,1-1 0,0-1 0,6 5 0,-3-4 6,-1 0-1,1-1 1,0 1-1,0-1 1,0 0-1,0-1 1,12 1-1,-3-1 42,-1-2 0,1 1-1,0-2 1,-1 0-1,0-1 1,1-1-1,16-6 1,-23 7-1,1-1 0,-1 0 1,0-1-1,0 0 0,-1 0 1,1-1-1,-1 0 0,11-11 1,-16 14-99,0 0 1,0-1 0,-1 1 0,1 0-1,-1-1 1,0 0 0,0 0 0,0 1-1,0-1 1,-1 0 0,1-1-1,-1 1 1,0 0 0,0 0 0,-1 0-1,1-1 1,-1 1 0,0 0 0,0-1-1,-1 1 1,-1-9 0,1 11-22,1-1 1,-1 0-1,-1 0 0,1 1 1,0-1-1,-1 1 1,1-1-1,-1 1 0,0-1 1,1 1-1,-1 0 0,-1 0 1,-2-3-1,1 2-32,-1 0 1,1 1-1,-1-1 0,1 1 1,-1 0-1,0 1 0,-6-3 1,-6 1-92,0 1 0,0 0 0,-29 0 1,42 2 147,-54 3-221,51-3 182,0 1 0,0 0 0,0 1 0,1 0-1,-1 0 1,-9 4 0,15-5 47,0-1 0,0 1 0,-1-1 0,1 1 0,0 0 0,0 0 0,1 0 0,-1-1-1,0 1 1,0 0 0,0 0 0,0 0 0,1 0 0,-2 2 0,2-3 15,0 1 0,0 0-1,0-1 1,0 1 0,1-1 0,-1 1-1,0-1 1,0 1 0,0-1-1,0 1 1,1-1 0,-1 1 0,0-1-1,0 1 1,1-1 0,-1 1-1,0-1 1,1 1 0,-1-1 0,1 0-1,-1 1 1,1-1 0,-1 0 0,0 1-1,1-1 1,-1 0 0,1 0-1,-1 1 1,1-1 0,0 0 0,-1 0-1,1 0 1,-1 0 0,1 0 0,-1 0-1,2 1 1,22 4 135,1 0 0,0-1-1,1-2 1,-1 0 0,44-4 0,-36-2 38,-1-1 1,1-2-1,-1-1 1,49-20-1,-56 18-103,0-1 0,39-25 0,-48 27-41,19-12 6,-1-1 0,-1-2 0,-1-1-1,45-47 1,-36 28 32,-3-1-1,-2-3 0,-1 0 1,-3-3-1,34-70 0,-63 115-151,-1 0 0,1-1 0,2-10 0,-5 16 47,0 1-1,1-1 1,-1 0-1,0 0 0,0 0 1,0 0-1,0 1 1,1-1-1,-1 0 1,-1 0-1,1 0 0,0 0 1,0 0-1,0 1 1,0-1-1,-1 0 0,1 0 1,0 0-1,0 1 1,-1-1-1,1 0 1,-1 0-1,1 1 0,-1-1 1,1 0-1,-1 1 1,0-1-1,1 1 1,-1-1-1,1 1 0,-1-1 1,0 1-1,0-1 1,1 1-1,-1-1 0,0 1 1,-1-1-1,-11 4-261,13-2 285,-10 2-15,-2 1 22,1 0 1,0 1-1,-16 10 1,-1 5-36,2 2 0,1 0 0,0 2 0,-41 51 0,28-22 100,2 1 0,3 1 0,-44 101 0,62-122 34,-14 51 0,26-74-34,0 0 1,1 0 0,1 0-1,0 1 1,0-1-1,1 0 1,0 1-1,4 19 1,-4-29-45,1 1 0,-1-1-1,1 1 1,0 0 0,0-1 0,0 0 0,1 1 0,-1-1-1,1 0 1,-1 1 0,1-1 0,-1 0 0,1 0 0,0 0 0,0-1-1,0 1 1,0 0 0,1-1 0,-1 1 0,0-1 0,1 0-1,-1 0 1,1 0 0,-1 0 0,1 0 0,-1 0 0,1-1-1,0 1 1,-1-1 0,1 0 0,0 0 0,3 0 0,8-1 70,-1 0 1,1-2 0,0 1 0,25-10 0,-36 11-92,37-13-74,73-35-1,32-33-884,-149 99 103,-11 19 786,12-31 63,0 0 1,1 0-1,0 0 1,0 1-1,0-1 0,0 1 1,1 0-1,0-1 0,0 1 1,1 11-1,0-14 35,0 0 0,1 1 0,-1-1 0,1 0 0,0 0-1,0 0 1,0 0 0,0 0 0,0 0 0,1-1 0,-1 1 0,1 0-1,0 0 1,0-1 0,0 0 0,0 1 0,0-1 0,0 0 0,1 0-1,3 3 1,-3-4 7,0 1 0,1-1 0,-1 0 0,0 0 0,0 0 0,1-1 0,-1 1 0,0-1 0,1 1 0,-1-1 0,0 0 0,1-1 0,-1 1 0,0 0 0,1-1 0,-1 0 0,0 0 0,0 0 0,4-1 0,6-5 18,0-1 1,0 0-1,0 0 0,22-20 0,9-6-22,90-50 131,-122 78-371,-14 14-58,-3 6 313,-1 0 87,-5 21 57,11-34-191,0 0 0,-1 0 1,1 1-1,0-1 1,0 0-1,0 1 0,0-1 1,0 0-1,0 0 1,1 1-1,-1-1 0,0 0 1,1 0-1,-1 1 1,1-1-1,-1 0 0,1 0 1,0 0-1,-1 0 1,1 0-1,0 0 0,1 2 1,0-3 40,0 1 0,0-1 0,0 1-1,0-1 1,0 0 0,0 0 0,0 0 0,0 0 0,0 0 0,0 0 0,0-1 0,0 1-1,0-1 1,3-1 0,3 0 87,50-10-25,105-40-1,-97 30-83,-61 20-53,0 0 0,0 1 0,0-1 0,0 1 0,1 1 0,-1-1 0,0 1 0,1 0 0,-1 0 0,11 2 0,-15-2 41,0 1 1,0 0-1,0 0 1,-1 0-1,1 0 1,0 0-1,0 0 1,-1 0-1,1 0 1,0 1-1,-1-1 1,1 0-1,-1 0 1,0 1 0,1-1-1,-1 0 1,0 0-1,0 1 1,1-1-1,-1 0 1,0 1-1,-1-1 1,1 0-1,0 0 1,-1 3-1,1-2 6,0 1 0,0-1-1,-1 0 1,1 1-1,-1-1 1,0 0-1,1 0 1,-1 0 0,0 1-1,0-1 1,0 0-1,-3 3 1,20-11 239,-6 2-360,0 0 0,13-7 0,-11 3-8,-8 5 67,1 0 0,0-1-1,0 2 1,0-1-1,0 0 1,0 1 0,0 0-1,1 0 1,-1 1 0,10-2-1,-15 3 36,1 0-1,-1 0 1,0 0-1,1 0 1,-1 0-1,1 0 1,-1 0-1,0 0 1,1 1 0,-1-1-1,0 0 1,0 0-1,1 0 1,-1 0-1,0 1 1,1-1-1,-1 0 1,0 0-1,0 1 1,1-1-1,-1 0 1,0 0-1,0 1 1,0-1-1,1 0 1,-1 1 0,0-1-1,0 0 1,0 1-1,0-1 1,0 1-1,1 13 97,-1-9 391,1-4-502,-1-1 1,1 1-1,0-1 0,0 1 0,0-1 0,0 0 0,-1 1 1,1-1-1,0 0 0,0 1 0,0-1 0,0 0 1,0 0-1,0 0 0,1 0 0,2 0 14,0 1 18,1-1 1,0 0-1,-1-1 1,1 1-1,0-1 1,-1 1-1,1-1 1,-1-1-1,0 1 1,1-1-1,-1 0 1,6-3-1,-2 2-39,0 0-1,15-4 1,-15 5-19,1 0 0,-1 1 0,0 1 0,10-1 0,-15 1 44,0 1 0,0-1 0,0 1-1,0-1 1,-1 1 0,1 0 0,0 0 0,0 0 0,-1 0 0,1 0 0,-1 1-1,1-1 1,-1 1 0,0 0 0,5 3 0,9 12 149,-10-12-91,-1 0 0,0 1 0,8 10 0,-12-15-24,1 1 1,-1-1-1,1 0 0,0 0 1,-1 0-1,1 1 1,0-1-1,0-1 0,0 1 1,-1 0-1,4 0 0,22 6 338,49 4-662,-65-10 335,0 0 1,0-1-1,0 0 0,1-1 1,-1 0-1,0-1 0,0 0 1,0-1-1,-1 0 1,14-6-1,-17 6 27,-1 0 0,0-1 0,1 0 1,-1 0-1,-1-1 0,1 0 0,5-5 0,-9 8-57,0 0-1,0 0 1,-1 0-1,1 0 0,0-1 1,-1 1-1,0 0 0,1-1 1,-1 1-1,0-1 1,0 1-1,-1-1 0,1 0 1,0 1-1,-1-1 1,0 0-1,1 1 0,-1-1 1,0 0-1,-1 0 0,1-3 1,0 6-29,-1-1 0,1 1 1,0 0-1,0 0 0,0-1 0,0 1 1,0 0-1,0 0 0,0-1 0,-1 1 1,1 0-1,0 0 0,0-1 0,0 1 1,-1 0-1,1 0 0,0 0 0,0 0 1,0-1-1,-1 1 0,1 0 0,0 0 1,0 0-1,-1 0 0,1 0 0,0 0 1,-1 0-1,1 0 0,0-1 0,0 1 1,-1 0-1,1 0 0,0 0 1,-1 0-1,1 1 0,0-1 0,0 0 1,-1 0-1,1 0 0,0 0 0,0 0 1,-1 0-1,1 0 0,0 0 0,0 1 1,-1-1-1,1 0 0,0 0 0,-18 16 13,-12 24 644,28-36-571,0 1-1,0 0 1,0-1 0,1 1-1,0 0 1,0-1-1,0 1 1,0 0 0,1 0-1,0 0 1,0 0-1,1 10 1,-1-14-58,1 1 1,-1 0-1,0 0 0,1 0 0,0 0 1,-1-1-1,1 1 0,0 0 0,0-1 0,0 1 1,0 0-1,0-1 0,0 1 0,0-1 1,1 0-1,-1 1 0,0-1 0,1 0 1,-1 0-1,1 0 0,0 0 0,-1 0 1,1 0-1,0 0 0,-1-1 0,1 1 1,0-1-1,0 1 0,0-1 0,0 0 1,-1 1-1,1-1 0,0 0 0,0 0 1,0 0-1,3-1 0,15-3-1706,0-1 0,0-1-1,0-1 1,20-10 0,-4 3-2960,5 1 1013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43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324 465 4736,'3'-4'588,"2"-7"3511,-5 10-3965,0 1 0,0 0-1,0-1 1,0 1 0,0-1-1,-1 1 1,1 0 0,0-1 0,0 1-1,0-1 1,-1 1 0,1 0-1,0-1 1,-1 1 0,1 0-1,0 0 1,-1-1 0,1 1-1,0 0 1,-1 0 0,1-1-1,-1 1 1,1 0 0,0 0-1,-1 0 1,1 0 0,-1 0 0,1-1-1,-1 1 1,0 0 0,-2 0 115,0-1 0,-1 1 0,1 0 0,-1 0 0,1 0 0,0 1 0,-1-1 1,1 1-1,0 0 0,0 0 0,-1 0 0,-4 2 0,0 1-36,1-1 0,0 1 0,0 1 0,-7 5 0,1 2 7,0 0 0,1 1-1,1 0 1,-15 21 0,-31 59 291,54-87-478,3-6-33,-55 103 426,46-85-290,1 1 1,1 0-1,-8 34 0,14-48-73,1 1 0,-1-1-1,1 1 1,0-1 0,0 1 0,1-1 0,0 1 0,0-1 0,3 9 0,-4-12-34,1 0 1,-1-1-1,1 1 1,0 0-1,0-1 1,-1 1-1,1-1 1,0 1-1,0-1 1,1 0-1,-1 1 1,0-1-1,0 0 1,1 0-1,-1 0 1,1 0-1,-1 0 1,1 0-1,-1 0 1,1 0-1,-1 0 1,1-1-1,0 1 1,-1-1-1,1 0 1,0 1-1,0-1 1,-1 0-1,1 0 1,0 0-1,0 0 1,-1 0-1,3-1 1,1 0-1,-1 0 1,1 0-1,-1-1 1,1 0 0,-1 0-1,0 0 1,0 0-1,0-1 1,0 1-1,0-1 1,-1 0 0,1-1-1,-1 1 1,0 0-1,0-1 1,5-6 0,0-5 30,0 0 1,0-1 0,6-20 0,-5 14 25,30-88 32,7-15-87,-6 25-474,-37 91 241,-5 8-189,2 1 375,-1 1 0,1 0 0,-1-1 0,1 1 0,-1 0 0,1 0 0,0-1 0,0 1 1,-1 0-1,1 0 0,0-1 0,0 1 0,0 0 0,0 0 0,0 0 0,0 0 0,-1 59 335,1 46-19,1-89-206,1 1 0,0-1 0,2 0-1,5 18 1,-8-31-60,1 0-1,-1 0 1,1 0-1,0 0 1,0-1-1,0 1 1,1 0-1,-1-1 1,1 0-1,0 0 1,0 0-1,0 0 1,0 0-1,0 0 1,1-1-1,-1 0 1,1 1-1,0-2 1,0 1-1,0 0 1,0-1-1,0 1 1,0-1-1,0 0 1,0 0-1,0-1 1,0 1-1,1-1 1,-1 0-1,0 0 1,6-1-1,0-2 13,0-1-1,0 1 1,0-2 0,-1 1-1,1-1 1,-1-1 0,0 0-1,-1 0 1,1-1-1,7-8 1,12-13 53,31-41-1,-50 59-61,29-36 35,51-65-3,-71 85-64,0-1-1,19-41 1,5-16-42,-42 82 28,1 0 0,0 0 0,-1 0 0,0 0 0,0-1 0,1 1 0,-1 0 0,0 0 0,-1 0 0,1-4 0,-1-5 6,10-53 99,0-112 0,-10 170-311,-1 9-197,-2 15-22,-21 129 210,3-37 440,-11 171 0,30-236-55,2 1 1,2-1-1,7 46 0,-7-87-139,0-1-1,0 1 1,0-1-1,0 0 1,0 0-1,1 1 1,0-1-1,2 4 1,-4-7-17,1 1 1,-1-1 0,0 1 0,1-1-1,-1 1 1,1-1 0,-1 0 0,0 1-1,1-1 1,-1 0 0,1 0 0,-1 1-1,1-1 1,-1 0 0,1 0 0,-1 0-1,1 1 1,-1-1 0,1 0 0,-1 0-1,1 0 1,0 0 0,0 0 0,0-1 4,0 1-1,0-1 1,0 1 0,0-1-1,-1 1 1,1-1 0,0 0 0,0 1-1,0-1 1,-1 0 0,1 0 0,0 1-1,-1-1 1,1 0 0,-1 0-1,1 0 1,0-1 0,6-15 7,-1-1-1,0 1 1,-1-1-1,4-27 1,3-9-329,-4 21 75,-1 1-311,19-52-1,-25 84 535,-1 0 1,0 0-1,0 0 0,0-1 0,0 1 0,1 0 0,-1 0 0,0 0 0,0 0 0,0-1 1,1 1-1,-1 0 0,0 0 0,0 0 0,1 0 0,-1 0 0,0 0 0,0 0 1,1 0-1,-1 0 0,0 0 0,0 0 0,1 0 0,-1 0 0,0 0 0,0 0 0,1 0 1,-1 0-1,0 0 0,0 0 0,0 0 0,1 0 0,-1 0 0,0 0 0,0 0 1,1 1-1,-1-1 0,0 0 0,0 0 0,0 0 0,1 0 0,-1 1 0,0-1 0,0 0 1,0 0-1,0 0 0,0 1 0,1-1 0,-1 0 0,0 1 0,13 14 128,-10-10-160,3 2 65,1 0-1,0 0 1,0-1-1,0 0 1,1 0-1,-1 0 1,2-1-1,-1-1 1,0 1-1,1-1 1,0-1-1,0 0 1,0 0-1,12 2 1,-2-1 54,1-1 1,0-1 0,0-1-1,0-1 1,0 0 0,0-2-1,0 0 1,0-1 0,0-1 0,37-13-1,-25 3 67,0 0 0,0-2 0,38-27 0,-49 28-444,-24 17 297,1-1-1,0 0 0,-1 1 0,1 0 1,0-1-1,0 1 0,0 0 0,0 0 1,0 0-1,-2 4 0,-16 29-28,16-28 40,4-7-3,-68 136 407,58-112-342,0 1-1,2 0 1,-9 47 0,16-67-47,0 0 1,1 0-1,0 0 1,0 0-1,1 0 1,-1 0-1,1 1 1,0-2-1,0 1 0,4 9 1,-4-12 8,-1-1 0,1 1 0,0 0 0,0 0-1,0-1 1,0 1 0,1-1 0,-1 1 0,0-1 0,1 0 0,-1 1 0,1-1-1,-1 0 1,1 0 0,0 0 0,-1 0 0,1 0 0,0 0 0,0-1 0,0 1 0,-1-1-1,1 1 1,0-1 0,0 0 0,0 1 0,0-1 0,0 0 0,0 0 0,3-1 0,-1 0 11,0 0 1,0 0 0,0-1 0,0 0 0,0 0 0,-1 0 0,1 0-1,-1 0 1,1-1 0,-1 0 0,0 1 0,0-1 0,0 0-1,0-1 1,0 1 0,-1 0 0,0-1 0,4-6 0,2-5 12,-1-1 0,0 0 0,5-19 0,11-52-93,-13 46-14,-7 30 6,0-1 1,-1 1-1,-1 0 0,0-1 1,0 1-1,-1-1 1,-1 1-1,-2-13 1,4 23 27,-1 1 1,0-1-1,0 1 1,-1-1-1,1 1 1,0-1-1,0 1 1,0-1-1,0 1 1,0-1-1,0 1 1,-1-1-1,1 1 1,0 0-1,0-1 1,-1 1-1,1-1 1,0 1-1,-1 0 1,1-1-1,0 1 1,-1 0-1,1-1 1,0 1-1,-1 0 1,1-1-1,-1 1 1,1 0-1,-1 0 1,1 0-1,-1 0 1,1-1-1,0 1 1,-1 0-1,1 0 1,-1 0-1,1 0 1,-1 0-1,1 0 1,-1 0-1,1 0 1,-1 0-1,1 0 1,-1 0-1,0 1 1,0-1 6,0 1 1,-1 0-1,1 0 0,0 0 1,0 0-1,0-1 0,0 1 1,0 1-1,0-1 0,0 0 1,0 0-1,-1 2 1,1 0 13,0-1 0,0 0 0,1 1 0,-1-1 0,1 0 0,-1 1 0,1-1 0,0 0 0,0 1 0,0-1 0,0 1 0,1-1 0,0 4 0,-1-5 10,0 0 1,1 0-1,-1 0 0,0 0 0,1 0 1,-1 0-1,1 0 0,-1 0 1,1 0-1,0 0 0,-1 0 1,1 0-1,0 0 0,0-1 1,-1 1-1,1 0 0,0 0 0,0-1 1,0 1-1,0-1 0,0 1 1,0-1-1,0 1 0,0-1 1,0 1-1,0-1 0,1 0 1,-1 0-1,0 0 0,1 1 1,9-3 11,-1 1 0,0-1 1,1-1-1,-1 0 1,0 0-1,-1-1 1,18-9-1,14-5-20,37-11 107,72-26 70,-142 53-197,-1 0 1,1 0-1,10-1 1,-17 3 10,1-1 0,0 1 0,0 0 0,0 1 0,0-1 1,-1 0-1,1 0 0,0 1 0,2 0 0,-4-1 10,1 1-1,-1-1 1,1 0-1,0 1 0,-1-1 1,1 1-1,-1-1 1,1 1-1,-1-1 1,1 1-1,-1-1 1,1 1-1,-1-1 0,0 1 1,1 0-1,-1-1 1,0 1-1,0 0 1,1-1-1,-1 1 1,0 0-1,0-1 0,0 2 1,1 8 45,-2 0 1,1 1-1,-1-1 0,-4 14 1,1-1 88,-15 72 37,10-58-96,2 1 1,-4 70 0,11-104-29,0 0 0,1 0 1,-1 0-1,3 7 0,-3-10-42,0-1 0,0 1 0,0-1-1,0 1 1,0-1 0,1 1 0,-1-1 0,0 1 0,0-1 0,1 0 0,-1 1 0,0-1-1,1 0 1,-1 1 0,0-1 0,1 0 0,-1 1 0,0-1 0,1 0 0,-1 1-1,1-1 1,-1 0 0,1 0 0,-1 0 0,0 0 0,1 1 0,-1-1 0,1 0 0,-1 0-1,1 0 1,-1 0 0,1 0 0,-1 0 0,1 0 0,-1 0 0,1 0 0,-1 0 0,1-1-1,-1 1 1,1 0 0,-1 0 0,1 0 0,-1-1 0,0 1 0,1 0 0,-1 0 0,1-1-1,5-4 46,0 0 0,0 0-1,-1 0 1,0-1-1,0 0 1,0 0-1,-1 0 1,5-10-1,-5 11-39,38-73-138,-14 24-38,-6 10 39,-16 31 21,0 0-1,1 0 1,1 0 0,16-20 0,-24 32 96,1 1 0,-1-1 0,0 1 0,0-1 1,1 1-1,-1-1 0,1 1 0,-1 0 0,0-1 0,1 1 0,-1 0 0,1-1 1,-1 1-1,1 0 0,-1 0 0,1 0 0,-1-1 0,1 1 0,-1 0 1,1 0-1,-1 0 0,1 0 0,-1 0 0,1 0 0,-1 0 0,1 0 0,-1 0 1,1 0-1,-1 0 0,1 0 0,0 0 0,-1 0 0,1 0 0,-1 1 1,1-1-1,-1 0 0,0 0 0,1 1 0,-1-1 0,1 0 0,-1 1 1,1-1-1,-1 0 0,0 1 0,1-1 0,-1 1 0,0-1 0,1 1 0,-1-1 1,1 1-1,1 4-5,0 0 1,0 0 0,0 0-1,1 7 1,0-2 34,-1-3-14,1-1 1,0 1-1,0 0 1,0-1-1,1 0 1,0 0-1,8 10 1,-10-14 4,0 0 0,0-1-1,1 1 1,-1 0 0,0-1 0,0 0 0,1 1-1,-1-1 1,1 0 0,-1 0 0,1 0 0,0-1-1,-1 1 1,1-1 0,0 1 0,0-1 0,-1 0 0,1 0-1,0 0 1,-1-1 0,1 1 0,0 0 0,0-1-1,2-1 1,12-4 5,0-1 0,-1-1 0,1-1 1,-2 0-1,18-14 0,4-1 58,11-5-52,53-36 220,-91 57-299,0 0 0,0 0 1,-1-1-1,0 0 0,-1-1 1,0 0-1,7-12 0,-14 21 19,0 0 1,0-1-1,-1 1 0,1-1 0,-1 1 0,1-1 1,-1 1-1,1-1 0,-1 1 0,0-1 0,1 0 1,-1 1-1,0-1 0,0 1 0,0-1 0,-1 0 0,1 1 1,-1-3-1,1 3 12,0 1 1,0-1-1,0 1 0,-1-1 0,1 0 1,0 1-1,-1-1 0,1 1 1,0-1-1,-1 1 0,1-1 1,0 1-1,-1 0 0,1-1 1,-1 1-1,1-1 0,-1 1 1,1 0-1,-1-1 0,1 1 1,-1 0-1,0 0 0,1-1 1,-2 1-1,0 0-24,0-1-1,0 1 1,0 0 0,-1 0-1,1 0 1,0 0 0,-3 1-1,-34 9-276,38-10 319,-7 3 68,0 0-1,1 1 1,-1-1 0,1 2-1,0-1 1,0 1 0,0 0-1,1 0 1,0 1-1,0-1 1,0 2 0,0-1-1,1 0 1,0 1 0,1 0-1,0 0 1,0 1-1,-3 8 1,3-7 39,1 2-1,0-1 1,1 0 0,0 0-1,1 1 1,0-1 0,1 1-1,0-1 1,0 1 0,1-1-1,1 1 1,-1-1 0,8 20-1,-5-18-122,1 1 0,0-1 0,1 0 0,0 0 0,1 0-1,0-1 1,1 0 0,1-1 0,-1 0 0,2 0-1,-1 0 1,1-1 0,1-1 0,0 0 0,20 12 0,-20-15-843,1 0 0,0 0 1,0-1-1,1 0 1,-1-1-1,15 2 1,-20-4-407,0-1 1,0 1 0,-1-1 0,1-1-1,0 1 1,0-1 0,9-3-1,18-4-3188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4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1160 5632,'-1'1'206,"1"1"0,-1 0 1,1-1-1,0 1 0,0 0 1,0 0-1,0-1 0,0 1 1,0 0-1,0 0 0,0-1 1,1 1-1,-1 0 0,1-1 0,-1 1 1,1 0-1,0-1 0,0 1 1,0-1-1,-1 1 0,1-1 1,1 1-1,0 0 0,0 1 129,0-1 0,0 1 0,1-1 0,-1 0 0,1 0 0,0 0 0,-1 0 0,1-1-1,0 1 1,0-1 0,6 3 0,0-2 29,1-1-1,-1 1 0,1-1 1,-1-1-1,1 0 0,0 0 1,-1-1-1,1-1 0,-1 1 1,17-6-1,-10 1-108,0 0 0,-1-1-1,0-1 1,0 0 0,14-11-1,-8 4-77,-1-1 0,-1-1 0,18-19-1,45-64 155,-80 97-323,89-125 332,-20 27 61,-41 61-254,82-117 321,-87 118-314,-2-1 0,19-46 0,-26 52-38,-10 22-25,0 1 0,6-22 1,-12 33-99,0 0 1,0 0-1,0 0 1,0 0 0,0 0-1,-1 0 1,1 0 0,0 0-1,0 0 1,0 0-1,0 0 1,0 0 0,0 0-1,0 1 1,0-1-1,0 0 1,0 0 0,0 0-1,0 0 1,-1 0-1,1 0 1,0 0 0,0-1-1,0 1 1,0 0-1,0 0 1,0 0 0,0 0-1,0 0 1,0 0 0,0 0-1,0 0 1,0 0-1,0 0 1,0 0 0,-1 0-1,1 0 1,0 0-1,0 0 1,0 0 0,0 0-1,0 0 1,0 0-1,0 0 1,0 0 0,0-1-1,0 1 1,-7 9-130,-29 46 27,-54 117-1,70-126 145,2 1-1,2 1 0,2 0 0,2 1 1,3 0-1,-5 60 0,14-109-33,-1 13 136,0 0 0,1 1 1,2 21-1,-2-34-120,0 0 1,0 0-1,0 0 1,0-1-1,1 1 1,-1 0-1,0 0 1,0-1-1,1 1 1,-1 0-1,0-1 1,1 1-1,-1 0 1,1 0-1,-1-1 1,1 1-1,-1-1 1,1 1-1,-1-1 1,1 1-1,-1-1 1,1 1-1,0-1 1,-1 1-1,1-1 1,0 0-1,0 1 1,-1-1-1,1 0 1,0 0-1,0 1 1,-1-1-1,1 0 1,0 0-1,0 0 1,1 0-1,1-1 28,0 0-1,0 0 0,0 0 1,0 0-1,0 0 1,0-1-1,-1 1 0,1-1 1,-1 0-1,5-3 1,78-76 310,-2 2-241,-31 35-68,-14 13-62,-2-1 1,53-61 0,-51 40 59,-2-1 1,55-114-1,12-54-92,-73 147-48,-13 31 16,-14 38 63,-2 5 7,-1 1 1,1-1-1,-1 0 0,0 0 1,1 1-1,-1-1 1,0 0-1,1 0 0,-1 0 1,0 0-1,0 1 1,0-1-1,0 0 1,0 0-1,0 0 0,0 0 1,0 0-1,0 1 1,0-1-1,0 0 0,0 0 1,-1 0-1,1 0 1,0 1-1,-1-2 1,1 2 6,0 0 0,0 0 1,0-1-1,-1 1 1,1 0-1,0 0 1,0 0-1,0 0 1,0 0-1,0 0 1,-1 0-1,1 0 1,0 0-1,0 0 0,0 0 1,0 0-1,-1 0 1,1 0-1,0 0 1,0 0-1,0 0 1,0 0-1,-1 0 1,1 0-1,0 0 0,0 0 1,0 0-1,0 0 1,-1 0-1,1 0 1,0 0-1,0 0 1,0 0-1,0 0 1,0 0-1,0 1 0,-1-1 1,1 0-1,0 0 1,0 0-1,0 0 1,0 0-1,0 1 1,-4 3-4,1-1 1,0 1 0,0 1-1,0-1 1,0 0 0,1 1-1,0 0 1,-2 5 0,-36 106 172,11-27-73,-46 87 129,39-96-158,-244 510 1498,280-590-1555,0 0 0,0 0 0,0 0 1,0 0-1,0 0 0,0 0 0,0 0 1,0 0-1,0 0 0,0 0 1,0 0-1,0 0 0,0 0 0,0 0 1,0 0-1,0 0 0,0 0 1,1 0-1,-1 0 0,0 0 0,0 0 1,0 0-1,0 0 0,0 0 1,0 0-1,0 0 0,0 0 0,0 0 1,0 0-1,0 0 0,0 0 1,0 0-1,0 0 0,0 0 0,0 0 1,0 1-1,0-1 0,0 0 0,0 0 1,0 0-1,0 0 0,0 0 1,0 0-1,0 0 0,0 0 0,8-7 217,15-18-79,24-41-328,88-114-414,-128 171 531,0 1 1,1-1-1,0 1 0,0 1 1,1-1-1,0 1 0,15-9 1,-22 16 52,-1-1 0,1 0 1,-1 1-1,0-1 1,1 1-1,-1-1 1,1 1-1,-1 0 0,1 0 1,0 0-1,-1 0 1,1 0-1,-1 0 1,1 0-1,-1 0 0,1 1 1,-1-1-1,1 0 1,-1 1-1,0 0 1,1-1-1,-1 1 1,0 0-1,1-1 0,-1 1 1,0 0-1,0 0 1,1 0-1,-1 0 1,0 0-1,0 0 0,0 1 1,0-1-1,1 2 1,2 5-20,0-1 0,0 1 0,-1 0 0,4 15 1,-4-16 29,3 13 0,1 5 16,2 0-1,18 38 0,-25-60 14,-1 0-1,1 0 0,0 0 0,0-1 1,0 1-1,0-1 0,0 1 1,1-1-1,-1 0 0,1 0 1,-1 0-1,1 0 0,0-1 1,0 1-1,0-1 0,0 1 1,5 0-1,-4-1 4,0 0 1,0-1-1,0 0 1,0 0-1,0 0 1,0-1-1,0 1 0,0-1 1,0 0-1,0 0 1,0-1-1,6-2 1,1-2 30,1-1 0,-1 0 0,0-1 0,-1 0 0,0 0 0,0-1 0,14-18 1,-3 2-34,-1-1 1,-1 0 0,-1-2 0,22-46 0,-39 71-50,0 1 0,0-1 0,0 1 1,-1-1-1,1 0 0,-1 1 0,1-1 0,-1 0 1,0 1-1,0-1 0,0 0 0,0 1 0,-1-4 1,1 5-3,0 0 0,-1 1 0,1-1 0,0 1 0,0-1 0,0 1 0,-1-1 0,1 0 0,0 1 0,-1-1 0,1 1 0,0-1 0,-1 1 1,1-1-1,-1 1 0,1 0 0,-1-1 0,1 1 0,-1-1 0,1 1 0,-1 0 0,1-1 0,-1 1 0,1 0 0,-1 0 0,0 0 0,1-1 1,-1 1-1,1 0 0,-1 0 0,0 0 0,1 0 0,-1 0 0,1 0 0,-1 0 0,0 0 0,1 0 0,-1 0 0,0 1 0,0-1 1,-2 1-63,-1 0 0,1 0 0,0 1 0,0-1 0,-5 4 0,4-2 90,0-1-1,1 2 1,-1-1-1,1 0 1,0 0 0,0 1-1,0 0 1,1 0 0,-1 0-1,1 0 1,0 0-1,0 0 1,1 0 0,-1 1-1,1-1 1,0 1-1,0-1 1,0 1 0,0-1-1,1 1 1,0 4 0,0 1-10,1 0 0,0 1 1,0-1-1,1 0 0,0-1 1,1 1-1,0 0 0,7 14 1,-3-12-12,0 0 0,0 0 0,1 0 0,0-1 0,17 16 0,-18-20-462,0-1 0,1 1-1,12 6 1,-14-9-462,0-1-1,1 0 0,0 0 0,-1 0 0,10 1 0,-12-3 50,7 1-272,-4-5-3553,-2-2 1963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45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68 114 7872,'-58'-25'3584,"48"25"-2048,20 0-1152,7-3 608,11 3-544,17-9 448,8 6-480,47-14-384,3 6-32,23-14-2144,-10 5 1184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5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1046 5472,'-9'1'1161,"6"2"119,12 9 940,-6-9-1921,0 0 60,0-1 0,-1 0 1,1 1-1,0-1 0,1-1 1,-1 1-1,0 0 0,0-1 1,1 0-1,-1 1 0,1-1 0,-1-1 1,1 1-1,-1 0 0,1-1 1,6 0-1,2 0 471,0-1 0,1 0 1,17-5-1,-24 5-671,0-1 1,-1 0-1,1 0 1,-1 0 0,1-1-1,-1 1 1,0-1-1,0-1 1,0 1-1,-1-1 1,1 0-1,-1 0 1,0 0 0,6-8-1,1-4 35,-1-1 1,-1 0-1,10-22 0,-18 36-180,47-111 407,17-36 51,-51 123-394,1 0 0,1 0 0,27-31 0,-34 47-3,-6 6-108,0 0 0,1 1 0,0 0 0,0 0 0,0 0 0,10-7-1,-13 11 27,0-1 0,0 1-1,0-1 1,1 1 0,-1 0-1,0-1 1,0 1-1,1 0 1,-1 0 0,0 0-1,1-1 1,-1 2 0,0-1-1,3 0 1,-2 1 15,0 0 1,0-1 0,0 1-1,0 0 1,-1 0 0,1 0-1,0 1 1,0-1 0,-1 0-1,1 1 1,-1-1 0,2 2-1,1 3-3,0-1 1,0 1-1,-1 0 0,1 1 0,-1-1 0,-1 0 0,1 1 1,-1-1-1,2 12 0,0 7-34,3 33 1,-6-29 88,0 0 0,-2 0 1,-1 0-1,-1-1 0,-11 45 1,9-55-2,0-1 1,-1 0 0,-1-1-1,-1 0 1,0 0 0,-1 0 0,-1-1-1,-1 0 1,0-1 0,-14 15 0,22-26-40,-1 0 0,1 0 0,-1 0 1,0 0-1,0 0 0,0-1 1,0 0-1,0 0 0,-1 0 0,1 0 1,-1 0-1,-6 0 0,8-1-28,0-1-1,1 0 0,-1 0 1,0 0-1,0-1 0,1 1 1,-1 0-1,0-1 0,1 0 0,-1 0 1,0 0-1,1 0 0,-1 0 1,1 0-1,0-1 0,-1 1 1,1-1-1,0 1 0,0-1 1,0 0-1,0 0 0,-3-4 1,1 1-47,0 1 1,0-1-1,1 0 1,-1-1 0,1 1-1,1-1 1,-1 1-1,1-1 1,-3-8 0,5 13-4,-1 0 0,1-1 0,0 1 0,0 0 0,0 0 0,0 0 0,0 0 0,0 0 0,0-1 0,0 1 0,0-1 0,1 1 33,-1 1 0,1 0 1,-1 0-1,1 0 0,-1-1 1,1 1-1,-1 0 0,1 0 1,0 0-1,-1 0 1,1 0-1,-1 0 0,1 0 1,-1 0-1,1 0 0,0 0 1,-1 0-1,1 1 0,-1-1 1,1 0-1,-1 0 1,1 1-1,-1-1 0,1 1 1,17 5 40,1 1 98,30 7 1,-33-11 6,0-1-1,0-1 1,0 0-1,20-2 1,65-12 364,-82 8-435,0 0 1,-1-1-1,0 0 0,0-2 1,0 0-1,-1-1 0,0-1 1,-1 0-1,0-1 0,-1-1 1,0 0-1,-1-1 0,0-1 1,-1 0-1,19-29 0,-6 10 3,-19 24-60,-1 0 1,1 0 0,-2 0 0,8-14 0,-7 14-71,-2 3 192,0 0 0,0 1 0,4-12 1,0 1-162,-5 12 25,-1-1 0,0 0 1,0 0-1,2-7 0,-4 12 11,0-1-1,0 0 1,1 1-1,-1-1 1,0 1-1,0-1 1,0 0-1,0 1 1,1-1-1,-1 1 1,0-1-1,1 1 1,-1-1-1,0 1 1,1-1 0,-1 1-1,1-1 1,0 1-1,-1 0 0,0 1 0,0-1 0,1 0 1,-1 1-1,0-1 0,0 0 0,0 1 1,1-1-1,-1 0 0,0 1 0,0-1 0,0 1 1,0-1-1,0 0 0,0 1 0,0-1 0,0 1 1,0-1-1,0 0 0,0 1 0,0-1 1,0 1-1,0-1 0,-1 0 0,1 1 0,0-1 1,0 1-1,-16 127-241,8-58 237,2-27-57,1-7 171,1 1 1,2 0-1,2 51 1,0-87-90,0 0 1,0 0-1,1 1 1,-1-1-1,0 0 1,0 0-1,0 0 1,1 0-1,-1 0 1,0 0-1,1 0 1,-1 0-1,1 0 1,0 0-1,-1 0 1,1 0-1,0-1 1,-1 1-1,1 0 1,0 0-1,1 1 1,-1-2 13,0 0 1,0 0 0,0 0-1,0 0 1,0 1-1,0-1 1,0-1 0,0 1-1,0 0 1,0 0-1,0 0 1,0 0 0,0-1-1,0 1 1,0 0-1,0-1 1,0 1 0,1-2-1,4-2 71,0 0 1,-1 0-1,0-1 0,0 0 0,-1 0 1,5-6-1,77-125-357,-64 97 199,-19 35 49,6-10-115,-7 14-39,-3 9-108,-3 14 263,2-1 0,1 1 0,1-1 1,2 26-1,-2-46 25,1 1 0,-1-1 1,0 0-1,1 1 0,0-1 0,0 1 1,-1-1-1,1 0 0,1 0 0,-1 1 1,0-1-1,1 0 0,-1 0 0,1 0 1,-1-1-1,1 1 0,0 0 0,0 0 1,0-1-1,0 1 0,0-1 0,0 0 0,0 0 1,0 1-1,1-1 0,-1-1 0,0 1 1,1 0-1,-1-1 0,1 1 0,-1-1 1,5 1-1,3-1 61,0 0 1,0 0-1,1-1 0,-1 0 1,0-1-1,18-5 0,-14 3-43,1-1 0,-1-1 0,-1 0 0,1-1 0,-1 0-1,0-1 1,-1-1 0,0 0 0,19-18 0,-9 0-57,-1-1 1,-1 0-1,25-50 0,20-52 118,-43 92-448,-16 30 289,-6 8 63,0 0-1,1 0 1,-1 0 0,0 0 0,0 0-1,1 0 1,-1 0 0,0 0 0,0 0-1,1 0 1,-1 0 0,0 0 0,0 0-1,0 0 1,1 0 0,-1 0 0,0 0-1,0 0 1,0 1 0,1-1 0,-1 0-1,0 0 1,0 0 0,0 0 0,0 1-1,1-1 1,8 19-320,-7-15 273,2 8-10,0 1 0,-1-1-1,0 1 1,0 15 0,2 55 66,-2-27 10,-3-49-11,1 8 75,0 1 0,1-1 0,0 0 0,1 0 0,1 0 0,10 28 0,-13-43-68,-1 1 0,1-1 0,-1 1 0,1 0 1,-1-1-1,1 1 0,-1-1 0,1 0 0,-1 1 0,1-1 0,0 1 0,-1-1 1,1 0-1,0 0 0,-1 1 0,1-1 0,0 0 0,-1 0 0,1 0 1,0 1-1,-1-1 0,1 0 0,0 0 0,0 0 0,-1 0 0,1-1 1,0 1-1,-1 0 0,1 0 0,1-1 0,24-9 174,-22 8-181,15-8 21,0-1 1,-1-1-1,-1-1 0,0 0 0,21-22 0,74-88 381,-70 73-309,-33 40-87,194-237 280,-190 229-377,-1-1 0,0-1 0,8-20 0,-19 23 88,-1 17-4,0 0 0,0 0 0,1 0 0,-1-1 0,0 1 0,0 0 0,0 0 0,0-1 0,0 1-1,0 0 1,0 0 0,0-1 0,0 1 0,-1 0 0,1 0 0,0-1 0,0 1 0,0 0 0,0 0 0,0 0 0,0-1 0,0 1 0,0 0-1,-1 0 1,1 0 0,0-1 0,0 1 0,0 0 0,0 0 0,-1 0 0,1 0 0,0 0 0,0-1 0,0 1 0,-1 0 0,-1-1-164,16-54 727,23-144-617,-19 91-566,-17 102 295,-2 9 48,-6 21 16,-17 86 25,-73 163 59,93-263 186,-181 368-31,49-153 388,29-51 86,50-78 107,48-85-5,9-11-546,0 0 1,0 0-1,0 0 0,0 0 1,0 0-1,0 0 0,-1 0 1,1 0-1,0 0 0,0 0 1,0 0-1,0 0 0,0 0 1,0 0-1,-1 0 1,1-1-1,0 1 0,0 0 1,0 0-1,0 0 0,0 0 1,0 0-1,0 0 0,0 0 1,0 0-1,-1 0 0,1-1 1,0 1-1,0 0 0,0 0 1,0 0-1,0 0 0,0 0 1,0 0-1,0-1 0,0 1 1,0 0-1,0 0 0,0 0 1,0 0-1,0 0 0,0 0 1,0-1-1,0 1 0,0 0 1,0-3-15,0 0 1,1 0-1,-1-1 0,1 1 1,-1 0-1,3-5 0,3-6-25,0 1-1,1 0 1,1 0-1,0 1 0,1-1 1,14-14-1,70-63 42,-57 58-98,100-102-279,-48 44 310,-52 56-34,0 1 1,46-30 0,-43 34 107,51-30 353,-13 15-116,-73 39-370,-4 4 6,-2 4 60,-17 14-50,1-2-32,6-1 80,2 0 1,-1 1-1,2 0 0,0 1 0,-8 20 0,-27 85 178,43-116-131,-18 64 151,17-61-92,1 0-1,0 0 1,0 0-1,1 1 1,0-1-1,1 10 1,-1-17-40,0-1 0,0 1 0,0 0 0,0-1 0,0 1 0,0-1-1,0 1 1,0 0 0,1-1 0,-1 1 0,0-1 0,0 1 0,0-1 0,1 1 0,-1-1 0,0 1 0,1-1 0,-1 1 0,0-1 0,1 1 0,-1-1 0,1 0 0,-1 1 0,1-1 0,-1 1 0,1-1-1,-1 0 1,1 0 0,-1 1 0,1-1 0,-1 0 0,1 0 0,-1 0 0,1 1 0,0-1 0,-1 0 0,1 0 0,-1 0 0,1 0 0,0 0 0,-1 0 0,1 0 0,-1 0 0,1-1 0,-1 1-1,1 0 1,0 0 0,-1 0 0,1-1 0,-1 1 0,1 0 0,-1-1 0,1 1 0,-1 0 0,1-1 0,-1 1 0,0 0 0,1-2 0,4-2 31,-1 0 1,1 0-1,-1 0 1,5-7-1,39-62-246,-29 43 87,1 0 0,30-32-1,-49 61 100,0 0-1,0-1 1,0 1-1,0 0 0,1 0 1,-1 0-1,0 0 1,1 0-1,-1 0 0,1 0 1,-1 1-1,1-1 0,-1 1 1,4-2-1,-4 2-2,0 1 0,0-1 0,0 0 0,0 1-1,0-1 1,0 1 0,0-1 0,0 1 0,0-1 0,0 1 0,0 0-1,-1-1 1,1 1 0,0 0 0,0 0 0,-1-1 0,1 1 0,0 0-1,-1 0 1,1 0 0,-1 0 0,1 0 0,-1 0 0,1 2 0,3 6 36,1 0 0,0 0 0,0 0 0,13 15 0,-16-22-2,0 1 0,1-1 0,0 1 0,0-1 0,0 0 0,0 0 0,0 0 0,0-1 1,0 1-1,0-1 0,1 0 0,-1 0 0,1 0 0,-1 0 0,1 0 0,-1-1 0,7 1 1,-1-2 17,0 0 0,0 0 1,0-1-1,-1 0 1,1 0-1,0-1 0,11-6 1,58-33-10,-64 34 35,19-11-27,-1-2 0,-1-1 1,45-41-1,-76 66-74,0 0 0,0-1 0,0 1 0,0 0 0,-1 0 0,0 4 0,-13 35 96,7-21 19,0-1 0,-7 44 1,12-47-46,-4 43-48,6-55 69,0 0-1,0-1 1,0 1-1,1-1 1,0 1 0,0 0-1,0-1 1,0 1 0,4 7-1,-4-10-27,0-1 0,0 1-1,1 0 1,-1-1 0,0 1 0,1-1 0,-1 1-1,1-1 1,-1 0 0,1 1 0,-1-1-1,1 0 1,0 0 0,0 0 0,0 0-1,-1-1 1,1 1 0,0 0 0,0-1-1,0 1 1,0-1 0,0 0 0,0 0-1,0 0 1,0 0 0,0 0 0,0 0 0,3-1-1,3-1 28,0 0 0,0-1 0,-1 0 0,1 0-1,9-6 1,-17 9-45,52-30 168,-1-2-1,70-57 0,78-94-525,-185 168 174,1 0 0,-2-1 0,21-32 0,-34 48 171,1 0 1,-1-1-1,0 1 0,0-1 0,0 1 0,1-1 0,-1 1 1,0 0-1,0-1 0,0 1 0,0-1 0,0 1 1,0-1-1,0 1 0,0-1 0,0 1 0,0-1 0,0 1 1,0-1-1,0 1 0,0 0 0,0-1 0,0 1 0,-1-1 1,1 1-1,0-1 0,0 1 0,-1-1 0,1 1 4,-1-1-1,1 1 1,-1 0-1,0-1 1,1 1-1,-1 0 1,1 0-1,-1-1 1,0 1-1,1 0 1,-1 0-1,0 0 1,1 0-1,-1 0 1,0 0-1,1 0 0,-1 0 1,0 0-1,1 0 1,-1 0-1,-1 1 1,-6 2 73,0-1 1,0 2-1,0-1 1,1 1-1,-1 0 1,1 1-1,0 0 1,0 0-1,1 0 1,-1 1-1,1 0 1,0 0-1,1 1 1,0-1-1,0 1 1,0 0-1,1 1 1,0-1-1,-4 12 1,4-11-22,2 0 1,-1 1 0,1-1-1,0 1 1,1 0-1,0-1 1,0 1-1,1 0 1,0 0-1,1 0 1,0 0-1,0-1 1,1 1-1,0 0 1,0-1 0,1 1-1,0-1 1,9 15-1,-9-17-20,1 0 1,0 0-1,1 0 0,-1-1 1,1 0-1,0 0 0,0 0 1,1-1-1,0 1 0,-1-1 1,12 5-1,-12-7-279,1 1 0,-1-2 0,1 1-1,-1-1 1,1 1 0,-1-2 0,1 1 0,0-1 0,0 1 0,-1-2-1,1 1 1,0-1 0,-1 1 0,1-2 0,6-1 0,8-4-3974,-1-1 0,26-14 1,-34 16 1654,29-14-2310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07:5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164 413 5056,'0'-1'114,"0"0"-1,0 0 1,0 0 0,-1 0 0,2 0 0,-1 0-1,0 0 1,0 0 0,0 0 0,0 0 0,1 0-1,-1 0 1,0 0 0,1 0 0,-1 0-1,1 0 1,-1 0 0,1 0 0,-1 1 0,1-1-1,0 0 1,-1 0 0,1 1 0,1-2 0,25-19 2283,-26 20-2101,-1 0 0,1 0 0,-1 0 0,1 1 0,-1-1 0,0 0 0,1 0 0,-1 0 0,0 0 0,0 0 0,1-2 0,-6-2 551,4 4-765,1 1 0,0 0-1,-1-1 1,1 1 0,0-1 0,-1 1-1,1-1 1,0 1 0,-1-1 0,1 1-1,0-1 1,0 1 0,0-1-1,-1 1 1,1-1 0,0 0 0,0 1-1,0-2 1,0 1 526,-4 23-907,-8 18 45,-5 17 163,-10 63-1,19-71 132,-31 156 48,18-114-72,-13 42 352,6-24 69,23-83 378,5-26-787,0 0 0,0 0 0,0 0 1,0 0-1,0 0 0,0 0 0,0 0 1,0 0-1,0 0 0,0 0 1,1 0-1,-1 0 0,0 0 0,0 0 1,0 0 225,0 0-226,0 0 1,0 0-1,0 0 0,0 0 0,0 0 1,0 0-1,0 0 0,0 0 0,0 0 1,0 0-1,4-13 382,16-65-207,10-55-300,50-219 385,114-158-76,-178 472-248,7-11 52,-22 47-46,-1 1-1,1 0 0,-1-1 0,1 1 0,0 0 0,0-1 0,0 1 0,0 0 1,0 0-1,1-2 0,4 3-223,2 9-118,-2 4 289,-1 0-1,-1 0 0,0 1 1,0 0-1,-1 0 1,0 16-1,6 22 66,27 87 167,16 83 134,18 162 283,-32-206-535,-24-118 82,-12-51 51,-1 1 0,-1-1 0,1 11 0,-1-19-154,0 0-31,-10 3-6555,1-5 3590,0-2 938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53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66 5056,'-10'-12'16250,"16"13"-15205,6 1-637,1-1 0,0 0-1,0 0 1,0-2 0,19-2-1,-12 1-309,231-22 484,-71 0-817,-167 21 206,-11 3-281,-1-1 1,1 1-1,-1-1 1,1 1-1,-1 0 0,1 0 1,0 0-1,-1 0 1,1 0-1,0 0 1,-1 0-1,3 1 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54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2 180 8896,'-2'-2'3976,"17"-4"-1239,21-5 1045,161-34-105,40-10-3338,-213 47-926,28-13 0,-6-2-3337,-27 15 1999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54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17 10048,'4'-16'3232,"-4"16"-3176,0 0 0,0 0 0,0 0 0,0 0 0,0 0 0,0 0 0,0 0 0,0 0 1,0 0-1,0 0 0,0 1 0,0-1 0,-1 0 281,1 0-281,0 0 0,0 0 0,0 0 0,0 0 0,0 0 0,0 0 0,0 0 0,0 0 0,0 0 1,0 0-1,-1 0 0,1 0 0,0 0 0,0 0 0,0 0 0,0 0 0,0 0 0,0 0 0,0 0 1,0 0-1,0 0 0,0 0 0,-1 0 0,1 0 0,0 0 0,0 0 0,0 0 0,0 0 0,0 0 1,0 0-1,0 0 0,0 0 0,1 5 339,1 0 0,-1 0 0,0 0 0,-1 0 0,1 1 0,-1-1 0,0 0 0,0 0 0,-1 6 0,0 8 417,-15 214 2403,6-128-3011,-22 205 335,20-232-378,0 0-3353,9-29-5548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54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10 213 9728,'-8'-53'3120,"8"51"-3009,-1 1 1,1-1-1,0 1 1,0-1-1,0 1 1,0-1-1,0 1 1,0-1-1,0 1 1,1-3-1,0-3-114,0 0 397,0 0-1,1 0 0,0 1 0,0-1 0,0 1 1,1-1-1,0 1 0,7-11 0,-5 10-144,0 1 0,1 1 0,0-1 0,0 1-1,0 0 1,0 0 0,1 1 0,0 0 0,7-3 0,-10 5-173,0 0-1,0 1 1,0 0 0,0 0 0,0 0 0,0 0 0,0 1-1,1-1 1,-1 1 0,0 0 0,0 1 0,1-1 0,-1 1-1,0-1 1,0 1 0,0 0 0,0 1 0,0-1 0,6 4-1,-1 1 124,1 0 0,-1 1-1,0 0 1,12 14 0,28 36 594,-29-31-341,0 2 0,-3-1 1,0 2-1,22 52 0,-37-75-385,0 0 0,0 0 0,0 0 0,-1 1-1,1-1 1,-2 0 0,1 1 0,-1-1 0,0 0 0,0 1-1,-1-1 1,1 1 0,-2-1 0,1 0 0,-1 0 0,1 0 0,-2 0-1,1 0 1,-1 0 0,0 0 0,0-1 0,0 1 0,-1-1-1,0 0 1,0 0 0,0 0 0,-1-1 0,0 0 0,-5 5-1,1-2-31,-1 0-1,1-1 0,-1 0 0,0 0 0,-19 6 1,22-9-495,-1-1 1,1 0-1,-1 0 1,0 0-1,1-1 0,-1-1 1,0 1-1,-14-2 1,6 0-1168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5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42 9152,'-11'4'1309,"1"1"0,0-1-1,0 2 1,1-1 0,-18 14 0,-4 2 773,26-17-1872,-105 68 3202,108-71-3339,0 1-1,1-1 1,-1 1 0,0 0 0,0 0 0,1 0 0,-1 0-1,1 0 1,0 0 0,-1 0 0,1 0 0,0 1 0,0-1 0,0 3-1,1-4-38,0 0-1,0 0 0,0 0 0,0 0 0,0 0 0,0 0 0,1 0 0,-1 0 0,0 0 0,1 0 0,-1 0 0,1 0 0,-1 0 1,1 0-1,-1 0 0,1 0 0,-1-1 0,1 1 0,0 0 0,0 0 0,-1-1 0,1 1 0,0 0 0,0-1 0,0 1 1,0-1-1,0 1 0,0-1 0,0 1 0,0-1 0,0 0 0,0 0 0,0 1 0,1-1 0,7 2 101,0-1 0,0 0 0,-1 0 0,1-1-1,0 0 1,11-1 0,52-11 161,-60 10-220,0-1 0,0-1-1,0 0 1,22-11 0,-29 12-79,0 0 0,1-1 1,-1 1-1,-1-1 1,1 0-1,-1 0 1,1-1-1,-1 1 1,0-1-1,-1 0 0,6-9 1,-3 2-292,0-1 0,8-25 0,-13 34 149,0 1 1,0-1 0,0-1-1,-1 1 1,0 0-1,1 0 1,-1 0-1,-1 0 1,1 0-1,-1 0 1,1 0 0,-1 0-1,0 0 1,-3-5-1,4 8 34,-1 0 1,0 0-1,1 0 0,-1 0 0,0 0 0,0 0 1,0 0-1,0 0 0,0 0 0,0 0 0,0 0 1,0 0-1,0 1 0,-1-1 0,1 0 0,0 1 1,0-1-1,-1 1 0,1 0 0,0-1 0,-3 1 1,-1-1-416,1 1 0,-1 0 0,1 1 0,-1-1 0,-6 2 0,-20 4-1339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7:5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 6656,'0'-1'218,"-1"0"0,1 1 0,1-1 0,-1 0 0,0 1 1,0-1-1,0 1 0,0-1 0,0 0 0,0 1 0,1-1 0,-1 1 0,0-1 1,1 1-1,-1-1 0,0 0 0,1 1 0,-1-1 0,0 1 0,1 0 0,-1-1 1,1 1-1,-1-1 0,1 1 0,-1 0 0,1-1 0,-1 1 0,2-1 0,6-4 2923,-7 3-1684,0 9-237,1-2-1037,0-1-1,0 1 1,-1 0-1,0-1 1,0 1-1,0 0 1,0 6-1,0 39 468,-1-36-472,-21 406 2256,18-369-2313,-16 103 460,5-38 81,12-106-241,2-16 99,2-21-123,-1 13-392,2 0 1,-1 0-1,2 0 0,0 1 0,9-20 0,-3 11-86,0 1-1,22-30 1,-27 44 52,0 0 0,0 1 0,1-1 0,0 1 0,0 1 1,1-1-1,-1 1 0,10-6 0,-13 10 5,0-1 0,0 1 1,-1-1-1,1 1 0,0 0 0,0 1 1,0-1-1,0 0 0,0 1 0,0-1 1,0 1-1,0 0 0,0 0 0,0 0 1,1 1-1,-1-1 0,0 1 0,0 0 1,-1 0-1,1 0 0,0 0 0,0 0 1,0 0-1,0 1 0,-1-1 0,5 4 1,-4-2 14,1 0 1,-1 0 0,0 0 0,0 0 0,0 0 0,0 1-1,0-1 1,-1 1 0,1 0 0,-1 0 0,0 0 0,-1 0 0,1 0-1,-1 0 1,1 0 0,0 8 0,-2 6 90,-2 0 0,1 0 0,-2 0 0,-6 23 1,0-12 148,-1-1 0,-1 0 1,-2-1-1,-27 44 1,36-64-178,0-1 0,0 0 1,0 0-1,-7 6 0,9-11-36,1 1-1,-1-1 1,1 0 0,-1 1-1,0-1 1,1 0 0,-1 0-1,0 0 1,0 0 0,0-1-1,0 1 1,0 0-1,0-1 1,0 1 0,0-1-1,0 0 1,0 0 0,0 0-1,-3 0 1,1-1-8,-1 0 1,0-1-1,1 0 1,0 0-1,-1 0 1,1 0-1,0-1 1,0 1-1,0-1 1,-4-4-1,5 5-22,1 0 0,0-1 0,0 1 0,-1 0-1,2-1 1,-1 1 0,0-1 0,0 0 0,1 0 0,-1 1 0,1-1 0,0 0 0,0 0-1,0 0 1,0-1 0,0-2 0,2 5 4,-1 0 0,0 0 0,1 0 0,-1 0 0,1 0 0,-1 0 0,1 0 0,-1 0 0,1 1 0,-1-1 0,1 0 0,0 0 0,0 1 0,-1-1 0,1 0 0,0 1 0,0-1 0,0 1 0,0-1 0,0 1 0,1-1 0,22-7-152,79-10 128,41-12-1,111-28 440,-230 50-372,-1 0 1,0-2-1,0-1 1,-1-1-1,0-1 1,-1-1-1,-1-1 1,27-23 0,-42 32-22,0 0 1,0 0-1,-1-1 1,0 1-1,6-11 1,-9 14-11,0-1 1,0 1 0,-1-1 0,0 0 0,0 1 0,0-1-1,0 0 1,0 0 0,-1 0 0,0 0 0,1 0-1,-1 0 1,-1-4 0,0 4-51,0-1 0,0 1 0,0 0-1,-1-1 1,1 1 0,-1 0 0,0 0 0,0 0-1,-1 1 1,-3-6 0,6 8 20,-1 0 0,-1 0 0,1-1 0,0 1 0,0 0 0,0 0 0,0 0 0,-1 1 0,1-1 0,-1 0 0,1 0 0,0 1 0,-1-1 0,1 1 0,-1-1 0,1 1 0,-1 0 0,0 0 0,1-1 1,-1 1-1,1 0 0,-1 0 0,1 1 0,-1-1 0,1 0 0,-1 0 0,0 1 0,1-1 0,-1 1 0,1-1 0,0 1 0,-3 1 0,-2 2-51,1 0 0,0 0 0,0 0 0,0 0 1,1 1-1,-1 0 0,1 0 0,-6 10 0,5-6 77,-1 0 0,2 0-1,-1 1 1,-4 18 0,7-22 36,1 1 1,0 0 0,1-1-1,0 1 1,0 0 0,0-1-1,1 1 1,-1 0 0,2-1-1,3 12 1,-4-13-20,1 0 1,0-1 0,0 1-1,0 0 1,0-1-1,1 0 1,0 1-1,0-1 1,0 0-1,0-1 1,1 1 0,0-1-1,-1 1 1,9 4-1,-6-5 20,-1-1 0,1 0 0,0 0 0,0 0-1,0-1 1,0 1 0,1-2 0,-1 1 0,0-1 0,7 0 0,10-2 11,31-5 1,-46 6-61,107-22-161,136-46-1,-196 51 46,62-32 0,-88 42 97,-10 3 260,-43 18-579,1 2 1,-23 19 0,4-4 245,30-21 111,-1 1 0,-10 11 0,19-17 0,1 0 1,-1 0-1,1 0 1,-1 0-1,1 1 1,0 0-1,1 0 1,-1 0-1,-2 8 1,5-12 3,0 0 0,-1 0 0,1 0 0,0 0 0,0 0 1,0 0-1,0 0 0,0 1 0,0-1 0,0 0 0,0 0 1,0 0-1,0 0 0,1 0 0,-1 0 0,1 0 1,-1 0-1,0 0 0,1 0 0,0 0 0,-1 0 0,2 1 1,-1 0 12,0-1 1,1 0 0,-1 0 0,1 0 0,-1-1 0,1 1-1,0 0 1,-1 0 0,1-1 0,0 1 0,-1-1 0,4 1 0,2-1-28,-1 1 1,0-1-1,0 0 1,0-1-1,0 0 1,0 0-1,7-2 1,136-48-649,119-18 550,-224 57 67,11-2 89,-40 11 142,25-7 1,-111 50-444,52-28 313,1 1-1,0 1 1,1 0 0,1 2-1,-24 27 1,32-33-19,0 0 1,0 1-1,2 0 1,-1 0-1,1 0 1,1 1-1,0 0 1,1 0-1,0 0 1,1 0-1,-2 17 1,4-28-36,1 1 1,0-1 0,0 0 0,0 0 0,0 0 0,0 0-1,0 1 1,0-1 0,0 0 0,0 0 0,1 0 0,-1 0-1,0 0 1,1 1 0,0 1 0,0-3-3,-1 0 0,0 0 0,1 0 1,-1 0-1,1 1 0,-1-1 0,0 0 0,1 0 1,-1 0-1,0 0 0,1 0 0,-1 0 0,1 0 1,-1 0-1,0 0 0,1 0 0,-1 0 0,1 0 1,-1 0-1,0 0 0,1 0 0,-1-1 0,0 1 1,1 0-1,-1 0 0,0 0 0,1-1 0,-1 1 0,1 0 1,3-3 31,0-1 0,-1 1 0,1-1 0,-1 1 0,4-6 1,68-105-281,-37 54 132,-32 50 81,3-4-212,16-19 0,-25 33 235,6-6-308,-6 11 131,-2 4 288,1 1-49,0 1 1,0-1 0,1 1 0,1-1 0,0 0 0,0 1 0,1-1-1,0 0 1,1 0 0,0 0 0,0 0 0,1-1 0,1 1 0,9 14 0,-13-22-36,0 0 0,0 0 0,1-1 0,-1 1 0,1 0 0,-1-1 0,1 1 0,0-1 0,-1 0 0,1 1 0,0-1 0,0 0 0,0 0 0,0 0 0,0 0 0,0-1 0,0 1 0,0-1 0,1 1 0,-1-1 1,0 1-1,0-1 0,0 0 0,1 0 0,-1 0 0,0-1 0,0 1 0,1 0 0,-1-1 0,0 1 0,0-1 0,0 0 0,0 0 0,0 0 0,2-1 0,4-3 35,0-1-1,0 0 0,-1 0 1,0-1-1,0 1 0,11-16 0,29-43 5,-27 37-156,0 1 0,25-26 0,-35 42-157,-6 8-328,-6 16 525,2-12 79,-13 110 377,13-108-406,-8 69 45,7-62 10,1 0 1,0 0-1,1 0 0,0 0 0,3 12 0,-4-21-48,0 0 0,1 0 0,-1 0 0,0-1 0,0 1 0,1 0 0,-1 0 0,1 0 0,-1 0 0,1 0-1,-1-1 1,1 1 0,-1 0 0,1 0 0,0-1 0,-1 1 0,1 0 0,0-1 0,-1 1 0,1-1 0,0 1 0,0-1 0,0 1 0,0-1 0,-1 0 0,1 1 0,0-1 0,0 0 0,0 0 0,0 0 0,0 0 0,0 0 0,0 1 0,0-2 0,0 1 0,0 0 0,0 0 0,0 0 0,0 0 0,-1-1 0,3 1-1,9-8 56,0-1-1,-1 0 0,1 0 1,16-20-1,14-11-47,-21 23-72,0 1 1,27-15-1,-47 31 48,0-1 0,0 1-1,0-1 1,0 1 0,0-1 0,0 1-1,1 0 1,-1 0 0,0-1-1,0 1 1,0 0 0,0 0 0,0 0-1,0 0 1,1 0 0,-1 0 0,0 1-1,0-1 1,0 0 0,2 1-1,-2 0 0,1 0-1,0 0 0,-1 1 0,1-1 0,-1 0 1,1 0-1,-1 1 0,0-1 0,0 1 0,1-1 0,0 3 1,1 3 14,1-1 0,-1 1 0,-1 0 0,1 1 0,1 8-1,0 5 109,0-3-63,7 23-1,-9-36-12,0 1-1,0-1 0,1 0 0,0 0 0,0 0 0,0 0 0,1 0 1,5 5-1,-8-8-15,0-1 0,1 0 0,-1 0 0,1 0 1,-1 0-1,1 0 0,-1 0 0,1 0 0,0 0 1,-1-1-1,1 1 0,0-1 0,0 1 0,0-1 0,-1 1 1,1-1-1,3 0 0,-3 0 4,1-1 0,0 1 0,0-1 0,0 0 0,0 0 0,-1 0 0,1 0-1,0 0 1,-1 0 0,3-3 0,5-3 8,-1-1-1,1 0 0,-2 0 0,11-13 0,63-84-200,-47 57 126,55-56 0,-87 101 3,0 0 0,0 1 0,1-1-1,-1 1 1,1 0 0,6-4 0,-10 6 39,1 0 0,0-1-1,-1 1 1,1 0 0,0 0 0,-1 0 0,1-1 0,0 1 0,-1 0 0,1 0-1,0 0 1,-1 0 0,1 0 0,0 0 0,0 1 0,-1-1 0,1 0 0,0 0 0,-1 0-1,1 1 1,0-1 0,-1 0 0,1 1 0,-1-1 0,1 0 0,0 1 0,-1-1 0,1 1-1,-1-1 1,1 1 0,-1-1 0,0 1 0,1-1 0,-1 1 0,1-1 0,-1 1 0,0 0-1,1-1 1,-1 1 0,0 0 0,0-1 0,0 1 0,0 0 0,1-1 0,-1 1 0,0 0-1,0 0 1,0 0 0,0 13 34,0 0 1,0 0-1,-1 0 0,-1 0 0,0 0 1,-7 19-1,0-3-15,-2 0 0,-26 52 0,36-80-53,0 0 0,0 0 0,-1 0 0,1 0 0,0-1 0,-1 1 1,1-1-1,-1 1 0,1-1 0,-1 1 0,0-1 0,0 0 0,0 0 0,-2 2 0,3-3 24,1 0 0,-1 0 0,1 0 0,0 0 0,-1 0 0,1 0 0,0 0 0,-1 0 0,1 0 0,-1 0 0,1 0 0,0 0 0,-1 0 0,1 0 0,0 0 0,-1 0 0,1 0 0,0 0 0,-1 0 0,1-1 0,-1 1 0,1 0 0,0 0 0,0 0 0,-1-1 0,1 1 0,-1-1 0,1 0 3,-1 0-1,1 0 1,0 1 0,-1-1-1,1 0 1,0-1 0,0 1-1,0 0 1,0 0 0,0 0 0,0 0-1,0 0 1,0 0 0,0 0-1,1-1 1,-1-1 31,1 0-1,0 0 1,0 0 0,0 0-1,1 0 1,-1 0 0,1 0-1,0 1 1,-1-1 0,1 0-1,0 1 1,0 0 0,1-1-1,-1 1 1,1 0-1,-1 0 1,1 0 0,-1 1-1,1-1 1,0 1 0,0-1-1,0 1 1,4-1 0,8-3 154,1 1 0,-1 1-1,26-2 1,-21 3-106,35-3 105,-19 2-106,43-10-1,-29 0-60,-1-3 0,-1-1-1,52-28 1,-93 42-25,-1 0-1,1-1 1,-1 0-1,0 0 1,0-1 0,-1 1-1,1-1 1,-1 0-1,0-1 1,8-10-1,-13 15-1,1 1-1,-1-1 1,1 0-1,-1 0 0,0 1 1,1-1-1,-1 0 0,0 0 1,1 0-1,-1 0 0,0 1 1,0-1-1,0 0 0,0 0 1,0 0-1,0 0 0,0 0 1,0 1-1,0-1 0,0 0 1,0 0-1,0 0 0,-1 0 1,1 0-1,0 1 1,-1-1-1,1 0 0,0 0 1,-1 1-1,1-1 0,-1 0 1,0 1-1,1-1 0,-1 0 1,1 1-1,-1-1 0,0 1 1,1-1-1,-2 0 0,0 0 1,1 1-1,-1-1 0,1 1 0,-1-1 1,0 1-1,1-1 0,-1 1 0,0 0 0,0 0 1,1 0-1,-1 0 0,0 0 0,0 0 1,1 0-1,-1 1 0,0-1 0,-2 2 0,1-1 85,-1 1-1,0 0 0,1 1 0,-1-1 1,1 1-1,0 0 0,0-1 0,0 1 0,0 0 1,1 1-1,-1-1 0,1 1 0,0-1 0,0 1 1,0-1-1,0 1 0,0 0 0,1 0 0,0 0 1,0 0-1,0 0 0,0 0 0,1 7 0,-1 3 60,1 0-1,1-1 0,0 1 1,1 0-1,6 23 0,-6-29-108,0 0 0,1 0 1,0 0-1,1-1 0,0 0 0,5 9 0,-7-13-141,0-1 1,-1 0-1,1 1 0,0-1 1,0 0-1,0 0 0,0-1 1,0 1-1,1 0 0,-1-1 1,1 1-1,-1-1 0,1 1 1,-1-1-1,1 0 0,0 0 1,-1-1-1,1 1 0,0 0 1,0-1-1,5 0 0,91-16-13611,-51 15 8773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0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49 695 6880,'-31'-21'2229,"31"21"-2155,-1-1 0,1 1 0,-1 0 0,0 0 0,1-1 1,-1 1-1,0 0 0,1 0 0,-1 0 0,0 0 0,1 0 0,-1 0 0,0 0 0,1 0 0,-1 0 0,0 0 0,1 0 1,-1 0-1,0 0 0,1 1 0,-2-1 0,-1 2 490,7-3 287,91-51 4209,19-10-3597,81-39 366,-181 92-1626,-11 7-161,1-1 1,-1 1 0,1 0-1,0 0 1,0 0 0,0 1-1,0-1 1,0 1 0,0 0-1,0 0 1,0 0 0,8 0-1,-11 1-37,-1 1 1,1-1-1,0 0 0,-1 1 0,1-1 0,-1 1 0,1-1 0,-1 1 0,1-1 1,-1 1-1,1-1 0,-1 1 0,1 0 0,-1-1 0,0 1 0,1 0 0,-1-1 0,0 1 1,1 0-1,-1-1 0,0 1 0,0 0 0,0 0 0,0-1 0,0 1 0,0 0 1,0 0-1,0-1 0,0 2 0,-3 26 92,-3-6 98,-16 36-1,-26 65 21,-32 77-8,-15-7 390,82-172-517,-47 87 1195,57-102-1096,3-5-150,0-1-1,0 1 1,0-1-1,0 1 0,0-1 1,-1 1-1,1-1 1,0 1-1,0-1 1,-1 1-1,1-1 1,0 1-1,-1-1 0,1 0 1,0 1-1,-1-1 1,1 1-1,-1-1 1,1 0-1,-1 0 0,1 1 1,-1-1-1,1 0 1,-1 0-1,1 1 1,-1-1-1,0 0 1,-1-3 285,4-16-263,0 1 0,2-1 1,5-19-1,-8 35-53,11-41-25,2 2 1,2 0 0,26-49-1,82-113-59,98-128-165,-195 289 206,-3 5-60,28-34-1,-49 69 91,-1 0 1,1 1-1,-1-1 0,1 1 0,0 0 1,-1 0-1,1 0 0,5-2 0,-7 3 9,0 1-1,0 0 0,0-1 1,0 1-1,0 0 0,0 0 1,0-1-1,0 1 0,0 0 1,0 0-1,0 0 0,0 0 1,0 1-1,0-1 0,0 0 0,0 0 1,0 0-1,0 1 0,0-1 1,0 1-1,0-1 0,0 0 1,-1 1-1,1 0 0,0-1 1,0 1-1,0-1 0,-1 1 1,1 0-1,0 0 0,0 0 1,2 3-16,-1 0 1,1 1 0,-1-1-1,0 0 1,-1 1 0,1-1-1,-1 1 1,2 7 0,2 39 107,-5-44-55,1 15 6,-1 1 1,0-1-1,-2 0 0,-1 1 0,-9 35 1,9-48-25,0 1 1,-1-1 0,-1 0 0,1 0-1,-2 0 1,1-1 0,-1 0 0,0 0-1,-1 0 1,0-1 0,-1 0-1,0 0 1,-14 11 0,15-15 26,0 1-1,0-1 1,0 0-1,0-1 1,-1 0 0,-10 3-1,16-5-32,0-1-1,0 1 0,0-1 0,0 0 1,0 1-1,-1-1 0,1 0 1,0 0-1,0 0 0,0-1 0,0 1 1,-1 0-1,1-1 0,0 0 1,0 1-1,0-1 0,0 0 0,0 0 1,0 0-1,0 0 0,1 0 1,-1-1-1,0 1 0,1-1 0,-1 1 1,1-1-1,-3-2 0,4 3-11,-1 1 0,1-1 0,0 1 0,0 0 0,-1-1 1,1 1-1,0-1 0,0 1 0,0-1 0,0 1 0,0-1 0,0 1 0,-1-1 0,1 1 0,0-1 0,1 1 0,-1-1 0,0 1 0,0-1 0,0 1 0,0-1 0,0 1 0,0-1 0,1 1 0,-1-1 1,0 1-1,0-1 0,1 1 0,-1 0 0,0-1 0,1 1 0,-1 0 0,0-1 0,1 1 0,-1 0 0,1-1 0,-1 1 0,0 0 0,1-1 0,-1 1 0,1 0 0,-1 0 0,1 0 0,-1 0 0,2-1 0,25-5-214,-22 5 202,121-22 72,64-15 139,-155 29-155,0-2 0,-1-1 0,42-22 1,-60 26-4,-1-1 1,0 0-1,0-1 1,-1-1-1,-1-1 1,0 0 0,-1 0-1,0-1 1,0-1-1,-2 0 1,0 0-1,0-1 1,9-20 0,-15 25-55,0 1 0,-1-1 0,0 1 0,0-1 1,2-15-1,-5 21 3,4-13 4,-4 16-2,0 1 0,0-1-1,0 1 1,1-1-1,-1 1 1,0 0 0,0-1-1,1 1 1,-1-1 0,0 1-1,1 0 1,-1-1-1,0 1 1,1-1 0,-1 1-1,1 0 1,-1 0 0,1-1-1,-1 1 1,1 0 0,-1 0-1,1-1 1,-1 1-1,1 0 1,-1 0 0,1 0-1,0 0 1,-1 0-3,1 0-1,-1 1 1,1-1 0,-1 0-1,1 1 1,-1-1 0,1 0 0,-1 1-1,1-1 1,-1 0 0,0 1-1,1-1 1,-1 1 0,0-1 0,1 1-1,-1-1 1,0 1 0,1-1-1,-1 1 1,0 0 0,5 14-106,17 104 142,6 28 275,-26-138-306,0-1 1,1 1-1,0-1 1,1 0-1,0 0 1,0-1-1,6 9 1,-8-14 38,0 0 1,0 1-1,0-1 1,0 0-1,0 0 1,0-1-1,0 1 1,1 0 0,-1-1-1,0 1 1,1-1-1,0 0 1,-1 0-1,1 0 1,0 0-1,-1 0 1,1-1-1,0 1 1,0-1-1,0 0 1,-1 1-1,1-1 1,0-1-1,4 1 1,17-6 7,0-1 0,-1-1 0,1-1 0,-2-1 1,1 0-1,-2-2 0,1-1 0,20-16 0,-31 20-39,-1 0 1,1 0-1,-2-1 0,1 0 0,-1-1 0,-1 0 0,0 0 1,-1-1-1,0 0 0,0-1 0,-2 1 0,1-1 0,-2 0 1,1 0-1,-2-1 0,4-22 0,-7 34-39,0-1 0,1 1 0,-1-1 0,0 1 0,0 0 0,0-1 1,0 1-1,-1 0 0,1-1 0,-1 1 0,1 0 0,-1-1 0,0 1 0,-1-2 0,1 3 26,1 1 1,0-1-1,-1 0 1,1 1-1,-1-1 1,1 1-1,-1-1 1,1 1-1,-1-1 0,0 1 1,1 0-1,-1-1 1,0 1-1,1 0 1,-1-1-1,0 1 1,1 0-1,-1 0 1,0 0-1,0 0 0,1 0 1,-1 0-1,0 0 1,1 0-1,-1 0 1,0 0-1,0 0 1,1 0-1,-1 0 1,0 0-1,1 1 1,-1-1-1,0 0 0,1 1 1,-2-1-1,-2 3-13,0-1 0,0 0-1,0 1 1,1-1-1,-5 5 1,-6 7 18,0 0 0,1 0 0,1 2-1,1-1 1,0 2 0,1-1 0,0 2 0,2-1 0,0 1 0,1 0 0,-9 34 0,15-47 41,0 0 1,1 0 0,-1 0 0,1 1 0,0-1-1,0 0 1,1 0 0,-1 1 0,1-1 0,1 0 0,-1 0-1,0 0 1,1 0 0,0 0 0,1-1 0,-1 1-1,1 0 1,-1-1 0,1 0 0,1 0 0,-1 0-1,1 0 1,-1 0 0,1-1 0,0 1 0,0-1 0,1 0-1,-1 0 1,1-1 0,-1 1 0,1-1 0,0 0-1,0 0 1,0-1 0,7 2 0,2 0 30,1 0 0,0-2 0,0 1 0,1-2 0,-1 0 0,0-1 0,0-1-1,0 0 1,-1-1 0,1 0 0,0-1 0,-1-1 0,0 0 0,0-1 0,0-1 0,-1 0 0,0-1 0,-1 0 0,1-1 0,14-14 0,-8 5-62,-1-1 0,0-1 0,15-23 0,36-68 58,-68 109-59,3-6-104,1 0 0,0 1 0,10-13 0,-15 20 93,0 0 0,0 0 0,0 0 0,1 0 1,-1 0-1,0 0 0,0 0 0,0 0 1,0 0-1,0 0 0,0 0 0,0 0 1,1 0-1,-1 0 0,0 0 0,0 0 0,0 0 1,0 0-1,0 0 0,0 0 0,0 0 1,0 0-1,1 0 0,-1 0 0,0 0 1,0 0-1,0 1 0,0-1 0,0 0 0,0 0 1,0 0-1,0 0 0,0 0 0,0 0 1,0 0-1,0 0 0,0 0 0,0 1 1,0-1-1,0 0 0,1 0 0,-1 0 1,0 0-1,0 0 0,0 0 0,0 0 0,0 1 1,-1-1-1,3 6-65,-4 34 104,-1-1 1,-3 0 0,0-1-1,-3 1 1,-1-2 0,-16 40-1,25-74-12,-9 17 11,10-19-17,0 0-1,-1 0 1,0-1-1,1 1 0,-1 0 1,1-1-1,-1 1 1,0 0-1,1-1 1,-1 1-1,0-1 0,0 1 1,0-1-1,1 1 1,-1-1-1,0 1 1,0-1-1,0 0 1,0 0-1,0 1 0,-1-1 1,0 0-48,0-1 0,0 1 0,0-1 0,0 1 0,0-1 0,0 0 0,0 0 0,1 0 1,-1 0-1,0 0 0,0 0 0,1 0 0,-1-1 0,1 1 0,-1-1 0,1 1 0,-1-1 0,1 1 0,-2-4 0,-1-1-115,1 1 1,0-1-1,0 0 0,1 1 0,-3-9 0,3 8-824,7 16 774,-3-6 258,1-1-1,-1 0 1,1 0 0,0-1-1,-1 1 1,1-1 0,1 1 0,-1-1-1,0 0 1,0 0 0,1 0-1,-1 0 1,1-1 0,0 0-1,-1 1 1,1-1 0,0-1-1,0 1 1,0 0 0,-1-1-1,1 0 1,0 0 0,0 0 0,7-2-1,29-4 147,-1-2-1,-1-2 0,0-2 0,45-20 1,-61 22-175,0-1 0,-1-1 1,0-2-1,-1 0 0,-1 0 1,0-2-1,-1-1 1,17-19-1,-14 11 4,-10 15-16,-2-2 0,17-24 0,-21 27-10,-2 4-14,0 0 0,0 1 1,0-1-1,0 1 0,0 0 1,8-7-1,-8 9-1,-2 1 19,0 1-1,-1-1 1,1 0 0,0 1 0,0-1 0,-1 0 0,1 0 0,0 0-1,-1 0 1,1 0 0,-1 1 0,1-1 0,-1 0 0,1-2 0,-1 3-6,0 0 1,0 0 0,0 0 0,0 1-1,0-1 1,0 0 0,0 0 0,0 0-1,0 0 1,1 0 0,-1 0 0,0 0-1,0 0 1,0 0 0,0 0 0,0 0-1,0 0 1,0 0 0,0 0 0,0 0-1,0 0 1,0 1 0,1-1 0,-1 0-1,0 0 1,0 0 0,0 0 0,0 0 0,0 0-1,0 0 1,0 0 0,0 0 0,0 0-1,0 0 1,1 0 0,-1 0 0,0-1-1,0 1 1,0 0 0,0 0 0,0 0-1,0 0 1,0 0 0,0 0 0,0 0-1,0 0 1,0 0 0,0 0 0,1 0-1,-1 0 1,0 0 0,0 0 0,0 0-1,0 0 1,0-1 0,0 1 0,0 0-1,0 0 1,0 0 0,0 0 0,3 10-10,-1 11 106,-1 0 1,-1 1 0,-4 30-1,2-27 41,0 14 75,3-27-143,-2 0 1,1-1 0,-1 1 0,-1 0-1,0-1 1,-1 1 0,-4 11-1,5-20-34,1 1-1,-1-1 0,0 0 1,0 1-1,0-1 0,-1 0 1,-4 4-1,6-5-21,-1-1 0,0 0 0,1 0 0,-1 0 0,0-1 0,0 1 0,1 0 0,-1-1-1,0 1 1,0-1 0,0 1 0,0-1 0,0 0 0,0 0 0,0 0 0,0 0 0,-2-1 0,-11-1-134,1-2-1,0 0 1,0-1 0,-25-12 0,24 11 70,-16-9-286,57 23 45,50 10-1,-64-16 348,-1-1-1,1 0 0,0-1 0,0 0 1,0 0-1,-1-1 0,1-1 1,14-4-1,-9 0-14,0-1 1,-1-1 0,0 0-1,0-1 1,-1-1 0,0-1-1,-1 0 1,21-20 0,0-6 104,53-70-1,2-28-139,-87 131-62,-1 0 1,0-1-1,0 1 1,3-8 0,-6 8-164,-4 8 105,-9 13 36,-17 31 287,2 2 1,2 0-1,-32 86 0,56-128-171,1-1 0,0 1 0,0-1-1,1 1 1,-1 12 0,2-17-22,0-1 1,0 0 0,1 1-1,-1-1 1,0 0-1,1 1 1,0-1-1,-1 0 1,1 0 0,0 1-1,0-1 1,0 0-1,0 0 1,1 0 0,-1 0-1,0-1 1,1 1-1,0 0 1,-1 0-1,1-1 1,0 1 0,3 1-1,0 0 16,0-1 0,0 0 0,0-1 0,0 1 0,0-1 0,1 0 0,-1 0 0,0 0 0,1-1 0,5 0 0,4-1 25,0 0 0,23-6 0,-21 3-27,0-1 0,-1 0 0,0-1 0,0-1 0,-1-1 0,0 0 0,0-1 0,-1 0 0,0-1 0,22-21 0,-6-3-69,0-2-1,-3-1 0,25-43 1,-8 12-85,-15 17-308,-29 51 429,0 0 1,0 1-1,0-1 1,0 0-1,0 0 1,0 0-1,0 0 1,0 0-1,0 0 1,0 0-1,0 0 1,0 0-1,0 1 1,0-1-1,0 0 1,0 0-1,0 0 1,0 0-1,0 0 1,0 0-1,0 0 1,0 0-1,0 0 1,0 0-1,0 0 1,0 1-1,0-1 1,0 0-1,1 0 1,-1 0-1,0 0 1,0 0-1,0 0 1,0 0 0,0 0-1,0 0 1,0 0-1,0 0 1,0 0-1,1 0 1,-1 0-1,0 0 1,0 0-1,0 0 1,0 0-1,0 0 1,0 0-1,0 0 1,0 0-1,0 0 1,1 0-1,-1 0 1,0 0-1,0 0 1,0 0-1,0 0 1,0 0-1,0 0 1,0-1-1,0 1 1,0 0-1,0 0 1,0 0-1,0 0 1,1 0-1,-1 10-72,-13 166 174,4-83-113,8-84 38,0 1 0,1-1 0,0 1 0,0 0 0,1-1 0,0 1 0,3 10 0,-3-20-12,-1 1 1,0 0-1,1 0 0,-1-1 1,1 1-1,-1 0 0,1-1 1,-1 1-1,1-1 0,-1 1 1,1-1-1,-1 1 0,1-1 0,0 1 1,-1-1-1,1 1 0,0-1 1,-1 0-1,1 1 0,0-1 1,0 0-1,0 0 0,-1 0 1,1 0-1,0 1 0,0-1 0,-1 0 1,1 0-1,0 0 0,0-1 1,0 1-1,-1 0 0,1 0 1,0 0-1,0 0 0,-1-1 1,1 1-1,0 0 0,0-1 0,-1 1 1,2-1-1,5-3 43,-1 0-1,0 0 0,9-7 1,-10 7-11,25-22-36,-1-1 1,44-54-1,-35 38-204,151-164-81,-170 184 129,2 2 1,25-20-1,-45 41 133,-1-1 0,1 1 0,-1 0 0,1-1 1,-1 1-1,1 0 0,0-1 0,-1 1 0,1 0 0,-1 0 0,1-1 0,0 1 0,-1 0 0,1 0 0,0 0 0,-1 0 1,1 0-1,0 0 0,-1 0 0,1 0 0,-1 0 0,1 0 0,0 0 0,-1 0 0,1 1 0,1-1 0,-1 1-3,0 0 0,0 0 0,-1 0 0,1 0 0,0 0 0,0 0 0,0 0 0,-1 0-1,1 0 1,0 0 0,-1 0 0,1 3 0,1 3-9,0 0 0,0 0 0,0 14-1,1 72 87,-3-51 111,7 53 1,-5-82-149,1 12 74,10 33 0,-11-51-62,1 1 0,0-1 0,0 0-1,0 0 1,1 0 0,0-1-1,0 1 1,9 9 0,-10-14-16,-1 1 0,1-1 0,0 0 0,0 0 0,0 0 0,0 0 0,0-1 1,0 1-1,0-1 0,0 0 0,1 0 0,-1 0 0,1 0 0,-1-1 0,0 1 0,1-1 0,-1 0 0,1 0 0,-1 0 1,1-1-1,-1 1 0,0-1 0,1 1 0,5-3 0,0-1 9,0 1 0,-1-1-1,1 0 1,-1-1 0,0 0 0,0-1 0,11-9-1,-4 0-51,0-1-1,0-1 0,-2 0 0,0-1 1,-1-1-1,-1 0 0,0 0 0,-2-1 0,0 0 1,-1-1-1,8-35 0,-14 49-52,-1 0 0,0 0 0,0 0 0,0-1 0,-1 1 0,0 0 0,-1-8 0,1 13 49,-1 0-1,1 1 1,-1-1-1,1 0 1,-1 1-1,0-1 1,1 0-1,-1 1 1,0-1-1,0 1 1,0 0-1,0-1 1,0 1-1,0 0 1,-1-1-1,1 1 1,0 0-1,-1 0 1,1 0-1,-1 0 1,1 0-1,-1 1 1,1-1-1,-1 0 1,-2 0-1,1 0 6,1 1 0,-1 0 0,0-1 1,0 1-1,1 0 0,-1 0 0,0 0 0,0 1 0,1-1 0,-1 1 0,0-1 0,1 1 1,-1 0-1,-4 2 0,1 1 52,1 0-1,-1 1 1,1-1 0,0 1 0,0 0-1,1 0 1,0 0 0,-1 1-1,-4 10 1,-4 7 209,1 1 0,2-1 0,0 2 0,2 0 0,1 0 0,1 0 0,0 1 0,-1 29 0,6-42-143,0 0 0,1 0 0,0 0 0,1 0-1,0-1 1,4 17 0,-4-24-67,0-1 1,1 0 0,-1 1-1,1-1 1,0 0 0,0 0-1,0 0 1,1 0-1,0 0 1,0-1 0,0 1-1,0-1 1,0 0-1,0 0 1,1 0 0,0 0-1,-1-1 1,1 1 0,0-1-1,0 0 1,5 2-1,4 0 12,0-1 0,-1-1 0,1 0 0,0 0 0,0-1 0,16-2-1,77-8-214,-90 7-304,0-1 0,0 0 0,0-2 0,0 0-1,20-9 1,-26 9-585,0 0 1,-1-1-1,0-1 0,0 1 1,0-1-1,-1-1 0,0 1 0,12-16 1,6-9-2573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08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323 551 4384,'-1'0'92,"1"-1"-1,0 1 1,0 0-1,0-1 1,0 1 0,-1 0-1,1-1 1,0 1 0,0-1-1,0 1 1,0 0 0,0-1-1,0 1 1,0-1 0,0 1-1,0 0 1,0-1 0,0 1-1,0-1 1,1 1 0,-1 0-1,0-1 1,0 1 0,0 0-1,0-1 1,1 1 0,-1-1-1,11-11 1949,-1-1-284,-9 12-1608,-1 0 0,1-1-1,0 1 1,-1 0-1,0 0 1,1-1 0,-1 1-1,0 0 1,0-1-1,0 1 1,0 0 0,0-1-1,0 1 1,0-1-1,0 1 1,0 0 0,-1-1-1,1 1 1,0 0-1,-1 0 1,1-1 0,-1 1-1,0 0 1,1 0-1,-1 0 1,0-1 0,0 1-1,0 0 1,-1-1-1,0 0-54,0 1 0,0 0 0,0-1 0,0 1 0,0 0-1,0 0 1,0 1 0,-1-1 0,1 0 0,0 1 0,0-1-1,-1 1 1,1 0 0,0 0 0,-1 0 0,1 0-1,0 0 1,-3 0 0,-5 3 112,0 0-1,0 0 0,1 0 1,-1 1-1,1 1 1,0 0-1,-11 7 1,-57 47 562,69-52-642,-6 4-27,0 1 0,1 1 0,1 0 0,0 1 0,0 0 0,2 1 0,-14 24 0,21-34-57,2 1 1,-1-1-1,1 0 0,-1 1 0,1-1 1,1 1-1,-1-1 0,1 1 0,0-1 1,0 1-1,1 0 0,0-1 1,0 1-1,0-1 0,1 0 0,2 9 1,-2-11 2,-1 1 1,1-1-1,-1 0 1,1 1 0,0-1-1,1 0 1,-1 0-1,0 0 1,1-1 0,-1 1-1,1-1 1,0 1-1,0-1 1,0 0 0,0 0-1,0 0 1,1 0-1,-1-1 1,1 1 0,-1-1-1,1 0 1,-1 0 0,1 0-1,-1-1 1,8 1-1,-5-1 13,-1-1 0,0 1-1,0-1 1,0-1 0,1 1-1,-1-1 1,5-2 0,35-20 99,-32 18-136,10-9 51,0-1 0,0-1 1,-2-1-1,0-1 0,-1-1 1,-1 0-1,18-25 0,-11 9-47,-2 0 0,-1-2 0,30-67 0,-25 35 83,25-93 0,-44 130-255,0-1 1,6-56-1,-15 88 110,0-1-1,1 1 1,-1 0-1,0 0 1,0 0 0,-1-1-1,1 1 1,0 0-1,-1 0 1,1 0 0,-1 0-1,1 0 1,-1 0-1,-1-3 1,1 5 20,0-1-1,1 1 1,-1-1-1,1 1 1,-1-1-1,0 1 1,1-1 0,-1 1-1,0 0 1,1 0-1,-1-1 1,0 1-1,0 0 1,1 0 0,-1 0-1,0-1 1,0 1-1,1 0 1,-1 0-1,0 0 1,0 1 0,1-1-1,-1 0 1,0 0-1,0 0 1,1 0-1,-1 1 1,0-1 0,1 0-1,-1 1 1,-1 0-1,-1 0-63,-6 3 93,0 0-1,1 0 1,0 1 0,-1 0-1,2 1 1,-1 0 0,1 0-1,0 0 1,0 1 0,0 0-1,1 1 1,-10 15 0,3-3 51,1 1 1,2 1 0,-16 44-1,13-29-17,3 0-1,1 2 1,2-1-1,1 1 1,0 48-1,6-75-6,1 1 1,0-1-1,0 1 0,1-1 1,1 0-1,4 13 1,-4-19 22,-1 0 0,1 0 0,0-1 0,0 1 1,1 0-1,0-1 0,0 0 0,0 0 0,1 0 0,-1 0 1,1-1-1,0 0 0,8 5 0,-4-4 2,0 0 1,1 0-1,0-1 0,0-1 0,0 0 0,1 0 0,-1-1 0,1 0 1,-1 0-1,1-1 0,0-1 0,-1 0 0,1-1 0,0 0 1,-1 0-1,1-1 0,-1 0 0,1-1 0,-1 0 0,19-10 0,-18 8-45,-1 0-1,0-1 1,-1 0-1,0 0 1,0-1-1,0 0 0,0-1 1,-1 0-1,-1-1 1,1 1-1,-1-1 0,-1-1 1,0 1-1,0-1 1,-1 0-1,0 0 1,-1-1-1,0 0 0,4-16 1,-8 25-58,1-1 0,-1 1 0,1 0 0,-1-1 0,0 1 0,0 0 0,0-1 0,0 1 0,-1-1 0,1 1 0,-1-3 0,1 4 32,-1 1 0,1 0 0,0-1 0,0 1 1,0 0-1,-1-1 0,1 1 0,0 0 0,0 0 0,-1-1 0,1 1 1,0 0-1,0 0 0,-1-1 0,1 1 0,0 0 0,-1 0 0,1 0 1,0 0-1,-1 0 0,1 0 0,0-1 0,-1 1 0,1 0 0,0 0 0,-1 0 1,1 0-1,-1 0 0,1 0 0,0 0 0,-1 0 0,1 1 0,0-1 1,-1 0-1,1 0 0,0 0 0,-1 0 0,1 0 0,0 0 0,-1 1 1,1-1-1,0 0 0,0 0 0,-1 1 0,-15 13-78,11-10 51,-15 17-13,0 1 0,1 1 0,2 1 0,-23 40 0,36-57 74,0 0 1,1 0-1,0 0 0,0 0 0,1 1 0,0-1 1,0 1-1,1-1 0,-1 14 0,2-18 1,0-1 0,0 1 0,0-1 0,1 0 0,-1 1 0,1-1 0,-1 1 0,1-1 0,0 0 0,0 1 0,0-1 0,0 0 0,0 0 0,1 0 0,-1 0 0,0 0 0,1 0 0,0 0 0,-1 0-1,1-1 1,0 1 0,0-1 0,0 1 0,0-1 0,0 0 0,0 0 0,1 0 0,-1 0 0,0 0 0,1 0 0,-1 0 0,0-1 0,4 1 0,1-1 32,0 0 0,0-1 0,-1 0 0,1 0 0,0 0 0,-1-1 0,1 0 0,-1 0 0,11-6 0,0 1 39,34-14-37,-30 12-63,-1 1-1,40-10 0,-58 17-12,0 1 1,0-1-1,0 1 0,0 0 0,-1 0 1,1 0-1,0 0 0,0 0 0,0 0 1,0 1-1,-1-1 0,1 1 0,0-1 1,2 2-1,-3-1 3,1 0 0,-1 0 1,-1 0-1,1 0 0,0 0 1,0 0-1,0 0 0,0 0 0,-1 0 1,1 0-1,-1 0 0,1 1 1,-1-1-1,1 0 0,-1 0 1,0 1-1,1-1 0,-1 0 0,0 1 1,0-1-1,0 0 0,0 3 1,-1 13-11,-7 29 0,4-24 50,-60 250 97,48-213-165,-71 263 387,84-314-332,1 1 137,0-1 0,-1 0 0,-6 12 1,5-12 120,3-9 52,6-13 243,-1 2-444,20-72 143,70-189-513,-71 223 198,3 1-1,2 1 0,46-59 0,-23 43-109,92-89-1,-121 133-6,36-25 0,-55 43 126,0-1 0,0 1-1,0 0 1,0 1 0,1-1 0,-1 1 0,1-1 0,0 1-1,-1 0 1,1 0 0,6 0 0,-8 1 10,0 0 0,0 0 0,0 1 0,0-1 0,0 1-1,0-1 1,0 1 0,0 0 0,-1 0 0,1 0 0,0 0 0,-1 0 0,1 0 0,0 0 0,-1 0 0,1 1-1,-1-1 1,0 0 0,0 1 0,1 0 0,-1-1 0,0 1 0,1 2 0,1 3 1,0 0 0,0 0 0,-1-1 0,0 2 1,-1-1-1,1 0 0,-1 0 0,-1 0 0,1 1 0,-2 13 1,-1 3 193,-12 47 1,10-52-103,-1-1 0,-1 0 0,-1-1 1,-1 0-1,0 0 0,-21 31 1,21-38-15,0 0 1,0 0-1,-1-1 1,0 0-1,-1 0 1,0-1-1,0-1 1,-1 1-1,0-2 1,0 1-1,-14 4 1,20-9-37,0 0 0,0-1 0,0 1 0,0-1 0,-1 0 1,1-1-1,0 1 0,0-1 0,-1 0 0,1 0 1,0-1-1,0 0 0,-6-1 0,7 1-15,0-1 0,0 1 0,0-1 0,0 0 0,1 0 0,-1-1 0,1 1 0,-1-1 0,1 0 0,0 0 0,0 0 0,0 0 0,0 0 0,1 0 0,-1-1 0,-3-6 0,3 4-36,1 0 1,-1 0 0,1-1-1,0 1 1,1 0 0,-1-1-1,1 1 1,1-1 0,-1 1-1,1-1 1,1-7 0,-1 10 23,0 1 0,1-1 0,0 1 0,0-1 0,0 1 0,0-1 0,0 1 0,1 0 0,-1 0 0,1 0 0,0 0 0,0 0 1,0 0-1,1 0 0,-1 1 0,0-1 0,1 1 0,0-1 0,0 1 0,0 0 0,0 0 0,0 0 0,3-1 0,3 0 6,-1 0 0,1 0 0,0 1 0,1 0 0,17-1 0,47 3 51,-8 0-115,-10-5 131,0-2 0,55-16 0,106-38 91,-190 52-67,-1-1 0,0-1 0,0-1 1,40-25-1,-60 33-80,-1 0 1,1 0 0,-1 0-1,0 0 1,0-1-1,0 0 1,-1 0-1,0-1 1,0 1 0,0-1-1,0 0 1,-1 0-1,4-10 1,-6 15-26,-1 0 1,0 0 0,1 0-1,-1 0 1,0 0 0,0 0-1,0 0 1,0 0-1,0 0 1,0 0 0,0 0-1,0 0 1,0 0 0,0 0-1,-1 0 1,1 0-1,0 1 1,0-1 0,-1 0-1,1 0 1,-1 0 0,1 0-1,-1 0 1,1 1-1,-1-1 1,0 0 0,0 0-1,-1 0-13,1 0 1,0 0-1,-1 0 0,1 1 0,-1-1 1,1 1-1,-1-1 0,1 1 0,-1 0 0,1-1 1,-1 1-1,1 0 0,-1 0 0,-3 0 1,-3 1-40,0 1 1,-1 0-1,1 0 1,0 1 0,-12 5-1,-36 21-32,48-25 101,-4 3 21,0 0 0,0 0 0,0 1 0,1 1 0,0 0 1,0 0-1,1 1 0,-10 13 0,18-20 0,1-1 1,-1 1-1,0 0 0,1 0 0,0 0 0,0 0 0,0 0 0,0 0 1,0 0-1,1 0 0,0 0 0,-1 1 0,1-1 0,0 0 0,0 0 1,1 0-1,-1 1 0,1-1 0,-1 0 0,1 0 0,0 0 1,0 0-1,1 0 0,-1 0 0,0-1 0,1 1 0,0 0 0,0-1 1,0 1-1,0-1 0,0 1 0,0-1 0,0 0 0,1 0 1,-1 0-1,4 2 0,-1-2 7,-1 0 0,1-1 0,0 1 0,-1-1 0,1 0 0,0 0 0,0 0 0,8-1 0,42-4 112,-45 2-109,27-4 62,0-2 1,-1-2-1,0-1 1,54-26 0,-40 14-71,-16 7 43,50-16 1,-63 29-152,-20 3 77,0 0 1,-1 0-1,1 0 0,0 0 0,0 0 0,-1 0 1,1 1-1,0-1 0,-1 0 0,1 0 0,0 1 0,-1-1 1,1 0-1,-1 1 0,1-1 0,0 0 0,-1 1 1,1-1-1,-1 1 0,1-1 0,-1 1 0,1-1 1,-1 1-1,1 0 0,-1-1 0,0 1 0,1-1 0,-1 1 1,0 1-1,1-1 24,-1 1-1,0 0 1,0 0-1,0 0 1,0 0 0,0 0-1,-1-1 1,1 1 0,0 0-1,-1 0 1,1 0 0,-1-1-1,-1 4 1,-16 24 212,2-3 23,-18 45 100,91-110 37,-42 30-388,55-30-93,-60 34 70,1 1-1,-1 0 0,1 0 1,0 2-1,12-3 0,-22 5 3,1-1 0,0 1-1,-1 0 1,1 0-1,0 0 1,-1 0-1,1 0 1,0 0-1,-1 1 1,1-1-1,0 0 1,-1 1-1,1-1 1,-1 1-1,1 0 1,-1 0-1,3 1 1,-2-1 5,-1 1 0,0-1-1,-1 0 1,1 1 0,0-1 0,0 1 0,0-1 0,-1 1-1,1-1 1,-1 1 0,1-1 0,-1 1 0,0 0 0,0-1 0,0 1-1,1 0 1,-2 2 0,1-2 32,0 0 0,0 1-1,0-1 1,1 0 0,-1 1 0,1-1-1,-1 0 1,1 1 0,0-1 0,0 0-1,0 0 1,0 0 0,0 0 0,0 0-1,3 3 1,-2-3 6,0-1-1,0 1 0,0 0 1,0-1-1,1 0 1,-1 1-1,0-1 1,1 0-1,-1 0 0,1 0 1,0-1-1,-1 1 1,5 0-1,5 0 20,0 0 0,0-1 0,0 0 0,21-4 0,-7-1 33,27-8 0,35-21-156,-55 20 50,10-6 16,73-47 0,-109 62-58,-6 5 67,-1 0-1,1-1 1,0 1-1,-1 0 1,1 0-1,-1-1 1,1 1-1,0-1 1,-1 1-1,1 0 1,-1-1-1,1 1 1,-1-1-1,1 1 1,-1-1-1,0 0 1,1 1-1,-1-1 1,0 1-1,1-2 1,-2 2-34,-1 1 1,1-1-1,-1 1 1,1-1 0,0 1-1,-1-1 1,1 1-1,0-1 1,0 1-1,-2 1 1,-18 13-10,0 0 0,2 1 0,0 1 0,0 1 0,2 1 0,0 0 0,-25 41 0,34-48 47,1 1-1,-10 25 1,15-31 28,0-1 0,0 0-1,1 1 1,0 0 0,0-1 0,0 1 0,1-1-1,0 8 1,0-13-14,0-1 0,0 1 1,0-1-1,0 1 0,0-1 0,0 1 0,0-1 0,0 1 1,0-1-1,0 1 0,0-1 0,1 0 0,-1 1 0,0-1 0,0 1 1,0-1-1,1 1 0,-1-1 0,0 0 0,0 1 0,1-1 0,-1 0 1,0 1-1,1-1 0,-1 0 0,1 0 0,-1 1 0,0-1 0,1 0 1,-1 0-1,1 1 0,-1-1 0,1 0 0,-1 0 0,0 0 1,1 0-1,-1 0 0,1 0 0,-1 0 0,1 0 0,-1 0 0,1 0 1,-1 0-1,1 0 0,0 0 0,1-1 17,0 0 0,1 0 0,-1 0 0,0-1-1,0 1 1,3-3 0,5-4 13,0-1 0,0-1-1,10-13 1,11-12-13,-2 6-18,32-35-55,133-191-580,-28-28 410,-143 242-101,32-85 0,-55 126 319,2-4-79,-1 0 1,0 0-1,0 0 1,0 0 0,0-6-1,-1 10 68,0-1 0,0 0 1,0 1-1,0-1 0,0 0 0,0 1 0,-1-1 0,1 1 0,0-1 0,0 0 1,0 1-1,-1-1 0,1 1 0,0-1 0,-1 1 0,1-1 0,0 1 1,-1-1-1,1 1 0,-1-1 0,1 1 0,-1-1 0,1 1 0,-1 0 0,1-1 1,-1 1-1,1 0 0,-1-1 0,0 1 0,1 0 0,-1 0 0,1 0 1,-1 0-1,0-1 0,1 1 0,-1 0 0,0 0 0,1 0 0,-1 0 0,1 0 1,-1 1-1,0-1 0,1 0 0,-1 0 0,-1 1 0,-4 0 13,0 1-1,0-1 0,0 2 1,0-1-1,1 1 1,-1-1-1,1 2 1,-1-1-1,1 1 0,0-1 1,0 1-1,-4 5 1,-16 16 75,2 1 1,1 1 0,-37 59 0,-44 105 106,84-152-40,2 1-1,2 0 1,2 1-1,1 0 1,2 1-1,-7 66 1,14-74 36,3 36 1,1-57-121,0 1 0,1-1 0,1 0 1,0 0-1,7 20 0,-8-28-27,1 0 0,-1 1-1,1-2 1,0 1 0,0 0 0,1-1 0,-1 1-1,1-1 1,7 6 0,-8-7-4,1-1-1,-1 0 1,0 0 0,1 0 0,-1 0 0,1-1-1,-1 0 1,1 1 0,0-1 0,-1 0 0,1-1 0,0 1-1,0-1 1,0 0 0,5 0 0,0-1 19,1-1 1,-1 0-1,0 0 1,0-1-1,0-1 1,-1 1-1,1-1 0,8-6 1,63-45 154,-12 1-261,106-108 1,-110 102-68,-39 36 156,-24 24-42,-1-1 1,1 0-1,-1 1 1,1-1-1,-1 1 1,1-1-1,0 1 1,-1-1 0,1 1-1,0 0 1,-1-1-1,1 1 1,0 0-1,-1-1 1,1 1-1,0 0 1,0 0-1,-1 0 1,1-1-1,0 1 1,1 0-1,-2 1 4,0-1-1,1 1 0,-1-1 0,0 0 0,0 1 1,1-1-1,-1 1 0,0-1 0,0 1 0,1-1 1,-1 1-1,0-1 0,0 1 0,0-1 0,0 1 1,0-1-1,0 1 0,0-1 0,0 1 0,0-1 1,0 1-1,0 0 0,-2 8-42,1 0 0,-5 12 0,5-16 72,-6 20-103,-5 19 302,-19 46-1,-4-23 48,34-64-207,-1-1 0,0 0 0,0 0 0,0 1 0,-4 2-1,3-1-7,2-4-57,1 0 0,0 0 0,0 0 0,-1 0 0,1 0 0,0 1 0,0-1 0,0 0 0,-1 0 0,1 0 0,0 0 0,-1 0 0,1 0 0,0 0 0,0 0 0,-1 0 0,1 0 0,0 0 0,0 0 0,-1 0 0,1 0 0,0 0 0,0 0 0,-1 0 0,1 1-100,7 5 138,0 0-1,0-1 0,1 0 0,-1 0 0,1-1 1,0 1-1,0-2 0,0 1 0,1-1 0,-1-1 1,1 1-1,0-1 0,0-1 0,15 1 0,8-1-406,0-2 0,56-9-1,-54 6-568,77-11-5879,-65 10 3526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1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136 689 5728,'1'-7'1275,"-1"5"-984,0 0 0,1 1 0,-1-1-1,0 0 1,0 1 0,0-1 0,0 0 0,0 1 0,-1-1 0,1 1 0,0-1 0,-1 0 0,1 1 0,-1-1 0,0 1 0,0-1 0,-1-1 0,2 2-161,-1 1 0,1 0 0,-1-1 0,1 1 0,-1 0 0,1-1-1,-1 1 1,1 0 0,-1 0 0,0-1 0,1 1 0,-1 0 0,0 0 0,1 0 0,-1 0 0,1 0 0,-1 0 0,0 0 0,1 0 0,-1 0 0,0 0 0,1 0 0,-1 1 0,1-1 0,-1 0 0,0 0 0,0 1 0,-1 0 17,0 1-1,1-1 1,-1 0 0,0 1-1,0 0 1,1-1-1,-1 1 1,0 2 0,-5 7 139,0-1 1,-5 16-1,-3 9 177,1 0-1,2 1 1,-11 57 0,20-76-347,1 0 0,0 1 0,2-1 1,1 25-1,-1-37-46,1 1 1,0 0 0,0 0-1,0 0 1,1-1-1,0 1 1,0-1 0,0 1-1,1-1 1,-1 0-1,1 0 1,1 0 0,-1 0-1,1-1 1,-1 1-1,8 5 1,-9-8-22,0-1-1,0 0 1,1 0-1,-1 1 1,1-1 0,-1-1-1,1 1 1,-1 0-1,1-1 1,0 1 0,-1-1-1,1 0 1,0 1-1,-1-1 1,1-1-1,0 1 1,-1 0 0,1-1-1,-1 1 1,1-1-1,2-1 1,-1 1-17,-1-1-1,1 1 0,-1-1 1,1 0-1,-1 0 1,0 0-1,0-1 1,0 1-1,0-1 1,0 0-1,-1 0 1,1 1-1,-1-2 1,3-3-1,0-4 30,0 0-1,-1 0 1,0 0-1,0 0 0,-1-1 1,-1 0-1,0 1 1,0-14-1,-1-14-92,-5-44 0,1 45-117,2 29 30,0 0 1,-1 0 0,0 0-1,-1 0 1,1 1-1,-8-14 1,2 3-232,8 18 369,1 0-1,-1 0 1,0 0-1,1 0 1,-1 1-1,1-1 1,-1 0-1,1 0 1,-1 1-1,1-1 1,-1 1-1,1-1 1,0 0-1,-1 1 1,1-1-1,0 1 1,0-1-1,-1 1 1,1 0-1,0-1 1,0 1-1,0 0 1,-1-1-1,2 1 1,32-13 182,-23 9-267,15-6 61,2 1 0,34-7 1,-44 13-7,-1 0 0,1 1-1,0 1 1,31 3 0,-43-2 43,0 1-1,0 0 1,0 0-1,-1 1 1,1 0 0,-1 0-1,1 0 1,-1 0-1,0 1 1,0 0-1,0 0 1,0 1-1,-1-1 1,1 1-1,-1 0 1,0 0-1,0 0 1,0 1-1,0 0 1,-1-1 0,0 1-1,5 10 1,-3-1 73,1 0 1,-2 1-1,0 0 1,-1 0-1,0 0 1,-1 0-1,0 19 1,-3 12 242,-6 48 1,6-86-248,0-7-81,1 0 0,-1 1 0,1-1 0,0 0 0,0 1 0,-1-1 0,1 0 0,0 0 0,0 1 0,0-1 0,1 0-1,-1 1 1,0-1 0,0 0 0,1 0 0,-1 1 0,1-1 0,-1 0 0,1 0 0,-1 0 0,1 0 0,0 0 0,-1 0 0,1 0 0,0 0 0,1 1 0,-1-1-9,0-1 0,0 0 0,0 0 0,0 0 0,0 0 0,0 0 0,0 0 0,0 0 0,0 0 0,0-1-1,0 1 1,0 0 0,0 0 0,0-1 0,0 1 0,-1-1 0,1 1 0,0-1 0,0 1 0,0-1 0,-1 1 0,2-2 0,20-19 68,-9 3 12,-2-1 1,0 0 0,16-39 0,10-19-177,-10 34 21,-18 32 41,-9 11 20,0 0 0,0 0 0,0 0 0,1 0 0,-1 0 0,0 0 0,0 0 0,0 0 1,0 0-1,0 0 0,1 0 0,-1 0 0,0 0 0,0 0 0,0 0 0,0 0 0,1 0 1,-1 0-1,0 0 0,0 0 0,0 0 0,0 0 0,0 0 0,0 0 0,1 0 0,-1 0 1,0 1-1,0-1 0,0 0 0,0 0 0,0 0 0,0 0 0,0 0 0,0 0 0,0 1 0,1-1 1,-1 0-1,0 0 0,0 0 0,0 1 0,4 23-308,-4-17 252,4 151 320,-4-131-239,0-18-7,1-1 0,0 1 0,0 0 0,0 0 0,1-1-1,1 1 1,-1-1 0,1 0 0,6 12 0,-8-19-4,0 1-1,0-1 1,1 1-1,-1-1 0,0 0 1,0 0-1,1 1 1,-1-1-1,1 0 1,-1 0-1,1 0 1,-1-1-1,1 1 0,0 0 1,0 0-1,-1-1 1,1 1-1,0-1 1,0 0-1,-1 1 1,1-1-1,0 0 0,0 0 1,0 0-1,3-1 1,4 0 55,-1-1 0,1 0 0,-1-1 0,9-3 0,-8 3-60,0-1 4,0 0 1,0-1-1,0 0 0,-1 0 1,0-1-1,0 0 0,10-10 1,-11 10-8,20-19 6,-1-1 0,38-50 0,33-63-328,-96 139 317,39-61-288,58-124-1,-73 127 68,21-77-1,6-68 36,-48 184 42,-1 0-1,0 0 0,-1-27 1,-4 33-231,-2 10 41,3 3 319,0 0 1,0 1 0,0-1-1,0 1 1,0-1-1,1 1 1,-1 0 0,0-1-1,0 1 1,1 0 0,-1-1-1,1 1 1,-1 0-1,0 0 1,1 0 0,0 0-1,-1-1 1,0 2 0,-6 15-48,-1 0 1,2 1-1,-7 29 1,0 2 50,-38 100 271,-1 3-41,50-144-208,-56 192 498,45-150-482,3 1 0,-3 54 1,11-93 1,1 0 1,1 0 0,0 0 0,1 0 0,0 0 0,1 0 0,0 0-1,7 21 1,-8-31 6,-1-1 1,1 1-1,0 0 0,0 0 0,0 0 0,0-1 0,0 1 1,0 0-1,0-1 0,0 1 0,1-1 0,-1 1 0,1-1 1,-1 0-1,1 0 0,-1 0 0,1 0 0,0 0 0,-1 0 1,1 0-1,0 0 0,0 0 0,0-1 0,0 1 0,0-1 1,0 0-1,0 1 0,0-1 0,-1 0 0,1 0 0,0 0 1,0 0-1,0-1 0,4 0 0,-1-1 1,1 0 0,-1-1-1,0 1 1,1-1 0,-1 0 0,-1-1 0,1 1-1,0-1 1,-1 0 0,5-5 0,12-17 3,-1 0 0,-2-1 0,20-37-1,-19 29 18,40-52 0,-56 83-135,0 1 0,0 0 0,0 0 0,6-5 0,-8 8 70,-1 0 0,1-1 0,-1 1 1,1 0-1,-1-1 0,0 1 0,1 0 0,-1-1 0,1 1 0,-1 0 0,1 0 0,0 0 0,-1 0 0,1-1 0,-1 1 0,1 0 1,-1 0-1,1 0 0,-1 0 0,1 0 0,0 0 0,-1 0 0,1 0 0,-1 1 0,1-1 0,-1 0 0,1 0 0,-1 0 1,1 1-1,-1-1 0,1 0 0,-1 0 0,1 1 0,-1-1 0,1 0 0,-1 1 0,0-1 0,1 1 0,-1-1 0,0 1 0,1-1 1,-1 0-1,0 1 0,1-1 0,-1 1 0,0-1 0,0 1 0,0 0 0,1 0 0,1 10-21,-1 0 0,0 0 0,0 0 0,-2 18 1,-24 148 303,18-137-237,6-34 21,0 0 0,0 1 0,1-1 0,0 0 0,1 7 0,-1-12-35,0 0-1,0 0 1,0 0 0,0 0-1,0 0 1,1 0 0,-1 0-1,0 0 1,1 0 0,-1-1 0,0 1-1,1 0 1,-1 0 0,1 0-1,-1 0 1,1-1 0,0 1-1,-1 0 1,1 0 0,0-1 0,-1 1-1,1-1 1,0 1 0,0-1-1,0 1 1,0-1 0,-1 1-1,1-1 1,0 0 0,0 1 0,0-1-1,0 0 1,0 0 0,0 0-1,0 0 1,0 0 0,0 0-1,0 0 1,0 0 0,0 0 0,1 0-1,14-5 0,-1-1-1,0 0 0,15-8 1,10-5-151,-28 14 117,0 0-1,0 1 1,0 1-1,0 0 1,16-2-1,-24 5 11,0 0 0,0 0-1,1 0 1,-1 0-1,0 1 1,0-1-1,0 1 1,0 0 0,0 0-1,0 1 1,0-1-1,0 1 1,0 0-1,0 0 1,-1 0 0,1 1-1,-1-1 1,0 1-1,5 5 1,-4-4-8,-1 0-1,0 0 1,-1 1 0,1-1-1,-1 1 1,0 0 0,0 0 0,0 0-1,0 0 1,-1 0 0,0 0-1,0 0 1,-1 1 0,1-1-1,-1 0 1,-1 9 0,-1 6 34,-1 0-1,-11 38 1,10-45-54,-15 54 98,-36 84 0,43-122-77,-2-2 1,-25 37-1,29-48 116,-2-2 0,1 1 0,-2-2 0,0 1 0,-20 15 0,29-27-86,1 1-1,-1-1 1,1 0-1,-1 0 0,0 0 1,0 0-1,0-1 1,0 0-1,0 0 0,-8 2 1,10-3-12,1 0-1,-1 0 1,0 0 0,1 0 0,-1-1-1,0 1 1,1 0 0,-1-1 0,1 1-1,-1-1 1,0 1 0,1-1 0,-1 0-1,1 1 1,0-1 0,-3-2 0,1 1 8,1-1 0,0 1 0,-1-1 0,1 0 0,0 1 0,1-1 0,-4-6 0,0-2 15,1 0 0,1 0 0,-4-18 0,6 28-31,-3-21-8,0-1-1,1 0 1,2 0 0,0 0 0,1 0-1,2 0 1,0 0 0,1 1 0,2-1-1,10-32 1,-13 49 0,1 0 0,0 0 0,0 0-1,0 0 1,1 1 0,0-1 0,0 1 0,1 0-1,-1 0 1,1 1 0,0-1 0,0 1 0,0 0 0,1 1-1,0-1 1,-1 1 0,10-4 0,8-1-42,0 0-1,1 1 1,33-4 0,-46 9 41,38-7-1279,67-3 0,-31 13-4303,-63 1 680,38 9 0,-20 1 858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11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299 111 6816,'-1'-6'261,"1"4"230,-1 0 0,1 0 0,-1 1 0,1-1 0,-1 0 0,1 0 0,-1 1 0,0-1 0,-1-1 0,1 2-325,0 1 0,1-1 0,-1 1-1,0-1 1,0 1 0,1 0 0,-1-1 0,0 1 0,0 0-1,0 0 1,0-1 0,0 1 0,1 0 0,-1 0 0,0 0-1,0 0 1,0 0 0,0 0 0,0 0 0,0 0 0,1 1-1,-1-1 1,0 0 0,-1 1 0,-11 3 213,-1 1 1,1 1-1,1 0 1,-1 0 0,1 2-1,0-1 1,1 2-1,0-1 1,0 1-1,0 1 1,-16 21-1,12-13-121,1 1-1,1 1 1,1 0-1,1 1 1,1 0-1,-12 34 1,19-48-181,1 1-1,0 0 1,1 0 0,-1 0 0,1 0-1,1 0 1,0 0 0,0 0 0,2 12-1,-2-17-26,1 0-1,0 0 1,0-1-1,0 1 1,0 0-1,0-1 0,0 1 1,1-1-1,-1 1 1,1-1-1,0 0 1,-1 0-1,1 1 1,0-1-1,1-1 0,-1 1 1,0 0-1,0 0 1,1-1-1,-1 1 1,1-1-1,-1 0 1,1 0-1,0 0 0,-1 0 1,1 0-1,0-1 1,0 1-1,4 0 1,-3-1 0,0 0 0,0 1 0,0-2 0,0 1 0,1 0 0,-1-1 0,0 0 0,0 1 0,0-2 0,0 1 0,-1 0 0,1-1 0,0 0 0,0 0 0,4-3 0,-3 1-9,0-1-1,0 1 1,-1-1 0,0 0 0,0 0-1,0 0 1,-1 0 0,1-1-1,2-6 1,3-11-32,-1-1 0,-1 1 1,-1-2-1,4-26 0,-7 27-88,0 1 1,-2-1-1,0 0 1,-2 1 0,0-1-1,-9-41 1,10 63 68,-1 0 0,1 0 0,-1 0 1,1 0-1,0 0 0,-1 0 1,1 0-1,0 0 0,1 0 1,-1 0-1,0 0 0,0 0 0,1 0 1,-1 0-1,1 0 0,0 1 1,0-1-1,-1 0 0,1 0 1,0 0-1,0 1 0,1-1 1,-1 1-1,0-1 0,1 1 0,-1-1 1,1 1-1,-1 0 0,1-1 1,-1 1-1,1 0 0,3-1 1,9-3 8,1 0 1,0 1 0,0 1 0,28-3 0,-30 4-58,4 0 55,1 1 1,33 1-1,-45 0 76,0 1 0,1 0 0,-1 0 0,0 0 1,0 1-1,0 0 0,0 0 0,0 1 0,0 0 0,-1 0 0,8 5 0,-10-6-29,-1 1 0,1 0 0,0 0-1,-1 0 1,0 0 0,0 0 0,0 1-1,0-1 1,0 1 0,-1-1 0,1 1 0,-1 0-1,0-1 1,0 1 0,-1 0 0,1 0-1,-1 0 1,0 4 0,0 8 43,-1 1 0,-6 31 0,4-31-1,-5 31 81,3-26-32,1 0-1,-1 31 0,5-53-129,0 0 0,0 0 0,0 1 0,0-1 0,0 0 0,0 0 0,0 0 0,0 0 0,0 0 0,0 0 0,0 0 0,0 0 0,0 1 0,0-1 0,0 0 0,0 0 0,0 0 0,0 0 0,0 0 0,0 0 0,0 0 0,0 1 0,1-1 0,-1 0 0,0 0 0,0 0 0,0 0 0,0 0 0,0 0-1,0 0 1,0 0 0,0 0 0,0 0 0,0 0 0,1 0 0,-1 0 0,0 1 0,0-1 0,0 0 0,0 0 0,0 0 0,0 0 0,0 0 0,0 0 0,1 0 0,-1 0 0,0 0 0,0 0 0,0 0 0,0 0 0,0 0 0,0 0 0,0 0 0,1-1 0,-1 1 0,0 0 0,0 0 0,0 0 0,0 0-1,5-4 50,25-51 121,-20 34-246,18-27-1,-16 31 60,1 1-1,17-18 0,-25 29 13,-1 1 0,1-1 0,0 1 0,0 1 0,1-1 1,-1 1-1,1-1 0,0 2 0,0-1 0,0 1 0,9-3 0,-10 5-4,-1-1 0,0 1 0,1 0 0,-1 1 0,0-1 0,1 1-1,-1 0 1,0 0 0,0 0 0,0 1 0,0-1 0,0 1 0,0 0 0,6 4 0,4 4 70,-1 0 1,17 15 0,-29-24-62,19 17-127,0 0 0,2-2 0,0-1 0,25 14 0,-28-20-2618,29 10 0,-34-14 1355,29 9-8329,-19-5 4744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07:5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62 4224,'-1'-2'114,"1"1"1,-1-1-1,1 0 1,0 0-1,0 0 1,0 0-1,0 0 1,0 0-1,1 0 1,-1 0-1,0 0 1,1 1-1,0-4 1,2 1 297,-1 0 0,1 0 0,0 0 0,5-5 0,-6 7 15,-2 1-263,0 1 0,1 0 0,-1-1 0,0 1-1,0 0 1,1-1 0,-1 1 0,0 0 0,1 0 0,-1-1-1,0 1 1,1 0 0,-1 0 0,0 0 0,1-1-1,-1 1 1,0 0 0,1 0 0,-1 0 0,0 0-1,1 0 1,-1 0 0,1 0 0,-1 0 0,0 0 0,1 0-1,-1 0 1,1 0 0,0 0 0,10 10 2485,-9-8-3018,57 58 2247,-51-53-1683,0-1 1,1 1-1,0-1 1,0-1-1,19 8 0,-3-4-103,1 0 0,1-2-1,-1-2 1,52 6 0,16-10-2853,1-9-5566,-79 6 7094,-1-2-1,18-5 0,37-18-1523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1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343 662 5824,'-2'-9'8800,"-2"10"-6896,0 0-1763,1 0 0,-1 0 0,1 1 1,0-1-1,-1 1 0,1 0 1,0 0-1,0 0 0,-3 3 1,-2 0 66,-6 6 20,0 0 0,1 0 1,0 2-1,-22 26 0,-36 60 369,57-77-510,-10 12 126,1 2 0,3 0 0,-25 58 0,44-89-172,-1-1 0,1 0 0,0 0 1,0 1-1,1-1 0,-1 1 0,1-1 0,1 8 0,-1-10-15,0 0 0,1 0 0,-1-1 0,1 1 0,-1 0 0,1 0-1,0 0 1,0-1 0,0 1 0,0 0 0,0-1 0,0 1 0,0-1-1,1 1 1,-1-1 0,0 0 0,1 1 0,-1-1 0,1 0 0,0 0 0,-1 0-1,3 1 1,0-1 30,0 1 0,0-1-1,0 0 1,0 0 0,0 0-1,0-1 1,0 1 0,0-1-1,0 0 1,0 0 0,0-1-1,8-1 1,-2 0 10,-1-1 1,0 0-1,0-1 1,12-7-1,-12 6-28,0 0-1,-1-2 0,0 1 1,0-1-1,-1 0 0,0 0 1,0-1-1,0 0 0,-1 0 1,7-13-1,-12 19-32,140-230 454,-110 177-463,98-184 24,-98 175-38,-4-1 0,31-106 1,-24 46-47,-31 117-13,-2 1 1,1-1 0,0-15 0,-2 21 61,0-1 0,0 1 1,-1-1-1,1 1 1,0 0-1,-1-1 0,0 1 1,1-1-1,-1 1 1,0 0-1,0 0 0,0-1 1,-1 1-1,1 0 1,-3-3-1,4 5 12,-1-1 0,0 1 1,1-1-1,-1 0 0,0 1 0,1-1 0,-1 1 0,0 0 1,0-1-1,0 1 0,1 0 0,-1-1 0,0 1 1,0 0-1,0 0 0,0 0 0,0 0 0,1-1 0,-1 1 1,0 1-1,0-1 0,0 0 0,0 0 0,-1 1 0,-19 9-48,19-8 45,-5 3 2,1 1 0,-1 0 0,1 0-1,0 0 1,1 1 0,0 0 0,0 0 0,0 0 0,-4 10 0,1-3 2,-12 23 62,2 0 0,1 2 0,-14 46 0,15-27 201,-16 97 1,26-109-117,-1 77 1,7-101-13,1-1-1,1 0 1,2 1 0,0-1 0,13 40 0,-14-53-75,0-1 0,1 1 0,0-1 0,0 0 0,9 11 0,-10-14-29,0-1 0,1 0 0,-1 0 0,0 0 0,1 0 0,0 0 0,-1-1 0,1 0 0,0 0 0,1 0 0,-1 0 0,8 2 0,-4-3-4,1 0-1,0 0 0,-1-1 1,1-1-1,-1 1 0,1-1 1,0-1-1,-1 1 1,0-1-1,1-1 0,-1 0 1,0 0-1,0 0 0,10-7 1,3-2 35,-1-1 0,0-1 0,-1-1 1,17-17-1,-18 14-61,0-1 0,-1 0 1,-1-1-1,0-1 0,-2 0 0,21-41 1,-34 58-5,1 0 0,-1 0 0,0 0 1,2-7-1,-3 10-33,0-1-1,0 1 1,0 0-1,0-1 1,0 1-1,0-1 1,0 1-1,0 0 1,-1-1-1,1 1 1,-1 0 0,1-1-1,-1 1 1,1 0-1,-1 0 1,-1-2-1,2 2 23,-1 1-1,1-1 0,-1 1 1,0 0-1,1-1 0,-1 1 1,0-1-1,1 1 1,-1 0-1,0 0 0,0-1 1,1 1-1,-1 0 0,0 0 1,0 0-1,0 0 1,1 0-1,-1 0 0,0 0 1,0 0-1,0 0 0,1 0 1,-1 0-1,0 1 1,0-1-1,1 0 0,-1 1 1,0-1-1,0 1 1,-3 0-40,-3 2 53,0 0 0,1 0 0,-1 0 1,1 1-1,0 0 0,0 0 1,0 0-1,-10 11 0,5-4-3,1 0 0,1 1 1,-10 15-1,10-13 9,0 2 1,2-1-1,0 1 1,0 0-1,2 0 1,0 1-1,1 0 1,0 0 0,1 0-1,2 0 1,-1 0-1,2 0 1,0 1-1,3 16 1,-1-24 17,0-1 0,0 1 0,1-1 0,0 0 1,1 0-1,5 9 0,-8-15 4,1 0 0,0 0 1,1 1-1,-1-1 0,0-1 0,1 1 1,0 0-1,-1-1 0,1 1 0,0-1 1,1 0-1,-1 0 0,0 0 1,0 0-1,1-1 0,-1 1 0,7 1 1,-5-2 9,0-1 0,-1 0 0,1 0 0,0 0 0,-1 0 1,1-1-1,-1 1 0,1-1 0,0-1 0,-1 1 1,0 0-1,1-1 0,-1 0 0,0 0 0,0 0 1,0-1-1,0 1 0,0-1 0,3-3 0,7-7 25,-1-1 1,0 0-1,14-21 0,-11 15 68,88-113-139,-91 118-1,0-1 0,1 2 0,17-15 0,-30 28-4,0 0 1,0 0-1,0 1 1,0-1-1,0 0 1,0 1-1,0-1 0,0 1 1,0-1-1,0 1 1,0 0-1,0-1 1,0 1-1,2 0 1,-3 0 8,1 0 1,-1 0-1,1 1 1,-1-1-1,1 0 1,-1 0-1,0 1 1,1-1-1,-1 0 1,1 1-1,-1-1 1,0 0-1,1 1 1,-1-1-1,1 1 1,-1-1 0,0 0-1,0 1 1,1-1-1,-1 1 1,0-1-1,0 1 1,0-1-1,0 1 1,1-1-1,-1 1 1,0-1-1,0 1 1,0 0-1,0-1 1,0 1-1,0-1 1,0 1 0,-1 20 54,0 0 0,-2 0 0,0-1 0,-7 26 0,8-38-27,-61 223 121,19-72-76,0 1 606,41-150-195,9-32 22,18-56-617,7-3-78,4 1 0,55-91 0,-61 124 81,1 2 1,3 0-1,2 3 0,69-67 0,-89 95 104,37-31-71,-46 41 24,-1 0-1,1 1 1,0 0-1,0 0 1,0 0 0,1 0-1,11-2 1,-17 4 54,0 1 0,0 0 0,1-1 0,-1 1 0,0 0 0,0 0 0,1 0 0,-1 0 0,0 0 0,1 0 0,-1 0 0,0 0 0,0 1 0,1-1 0,-1 0 0,0 1 0,0-1 0,0 1 0,1-1 0,-1 1 0,0 0 0,0-1 0,0 1-1,0 0 1,0 0 0,0 0 0,-1 0 0,1 0 0,0 0 0,0 0 0,-1 0 0,1 0 0,0 0 0,-1 0 0,1 0 0,-1 1 0,1-1 0,-1 0 0,0 0 0,0 1 0,1-1 0,-1 0 0,0 3 0,0 3 25,0 1 0,-1-1-1,0 1 1,0-1 0,0 1-1,-4 8 1,0-2 5,-1 0-1,0-1 1,-1 0 0,-1 0 0,-12 16 0,10-14 43,-1-2 1,-1 1-1,-22 20 1,29-30-74,0 0 1,0 0-1,0-1 1,-1 1-1,1-1 1,-1 0-1,0-1 1,0 1-1,0-1 1,0 0-1,0-1 1,0 1-1,-12 0 1,-2-6-253,20 4 242,0 0 1,-1 0-1,1 0 1,0 0 0,-1 0-1,1 0 1,0-1-1,-1 1 1,1 0-1,0 0 1,0-1 0,-1 1-1,1 0 1,0 0-1,0-1 1,-1 1-1,1 0 1,0 0 0,0-1-1,0 1 1,0 0-1,-1-1 1,1 1-1,0 0 1,0-1 0,0 1-1,0-1 1,0 1-1,0 0 1,0-1-1,0 1 1,0 0 0,0-1-1,0 1 1,0 0-1,0-1 1,0 1-1,0 0 1,1-1 0,-1 1-1,0 0 1,0-1-1,0 1 1,0 0-1,1-1 1,-1 1 0,0 0-1,0 0 1,1-1-1,-1 1 1,0 0-1,0 0 1,1-1 0,11-10 4,0 0 0,1 1 0,0 1 0,1 0 0,22-11 0,15-10 111,0-5-48,-7 4-143,93-48 1,-43 37 189,66-32 107,-156 71-194,123-72 199,-105 61-187,0-2 0,-2 0 0,28-29 0,-37 33-192,2-2-496,-11 13 531,-6 9 370,-9 3-489,7-6 303,12-7 528,-1-2-564,-1 0 0,0 0 0,0 0 1,-1-1-1,1 1 0,-1-1 0,0 0 0,3-7 1,27-69 152,-15 30-26,-1 0 0,10-62 0,-20 91-199,-5 19 39,-1-1 1,0 0-1,0 1 0,0-1 0,-1 0 1,1-6-1,2-4-75,-11 26-5,-6 26 112,-11 45-1,-7 19 72,-63 132 244,60-149-156,25-61-121,1 1 0,2 1 0,1 0 0,1 0 0,-4 49 0,8-57-1,1 0 0,1 0 0,0 0 0,2 0 0,0 0 0,1 0 0,1 0 0,0-1 0,11 23-1,-14-35-38,1 0-1,0 0 0,0-1 0,1 1 1,-1-1-1,1 1 0,0-1 0,0 0 1,0-1-1,6 5 0,-7-6 0,0 0 0,0-1-1,0 0 1,0 1 0,0-1-1,0 0 1,0 0 0,0 0 0,0-1-1,1 1 1,-1-1 0,0 0-1,0 0 1,1 0 0,-1 0 0,0-1-1,0 1 1,1-1 0,3-1-1,5-3-103,0 0 0,-1-1 0,0-1 0,0 1 0,0-2 0,11-10 0,-3 1-1392,0-1-1,18-24 1,-22 19-1595,-1 5 982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14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18 350 10560,'-15'-21'3397,"15"21"-3374,0 0 0,0 0 0,-1 0 0,1 0 0,0 0 0,0 0 0,0 0 0,0 0 0,0 0 0,0 0 0,0 0 0,-1-1 0,1 1 0,0 0 0,0 0 0,0 0 0,0 0 0,0 0 0,0 0 0,0 0 0,0 0 0,0-1 0,0 1 0,0 0 0,0 0 0,-1 0 0,1 0 0,0 0 0,0 0 0,0-1 0,0 1 0,0 0-1,0 0 1,0 0 0,0 0 0,0 0 0,0 0 0,0-1 0,1 1 0,-1 0 0,0 0 0,0 0 0,0 0 0,0 0 0,0 0 0,0 0 0,0-1 0,0 1 0,0 0 0,0 0 0,0 0 0,0 0 0,1 0 0,-1 0 0,0 0 0,0 0 0,0 0 0,5-3 489,-1 1 0,1 0-1,0 1 1,0-1 0,5 0 0,3-2-47,186-33 2174,-24 6-2723,83-39-2670,-210 53 76,-2-2 0,0-2 0,58-36-1,-64 28-190,-7 3 1024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14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1 6816,'0'0'13,"1"0"38,-1 0 1,0 0-1,0 0 1,0 0-1,1 0 0,-1 0 1,0-1-1,0 1 1,0 0-1,1 0 1,-1 0-1,0 0 1,0 0-1,0 0 1,1 0-1,-1 0 1,0 0-1,0 0 1,0 0-1,1 0 1,-1 1-1,0-1 1,0 0-1,0 0 1,0 0-1,1 0 1,-1 0-1,0 0 1,0 0-1,0 0 1,0 1-1,1-1 1,-1 0-1,0 0 1,0 0-1,0 0 1,0 1-1,0-1 1,0 0-1,0 0 1,1 0-1,-1 0 1,0 1-1,0-1 1,0 0-1,0 0 1,0 0-1,0 1 0,0-1 1,0 0-1,0 0 1,0 1-1,0-1 1,0 0-1,0 0 1,0 0-1,0 0 1,-1 1-1,-17 100 3556,2-5-478,4-51-1574,-25 66 0,-27 41 211,33-83-1065,-43 143-1,71-202-586,1 1 0,0-1 1,1 1-1,0-1 0,0 19 0,2-27-82,-1 0 0,0 0 1,1 0-1,-1 0 1,1 0-1,-1 0 0,1 0 1,0-1-1,0 1 0,0 0 1,0 0-1,0-1 0,0 1 1,0-1-1,3 3 1,-2-3-5,0 0 1,0 0-1,-1 0 1,1 0-1,0 0 1,0-1-1,0 1 1,0-1-1,0 1 1,0-1-1,0 0 1,1 0-1,-1 0 1,0 0-1,0 0 1,0 0-1,0-1 1,3 0-1,5-2 40,0 0 0,0-1-1,0 0 1,0-1 0,9-5 0,50-35 22,-57 37-96,31-23-11,-25 17 68,0 0-1,2 2 0,0 0 0,30-13 1,-49 25-57,0-1 0,0 1 1,1-1-1,-1 1 0,0 0 1,0 0-1,0 0 0,1-1 1,-1 1-1,0 0 1,0 0-1,0 1 0,1-1 1,-1 0-1,0 0 0,0 1 1,0-1-1,0 0 0,1 1 1,1 1-1,-2-1-118,0 0-1,1 0 1,-1 1 0,0-1-1,0 0 1,0 1-1,0-1 1,0 1 0,0-1-1,-1 1 1,1 0-1,1 3 1,0 5-1360,-1 0 1,1 0-1,-1 1 1,-1 10-1,0-8-1511,3 22-1309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1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7 983 3328,'-6'12'12914,"7"-22"-8749,6-19-4967,-5 16 1884,7-56 188,-3 37-771,10-40 223,16-41-322,-27 100-355,81-217 928,-58 168-613,54-94 1,-71 140-342,1 0-1,0 1 1,0 0 0,2 1 0,0 1 0,0 0 0,2 1 0,19-13 0,-20 16-37,-1 2-1,1-1 1,0 2 0,1 0-1,-1 1 1,1 0 0,0 2-1,20-3 1,-32 5 11,0 1 0,0 0 0,0 0 0,0 0 0,0 1 0,0-1-1,0 1 1,0 0 0,0 0 0,0 1 0,-1-1 0,1 1 0,0 0 0,-1 0 0,0 0 0,4 2 0,-3 0 19,0 0-1,0 0 1,0 0 0,-1 1 0,0-1-1,0 1 1,0-1 0,0 1 0,-1 0 0,0 0-1,2 7 1,-1-3 79,-1 1 1,0-1-1,0 1 0,-1 0 0,-1-1 0,1 1 1,-2 0-1,1 0 0,-1-1 0,-1 1 1,0 0-1,0-1 0,-6 16 0,4-15-11,0 0 1,-1-1-1,0 1 0,-1-1 0,0-1 1,0 1-1,-1-1 0,0 0 0,-1 0 0,1-1 1,-1 0-1,-11 7 0,11-10-53,-1 1 0,0-1 0,-1 0 0,1-1 0,-1 0 0,1 0 0,-1-1 0,0-1 0,0 1 0,-16-1-1,9-1-246,0-1-1,-1-1 0,1 0 0,0-1 0,-21-7 0,31 8-320,1 0 0,0-1 0,-8-4 0,12 6 251,0 0 1,0 0 0,0-1-1,0 1 1,1-1 0,-1 1 0,0-1-1,1 0 1,-1 0 0,1 1-1,0-1 1,-2-3 0,3 3 55,-1 1 1,1 0-1,0-1 0,0 1 1,0-1-1,0 1 1,0 0-1,0-1 0,0 1 1,1 0-1,-1-1 1,0 1-1,1-1 0,-1 1 1,1 0-1,0 0 1,-1-1-1,1 1 1,0 0-1,0 0 0,-1 0 1,1 0-1,2-2 1,-1 1-316,15-16-1973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2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416 382 3136,'-3'-14'1029,"6"-1"5435,-3 23-5631,-1 0 0,0 1 0,-1-1 1,0 0-1,0 0 0,-1 0 0,1-1 0,-8 14 0,-43 64-69,18-33 62,-171 336 219,125-222-400,66-143 146,13-20-26,10-14-353,10-17-217,-2-2-1,26-61 1,-12 23 11,78-149-206,-77 150 61,33-103 0,-8-21-10,-26 86 26,-17 62 19,27-56 0,-30 68-192,-10 31 95,0-1 0,0 1 0,0 0-1,0 0 1,0 0 0,0 0 0,0 0 0,0-1-1,0 1 1,0 0 0,0 0 0,0 0-1,0 0 1,0 0 0,0 0 0,0-1 0,0 1-1,1 0 1,-1 0 0,0 0 0,0 0 0,0 0-1,0 0 1,0 0 0,0 0 0,0-1 0,1 1-1,-1 0 1,0 0 0,0 0 0,0 0-1,0 0 1,0 0 0,0 0 0,1 0 0,-1 0-1,0 0 1,0 0 0,0 0 0,0 0 0,1 0-1,-1 0 1,0 0 0,1 1 5,-1 0 0,1 0 0,0 0 0,-1 0 0,1 0 0,-1 1 0,1-1 0,-1 0-1,0 0 1,1 0 0,-1 1 0,0-1 0,0 0 0,0 0 0,0 1 0,0-1 0,0 0 0,-1 2 0,1 4 28,31 404 378,-13-243-70,-1-10-93,-3-19-95,4 90-3008,-31-252-14114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21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46 145 7712,'-40'-17'3520,"35"17"-1440,13 0-1440,11-8 1408,4 5-1153,12-14-63,6 5-512,4-8-160,-5 9-96,-3-9-128,-1 6 32,-9 0-1600,-1 5 897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2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7232,'-2'0'3575,"2"5"-1525,3 13-684,0 4-480,2 39 717,-3 0 0,-7 85 0,-27 127 458,17-161-1566,4-22-161,-28 239 1001,38-318-1233,0-9-67,1 0 0,0 0 0,-1 0 0,1 0-1,0 0 1,0 0 0,0 0 0,1 0 0,-1 0 0,0 0 0,1 0 0,-1 0 0,1 0 0,0 0 0,0 0 0,-1 0 0,3 2 0,-3-4-25,0 0 0,0 0 0,0 0 0,0 0 0,0 0 0,0 1 0,1-1 0,-1 0 1,0 0-1,0 0 0,0 0 0,0 0 0,1 0 0,-1 0 0,0 0 0,0 0 0,0 0 0,0 0 0,1 0 0,-1 0 0,0 0 0,0 0 1,0 0-1,0 0 0,1 0 0,-1 0 0,0-1 0,0 1 0,0 0 0,0 0 0,0 0 0,1 0 0,-1 0 0,0 0 0,9-8 157,10-16 23,77-131 99,-61 93-561,57-73-1,-81 121 245,18-16 0,-7 8 63,-20 20-35,-1 1 2,1-1 0,-1 1 1,1-1-1,-1 1 0,1-1 1,0 1-1,2-1 0,-3 1-4,-1 1 0,1 0 0,-1 0 0,1 0 0,-1 0 1,1 0-1,0 0 0,-1 0 0,1 0 0,-1 0 0,1 0 0,-1 0 0,1 1 0,-1-1 0,1 0 0,0 0 0,-1 0 0,0 1 0,1-1 0,-1 0 0,1 1 0,-1-1 0,1 0 0,-1 1 0,1-1 1,-1 1-1,0-1 0,1 1 0,-1-1 0,0 0 0,0 1 0,1-1 0,-1 2 0,3 4 59,0 0-1,-1 1 1,0 0 0,0-1-1,0 1 1,-1 0 0,0 0-1,-1 0 1,1 0 0,-2 8-1,2-2 4,0 258 829,-2-208-4423,1-1-4194,10-64-768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24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549 39 4736,'3'-15'8090,"-7"9"-4739,-14-3-1209,12 7-1870,-1 0 0,0 0-1,0 1 1,0 0-1,0 1 1,-1 0 0,1 0-1,0 0 1,0 1-1,0 0 1,-10 3-1,8-1-153,0 0 0,1 1 0,-1 0-1,1 0 1,0 1 0,1 0-1,-1 0 1,-7 8 0,4-3-91,1 1 1,0 0 0,1 0 0,0 1-1,1 0 1,1 1 0,-1 0-1,2 0 1,0 0 0,1 1-1,-5 16 1,5-9 99,2 1 1,0-1-1,-1 36 0,4-43-13,1 0 0,0 0 0,1 0 0,1 0 0,0 0 0,8 23 0,-9-34-48,-1 0 0,1 1 0,-1-1 0,1 0 0,0 0 0,0 0 0,0 0 1,1 0-1,-1-1 0,1 1 0,0-1 0,-1 0 0,6 3 0,-8-4-30,1-1 0,1 1 0,-1-1 0,0 1 0,0-1 0,0 0 0,0 0-1,0 0 1,0 0 0,0 0 0,0 0 0,0 0 0,0 0 0,1 0 0,-1 0-1,0 0 1,0-1 0,1 0 0,0 0-3,0 0-1,0 0 1,0 0 0,-1-1-1,1 1 1,0-1 0,-1 1-1,1-1 1,-1 0 0,0 1-1,0-1 1,2-4 0,4-10 72,0-1 0,-1-1 1,6-30-1,-6 22-57,35-113 345,-38 130-402,1 0-160,-1 0-1,-1-1 1,3-17 0,-13 280 227,-14 85 138,10-203 8,-12 88 265,14-168-159,-1-1-1,-20 58 0,29-106-234,-1 0-1,0 0 0,0 0 0,0 0 0,0-1 0,-8 10 0,8-12-62,0 0 0,0 0-1,0 0 1,0-1 0,-1 1 0,1-1 0,-1 0-1,1 0 1,-1 0 0,0-1 0,0 1 0,-5 1-1,4-3-29,0 1 0,0-1 0,0 0 0,0 0 0,-1 0 0,1-1 0,0 1 0,0-1 0,0-1 0,0 1 0,1-1 0,-1 1 0,0-1 0,0-1 0,1 1 0,0-1 0,-6-3 0,1-1 15,-1-1 1,1 0 0,1 0-1,-1-1 1,2 0-1,-10-13 1,6 5-12,1 0-1,1-1 1,0-1-1,2 1 1,0-1-1,1 0 1,1-1-1,0 1 1,2-1-1,0 0 1,1 0-1,1 0 1,3-27-1,-2 38-2,2 0-1,-1 0 0,1 0 0,0 0 1,1 0-1,0 0 0,0 1 0,1 0 0,0-1 1,0 1-1,1 1 0,0-1 0,1 1 1,0 0-1,0 0 0,0 0 0,1 1 0,0 0 1,0 0-1,0 1 0,1 0 0,0 0 1,0 1-1,0 0 0,0 1 0,15-5 0,20-3-136,67-8 0,47 5-974,6-1-6465,-113 9 4762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24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34 11456,'-7'-13'3706,"8"13"-3244,0-1 0,-1 0-1,1 0 1,0 0 0,0 0-1,0 1 1,1-1 0,-1 0-1,0 1 1,0-1 0,0 1-1,0-1 1,1 1 0,-1 0-1,1-1 1,0 1 34,6-3-82,0 1 0,1 0 1,-1 1-1,0 0 0,1 0 1,11 1-1,53 7-413,-44-4 191,120 21-219,-39-5-911,-109-19 821,48 9-2602,-17 2-2099,-31-10 4498,7 4-1624,-6-2-648,-2-3 2407,0 0-1,0 0 1,0 1 0,0-1 0,0 0 0,0 0 0,0 1 0,0-1-1,-1 0 1,1 0 0,0 1 0,0-1 0,-1 1-1111,-3 6-2288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24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 12224,'-5'5'5535,"29"-14"-4831,-11 6 1248,0 6-1216,19-6-512,8 3-160,20-5-960,3 2 480,8-6-4671,-4 9 2815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08:0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323 195 4320,'-5'-11'1178,"3"7"-824,0-1 1,1 0 0,-1 1 0,1-1-1,0 0 1,0 0 0,0-6 0,1-42 5778,0 52-5733,6 11-80,0 2-306,0 1 1,-1-1-1,0 1 0,-2 0 1,1 0-1,-1 0 0,1 16 1,2 6 89,11 52 360,-4 0 0,4 140-1,-17-206-427,-5 242 312,0 18 802,5-220 31,0-60-541,2-281 876,-4 141-1555,-9-68 86,-1 0-24,6-20-445,2 180 322,-1-15 40,-4-22-633,4 64 416,21 17-481,-2 2 613,1 2-1,0 0 0,0 0 0,0 2 1,20 5-1,0-1 28,-9-1 18,1 0 0,-2 2-1,1 1 1,-1 1-1,0 0 1,34 23-1,-47-26 118,0 1-1,-1 0 0,-1 1 0,1 0 1,-1 1-1,-1 0 0,0 1 1,0 0-1,-1 0 0,-1 1 1,0 0-1,0 0 0,-1 1 1,6 19-1,-10-27 10,-1 1 0,1-1 0,-1 1 0,-1-1 0,1 1 0,-1-1 0,0 1 0,0 0 0,-1-1 0,1 1 0,-1-1 0,-1 1 0,1-1 0,-1 0 0,0 1 0,0-1 0,0 0 0,-1 0 0,0 0 0,0 0 0,0-1 0,0 1 0,-1-1 0,-5 6 0,-1-2 1,0 0 0,0-1-1,-1 0 1,0-1-1,0 0 1,-15 6-1,-76 21 114,77-25-66,-171 46 193,127-37-48,68-16-197,0-1 0,0 1 1,0-1-1,0 0 0,0 1 1,-1-1-1,1 0 0,0 0 0,0 0 1,0 0-1,0 0 0,0 0 1,0 0-1,0 0 0,0-1 1,0 1-1,0 0 0,-1 0 0,1-1 1,0 1-1,-1-2 0,2 2-37,1-1 0,-1 1 0,0-1-1,1 1 1,-1-1 0,1 1 0,-1-1-1,0 1 1,1-1 0,-1 1 0,1 0 0,-1-1-1,1 1 1,-1 0 0,1-1 0,0 1-1,-1 0 1,1 0 0,-1-1 0,2 1-1,12-4-79,0 0-1,1 0 0,0 2 1,-1 0-1,1 0 0,17 1 0,-2 0 73,29-1-206,-1 3-1,0 2 1,0 3 0,0 2-1,66 19 1,-95-20 218,0 2-1,0 1 1,-1 2-1,42 23 0,-58-28 15,0 1-1,0 1 0,-1-1 0,0 2 0,-1 0 0,0 0 0,0 1 1,-1 0-1,-1 0 0,0 1 0,13 25 0,-16-26 39,-1 1 0,0 0 1,0 0-1,-1 0 0,-1 0 0,0 1 0,0 21 0,-2-25 47,0 1-1,-1-1 0,0 0 1,-1 1-1,0-1 1,-1 0-1,1 0 1,-2 0-1,1 0 0,-10 15 1,5-13 42,1 0 0,-1-1 0,-1 0 0,0-1 1,0 0-1,-1 0 0,-19 13 0,12-12-1,1-1 0,-2 0 0,1-1 1,-31 9-1,1-5-23,1-3 0,-2-1 0,-61 1 1,-192-4-1412,8-17-3459,140 0 2364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25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6 8128,'-5'-5'8163,"2"11"-4752,0 25-3042,2-14 722,-59 351 3234,-30 191-2677,81-489-1669,-11 75-1403,19-130-1199,4-19-1227,5-26-1394,7-55-1316,-2 25 3947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2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27 141 7872,'-18'-30'2560,"17"28"-2391,0 1 0,0-1 0,0 1 0,0-1 0,1 0 0,-1 0 0,0 1 0,1-1 0,0 0 0,-1 0 0,1 0 0,0 1 0,0-1 0,0 0 0,0 0 0,0 0 0,0 0 1,1 1-1,-1-1 0,0 0 0,1 0 0,0 1 0,-1-1 0,1 0 0,0 1 0,0-1 0,0 0 0,0 1 0,0 0 0,0-1 0,1 1 0,-1-1 0,0 1 0,4-2 0,2-2 76,0 0 0,1 1 0,0 0 0,0 0 0,14-4 0,-4 3-33,1 0 0,1 1 0,-1 1 0,0 1 0,1 1 0,24 1 0,-16 2 163,1 0 1,0 3 0,45 11 0,-61-12-186,0 1 1,-1 0-1,1 0 1,-1 1-1,0 1 1,-1 0 0,0 0-1,13 12 1,-17-12 4,1 0 1,-1 1-1,0 0 1,-1 1 0,0-1-1,-1 1 1,1 0-1,-2 1 1,1-1 0,5 20-1,-7-19-9,-1 0 0,0 0-1,-1 0 1,0 1 0,-1-1 0,0 0-1,-1 0 1,0 0 0,0 1 0,-1-1-1,0 0 1,-1-1 0,-7 18-1,7-19-238,-1 0-1,0-1 1,-1 1-1,1-1 1,-2 0-1,1-1 1,-1 1-1,0-1 1,0 0-1,0 0 1,-1-1-1,0 0 1,0 0-1,-1 0 1,1-1-1,-14 5 1,-15 2-2749,10-8-6300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26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64 6144,'-4'5'891,"0"1"0,1 0 1,0 0-1,0 0 0,-4 12 1,5-12-314,0-1 0,0 1 0,0-1 1,-1 1-1,0-1 0,0 0 0,-1 0 1,1-1-1,-6 6 0,-14 12 1177,-57 60 2789,78-81-4442,1 1 0,0 0 0,-1-1 0,1 1 0,0 0 1,0 0-1,0 0 0,0 0 0,1 0 0,-1 0 1,0 3-1,1-4-66,0 0 1,0 0 0,0-1-1,0 1 1,0 0 0,0 0-1,1 0 1,-1-1 0,0 1-1,1 0 1,-1 0 0,1 0-1,-1-1 1,0 1 0,1 0-1,0-1 1,-1 1 0,1-1-1,-1 1 1,1 0 0,0-1-1,-1 1 1,1-1 0,0 0-1,0 1 1,-1-1 0,1 1-1,0-1 1,0 0 0,1 1-1,2 0 4,0 0 1,0 0-1,0 0 0,0-1 0,0 0 1,0 1-1,0-1 0,0 0 0,0-1 0,0 1 1,0-1-1,1 0 0,5-2 0,-1 0-51,-2-1 0,1 0 0,0 0 0,-1 0-1,11-9 1,-13 9-41,-1 0-1,0 0 0,0-1 0,-1 1 1,1-1-1,-1 0 0,0 0 1,0 0-1,-1 0 0,0 0 1,1-1-1,-2 1 0,1-1 1,-1 0-1,0 1 0,0-1 1,0 0-1,-1 0 0,0 0 1,0 1-1,-2-12 0,1 7-244,-1 1 0,0-1-1,-1 1 1,1 0 0,-2 0-1,0 0 1,0 0 0,0 1 0,-1-1-1,0 1 1,-1 0 0,-11-12-1,-12-7-7157,24 23 5023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2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226 286 8640,'-10'32'7570,"-3"10"-5994,-58 185 2179,18-14-2887,-13 43 210,53-203 80,32-96-1388,26-102 9,0-5 58,72-128 350,91-111 624,-192 360-360,-12 21-304,0 0 0,1 0 0,0 1-1,0 0 1,0 0 0,1 0 0,12-12 0,-17 19-129,-1 0 0,1-1 0,0 1 0,-1 0 0,1-1-1,-1 1 1,1 0 0,0 0 0,-1-1 0,1 1 0,0 0 0,-1 0 0,1 0 0,-1 0-1,1 0 1,0 0 0,-1 0 0,1 0 0,0 0 0,-1 0 0,1 1 0,0-1-1,-1 0 1,1 0 0,0 0 0,-1 1 0,1-1 0,-1 0 0,1 1 0,-1-1 0,1 1-1,-1-1 1,1 0 0,-1 1 0,1-1 0,-1 1 0,0-1 0,1 1 0,0 0-1,1 3 39,0 0-1,0 0 1,0 1-1,2 5 1,-2-6-4,7 27 123,-2 0-1,0 0 1,3 54-1,-3-26 62,46 504 606,-51-454-1643,-3-64-6669,-19-59-5444,14 8 10964,-13-6-1671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27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11456,'5'0'5215,"22"-8"-4543,-9 5 1664,5 3-1408,17-5 416,0 1-800,10 1-352,0 3-96,-5-5-256,-6 10 96,-7-5-1600,0 3 928,-14 1-4127,0 1 2687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28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8 147 3808,'-7'-50'2288,"8"21"1630,0 7-1495,4-24 4030,1 97-3834,7 211-381,-9-159-1756,-12 342 800,6-401-1082,3 72 750,3-126-569,1 2-293,6-16-21,14-47 0,-7 19-68,-15 43 11,11-31-12,3 0 0,21-39 0,-31 68-27,-1 0 0,1 1 0,1 0 1,0 0-1,0 1 0,1 0 0,0 1 1,0-1-1,1 2 0,0-1 1,21-10-1,-29 17 28,-1 0-1,1 0 1,0 1-1,0-1 1,0 1 0,0-1-1,0 1 1,0-1 0,0 1-1,0 0 1,0 0 0,0 0-1,0 0 1,0 0 0,0 1-1,0-1 1,0 1 0,0-1-1,0 1 1,-1 0 0,1-1-1,0 1 1,0 0 0,0 0-1,-1 0 1,1 1 0,-1-1-1,1 0 1,-1 1 0,1-1-1,-1 1 1,0-1 0,0 1-1,2 2 1,2 4 18,-1 0 1,0 1-1,-1-1 0,0 1 1,0 0-1,2 9 1,-1 6 117,0 0 0,-2 0 0,0 44 0,-14 72-22,8-101-239,2-27-60,0 17-625,6-10-3317,3-8 2080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29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39 214 4224,'-1'0'193,"0"0"0,1 0 1,-1 0-1,0-1 0,0 1 0,1 0 1,-1 0-1,0 0 0,0-1 0,0 1 1,1 0-1,-1-1 0,0 1 0,1-1 0,-4 1 2782,4-1-2923,-21-13 12742,21 15-12501,-3 1 743,6-5 14,1 0-843,0 0 0,0 1 1,0 0-1,0 0 0,0 0 1,0 0-1,5-1 0,10-4-31,34-14 83,1 2 0,62-12 0,-36 10-49,-17 3-173,130-31 33,-170 46-53,-19 3-24,1-1-1,0 1 0,-1-1 0,9-2 0,-7 2-208,-5 1-588,-1 0 689,0 0 0,0 0 0,0 0 0,1 0 0,-1 0 0,0 0 0,0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80 6240,'-3'-9'16246,"21"8"-14470,0-1-1047,94-13 1053,-58 9-2021,197-20 934,-85 7-7466,-134 17 4104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30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46 140 3072,'-1'-3'263,"0"0"0,0 0 0,0-1 0,0 1 0,0 0 0,1-1 0,-1 1 0,1 0 0,0-1 0,0-5 0,6-36 3740,-5 44-3811,-1-18 1986,-1 16-1735,1 1 1,0-1-1,0 0 0,0 1 1,0-1-1,0 1 1,1-1-1,-1 1 1,1-1-1,1-4 0,-2 43 2987,1-18-2780,-2 44 657,-12 87 0,-3 48-46,7-63-794,6-29-196,3-66-132,-7 56 0,7-76-761,1-6-313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31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13 291 6464,'-11'-53'2090,"9"35"-1263,3 9-910,5-48 2723,-5 50-2103,0-1 1,1 1-1,1-1 1,-1 1 0,1 0-1,4-8 1,-3 8-326,0 0 0,0 1 0,1 0 0,0 0 0,0 0-1,0 1 1,1-1 0,0 1 0,0 1 0,0-1 0,1 1 0,-1 0 0,1 0 0,0 1 0,0 0 0,0 0 0,1 1 0,-1 0 0,1 0 0,-1 0 0,1 1-1,10 0 1,-9 1-118,1 0 0,-1 0 0,0 1 0,0 0 0,1 1 0,-1 0-1,0 1 1,-1 0 0,1 0 0,0 1 0,-1 0 0,0 0 0,0 1 0,0 0-1,0 0 1,-1 1 0,0 0 0,0 0 0,10 14 0,-9-10 20,0 0 0,-1 1 0,-1 0-1,0 1 1,0-1 0,-1 1 0,-1 0 0,0 1 0,-1-1 0,0 1 0,0-1 0,-2 1-1,1 21 1,-2-22-3,0 0-1,-1 0 1,0-1-1,-1 1 1,-1 0-1,0-1 1,0 0-1,-1 1 1,0-2-1,-1 1 0,-1 0 1,0-1-1,-9 14 1,3-10 16,0-1 1,0 0-1,-1-1 0,-1 0 1,0-1-1,-24 15 1,30-21-292,-1-1 1,0 0-1,0 0 1,0 0-1,-1-1 1,1 0-1,-1-1 1,1 0-1,-1-1 1,0 0-1,0 0 1,0-1-1,-15-2 1,22 1-661,-1 0 1,1 0-1,0 0 1,-1-1 0,1 1-1,0-1 1,-3-2-1,4 3-140,-4-1-1377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2:13:11.05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356 186 992,'1'-2'1774,"1"8"-814,0 11-35,-2-14-818,1 0 0,-1 1 0,1-1 0,0 1 0,0-1 1,2 5-1,-2-5 23,1 0 1,-1 1-1,0-1 1,-1 1-1,1-1 1,0 6-1,-1-7-121,0 0 0,1 0 0,-1 1 0,1-1 0,-1 0 0,1 0-1,1 3 1,-1-4 46,0 1 0,0 0 0,-1-1 0,1 1 0,-1 0 0,1-1 0,-1 1-1,0 0 1,1 0 0,-1-1 0,0 1 0,0 0 0,-1 0 0,1 0 0,-1 2 0,-6 21 35,9-17-52,-1-4-11,0 1 1,-1-1-1,0 1 0,0-1 1,-1 7-1,1-2 193,0 21 254,-6 10-372,4-21 133,1-17-221,0 1-1,1 0 1,0-1-1,0 1 1,0 0-1,0-1 1,0 1 0,1 3-1,-1-4 12,0 1-1,1 0 1,-1 0-1,0-1 1,0 1 0,-1 0-1,1 0 1,-1 0-1,1-1 1,-1 1 0,0 0-1,0-1 1,0 1-1,-3 4 1,-5 18 22,-2 4 22,-6 26 81,15-43-163,-7 23 0,5-24-7,1 0 0,-2 15 0,-11 135 127,14-131 49,2-23-124,0-1 0,0 1-1,-1 0 1,0-1 0,0 1 0,-1 0 0,-3 8 0,5-14-20,-1-1 0,1 1 0,0 0 0,0-1-1,-1 1 1,1-1 0,0 1 0,-1-1 0,1 1 0,0-1 0,-1 1 0,1-1 0,-1 0 0,1 1 0,-1-1 0,1 1 0,-1-1 0,1 0 0,-1 0 0,0 1 0,0-1-11,1 0 0,0 0 0,-1-1 1,1 1-1,0 0 0,-1 0 1,1-1-1,0 1 0,-1 0 0,1 0 1,0-1-1,0 1 0,-1 0 0,1-1 1,0 1-1,0 0 0,0-1 0,-1 1 1,1-1-1,0 1 0,0 0 0,0-2 1,-6-32 6,5-10-163,6-81 1,0 38 356,-4 64-214,0-241-147,-3 233 209,1 14 44,0-1-1,-5-22 1,-11-62-222,6 6 522,1 3 129,10 59-363,0 34-158,0 0 0,0 0-1,0 0 1,0 0 0,0 0-1,0 1 1,0-1-1,0 0 1,0 0 0,0 0-1,0 0 1,-1 0 0,1 1-1,0-1 1,0 0 0,0 0-1,0 0 1,0 0-1,0 0 1,0 0 0,-1 0-1,1 0 1,0 0 0,0 0-1,0 1 1,0-1 0,0 0-1,-1 0 1,1 0 0,0 0-1,0 0 1,0 0-1,0 0 1,0 0 0,-1 0-1,1 0 1,0 0 0,0 0-1,0 0 1,0 0 0,-1-1-1,1 1 1,0 0 0,0 0-1,0 0 1,0 0-1,0 0 1,0 0 0,-1 0-1,1 0 1,0 0 0,0 0-1,0-1 1,0 1 0,0 0-1,0 0 1,0 0-1,0 0 1,0 0 0,0-1-1,-1 1 1,1 0 0,0 0-1,0 0 1,-6 91-264,0-14 375,-10 46 144,3-34-173,-6 35-30,-3 43 41,19-111-87,-4 168-53,9-171 231,1 32-175,-1 62 378,-3-78-180,0-54-227,-4 24 1,2-24-115,0 25 0,-5 137 633,4-74-410,3-87-20,-4 23 0,3-23-59,-1 22-1,-7 100 67,0-39-28,-8 133 20,-7-32 84,8-76-314,14-107 137,2-14 6,0 0-1,0 0 1,0 0-1,1 0 1,0 1 0,-1-1-1,1 0 1,0 0-1,1 6 1,1 1-108,-2-5-27,4-9 72,-1-3 76,1 0 0,-1 0 0,0 0 0,-1-1 0,3-13 1,4-46-217,-6 44 239,62-640 103,-45 501-372,22-86 324,-10 72 44,-14 74 47,-18 97-185,1 0 0,-1 0 1,1 0-1,1 1 0,-1-1 0,4-7 0,-9 48 234,-16 109-62,-11 110-240,0 406 170,27-529-52,3-64-96,0 1 240,-10 71 0,2-46-250,-2 8 136,10-91-357,3-32-8,-1 4 235,6-32 0,-1 7 2,11-53 111,-1 13-1,17-126-10,16-3-191,-5 30 270,-28 119-58,-14 71 307,-2 11-293,-4 7-83,-1 0 1,-15 45-1,1-1 154,-20 107 81,-31 138-364,56-231 54,7-38 44,8-21 15,-1-25-11,0 23 128,-15 207 203,15-216-125,-2 6-72,2-21-101,0 1-1,0-1 1,0 1 0,0-1 0,-1 1-1,1-1 1,0 1 0,0-1 0,-1 0-1,1 1 1,0-1 0,0 1 0,-1-1-1,1 0 1,-1 1 0,1-1-1,0 0 1,-1 1 0,1-1 0,-1 0-1,1 0 1,0 1 0,-1-1 0,1 0-1,-1 0 1,1 0 0,-1 0 0,1 0-1,-1 0 1,1 1 0,-1-1 0,0-2 2,0 1 1,0-1-1,0 1 1,0-1-1,0 1 1,1-1-1,-1 1 1,1-1-1,-1 0 1,1 1 0,-1-1-1,1-3 1,0 4-8,-2-6-60,1 1 5,0 1 0,0-1 0,0 0 0,1 0-1,0-1 1,1-8 0,0-5 33,-1 14 85,0 0 0,1 1 0,2-11 0,-2 16-60,0 4 31,1 13 80,0 24 99,-6 24-200,2-46-24,0 0 0,2 0 0,2 21-1,-2-19 92,1-8-332,4-18 280,-1-1 1,0 1-1,0-1 1,0 0-1,4-12 1,-5 10-49,1 0 0,1 0 0,5-8 0,-6 11 47,0 0 0,0-1 0,0 1 0,0 1-1,1-1 1,0 1 0,0 0 0,1 0 0,-1 0 0,1 1 0,-1-1 0,8-2 0,-4 3-14,-1 1 1,1-1 0,0 1 0,-1 1 0,1 0 0,0 0 0,0 0-1,0 1 1,0 1 0,0 0 0,0 0 0,0 0 0,11 4 0,4 1 128,21 7 117,-42-12-215,0 0 1,-1 0-1,1 0 0,0 1 0,-1-1 0,0 1 0,1 0 0,-1-1 0,0 1 0,0 0 0,4 5 0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3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72 139 4160,'-1'0'281,"1"-1"0,-1 0 0,1 1 0,0-1 0,-1 0 0,1 0 0,0 0 0,-1 1 0,1-1 0,0 0 0,0 0 0,0 0 0,-1-1 0,-2-10 6153,3 12-6231,-1-1 0,1 1 0,-1-1 0,1 1 0,-1-1 0,1 1 0,-1 0 0,0-1 0,1 1 0,-1 0 0,1-1 0,-1 1 0,0 0 0,1 0 0,-1 0 0,0 0 0,1-1 0,-1 1 0,0 0 0,0 0 0,1 0 0,-1 0 0,0 0 0,1 1 0,-1-1 0,0 0 0,1 0 0,-2 1 0,-3 2 30,0 0 0,1 0 0,0 1 0,-1-1 0,1 1 0,0 0 0,-4 6 0,8-9-191,-1 0 0,0 0 1,1 0-1,-1 1 1,1-1-1,-1 0 0,1 0 1,0 0-1,-1 0 0,1 0 1,0 1-1,0-1 1,0 0-1,0 0 0,0 0 1,0 3-1,1-3 21,-1 0-1,1 0 0,0 1 1,0-1-1,-1 0 0,1 0 1,0 1-1,0-1 1,0 0-1,0 0 0,0 0 1,0 0-1,0-1 0,1 1 1,-1 0-1,0 0 1,2 0-1,2 1 30,0 0 1,0 0-1,0-1 0,1 0 1,-1 0-1,0 0 0,1-1 1,-1 0-1,9 0 0,52-9 353,-55 8-362,12-3 290,37-12 0,-51 13-387,0 0 0,0-1 1,-1 0-1,0-1 0,0 1 1,14-12-1,-20 14-2,1 0 0,-1 0-1,0-1 1,0 1 0,0 0-1,0-1 1,0 0 0,0 1-1,-1-1 1,1 0 0,-1 0-1,0 0 1,0 0 0,0 0-1,0 0 1,-1 0 0,1 0-1,-1-7 1,0 8-15,0-1 0,-1 0 0,0 1 0,1-1 0,-1 1 0,0-1 0,0 1 0,-1 0 0,1-1 0,0 1 0,-1 0 0,1 0 0,-1 0 0,0 0-1,0 0 1,0 0 0,0 0 0,0 1 0,0-1 0,0 1 0,0 0 0,-4-2 0,-2-1-48,0 1-1,0 0 0,0 1 1,-1 0-1,1 0 0,-1 1 1,1 0-1,-1 0 0,1 1 1,-1 0-1,1 1 0,-1 0 1,-12 2-1,7 0-692,1 1 0,-1 1 0,1 0 0,0 0 0,0 1 1,0 1-1,-14 10 0,23-14 108,1 0 0,-1 0 0,1 0 0,0 0 0,0 0 0,0 1 0,0-1 0,1 1 0,-3 4 0,-4 16-2029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3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1104 49 2080,'1'-2'431,"1"-1"0,-1 1 0,0-1 0,1 1 1,0-1-1,0 1 0,0 0 0,0 0 0,0 0 0,0 0 0,4-2 0,-3 1 567,0 1-1,-1 0 0,1-1 0,0 0 1,2-4-1,-15 22 4518,-2 0-4117,-23 30-1127,-135 184 1302,-30 54-581,110-135-301,-5 7-65,66-110-444,-2-2-1,-2-1 0,-76 73 1,-71 44 282,139-123-577,-68 65-2217,105-94 1330,11-5-5274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37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1376 2144,'0'0'8,"-13"4"287,0 0 1,0 1-1,-12 7 0,22-11-126,1 1 0,-1 0 0,1 1 0,0-1 0,0 0 0,0 1 0,0-1 0,1 1 0,-1-1 0,1 1 0,-1 0 0,1 0 0,-1 3 0,1-4 103,0 1-1,0-1 1,1 0-1,0 0 1,-1 1-1,1-1 1,0 0-1,0 0 1,0 1-1,0-1 1,0 0-1,1 0 1,-1 1-1,1-1 0,-1 0 1,3 5 1359,-2-7-1263,0 1 0,0-1-1,0 0 1,0 0-1,0 0 1,-1 0 0,1 0-1,0 0 1,0 0 0,0 0-1,0 0 1,0 0 0,0 0-1,1-1 1,4-4 14,1 1 0,-1-2 0,0 1 0,0-1 0,0 0 0,-1 0 0,9-13 0,-3 5 71,-3 3-256,-1 0 0,0-1 0,0 1-1,-1-1 1,7-20 0,-7 16-50,85-258 1016,-62 176-982,72-234 726,-85 277-721,4 1 0,32-66 0,-37 92-129,1 0 0,1 1 0,1 1 0,2 0 1,37-37-1,-26 34 176,0 2 1,2 2-1,66-40 0,-91 61-189,0 0 0,0 0 0,0 1 0,0 0 0,0 1 0,1-1 0,-1 2 1,15-2-1,-20 3-32,-1 0 0,1 0 1,-1 0-1,1 0 1,-1 0-1,1 1 0,-1 0 1,1-1-1,-1 1 0,1 0 1,-1 0-1,1 0 1,-1 0-1,0 1 0,0-1 1,0 1-1,0-1 1,0 1-1,0 0 0,0 0 1,0 0-1,-1 0 1,1 0-1,-1 0 0,1 0 1,-1 0-1,0 1 1,0-1-1,0 0 0,0 1 1,0-1-1,0 5 1,0 0 39,0-1 0,-1 1 0,0-1 1,0 1-1,-1-1 0,0 1 0,0-1 1,-2 8-1,0 0 27,-2 5-10,-1 0 0,0 0-1,-1-1 1,-1 0 0,-1-1 0,-1 1 0,0-2 0,-1 1 0,-1-2 0,-14 16-1,-7 3-25,0-1 0,-3-2-1,-41 29 1,59-48-1202,-1-1 0,-32 15 0,31-17-239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39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584 47 3136,'0'-2'706,"-1"0"0,1 0 0,0 1 1,0-1-1,-1 0 0,1 0 0,-1 1 0,1-1 1,-1 0-1,0 1 0,-1-3 0,1 2-204,0 1-1,0-1 1,0 1-1,-1 0 1,1-1-1,-1 1 0,1 0 1,-1 0-1,-2-2 1,1 2-179,-1-1 0,1 1 0,-1 0 0,1 0 0,-1 0 0,0 1 0,1-1 0,-1 1 0,0 0 0,1 0 0,-6 0 0,-23 2 614,18-2-569,0 1 1,-25 5-1,8 2 190,-53 21 1,72-24-540,1 0 1,0 1 0,0 1 0,1-1 0,0 2-1,0-1 1,-17 18 0,21-17 27,0 0 0,1 0 0,0 1 0,1-1 0,0 1 1,0 0-1,0 0 0,1 1 0,1-1 0,0 1 0,0-1 0,0 16 0,1-17 12,1-1-1,1 0 0,-1 0 1,1 1-1,1-1 0,-1 0 1,5 12-1,-4-15-8,0 1-1,0-1 0,0-1 1,0 1-1,1 0 0,0-1 1,0 1-1,0-1 1,0 0-1,0 0 0,0 0 1,1 0-1,4 3 1,-5-5-1,0 1 1,0-1 0,0 1 0,0-1 0,0 0 0,1 0 0,-1 0 0,0-1 0,1 1 0,-1-1 0,0 0-1,1 0 1,-1 0 0,0 0 0,4-1 0,-2 0-11,0-1 0,0 1-1,0-1 1,0 0 0,-1-1-1,1 1 1,-1-1 0,8-5 0,2-5 61,-1 0 1,0 0 0,-1-2-1,12-17 1,-22 30-71,13-20 22,-1 0 0,0-1 1,-2-1-1,-1 0 1,10-29-1,-3 10-516,-23 84 208,0-9 198,1 68 84,-1 8-4,-22 97 328,17-156-215,-1-1 1,-22 55 0,8-40 66,-44 79 1,52-112-92,-1-1 0,-1-1 0,-2-1 0,-38 40 0,54-62-81,0-1 1,0 0-1,0 0 0,0 0 1,-1 0-1,0-1 0,1 0 1,-10 3-1,13-5-21,0-1-1,-1 1 1,1-1 0,0 1-1,-1-1 1,1 0 0,0 0-1,-1 0 1,1 0 0,0 0-1,-1-1 1,1 1-1,0-1 1,0 1 0,-1-1-1,1 0 1,0 0 0,0 0-1,0 0 1,0 0 0,0 0-1,0-1 1,0 1 0,1-1-1,-1 1 1,-2-4-1,-2-2-10,1-1-1,1 1 0,-1-1 0,1 0 1,1 0-1,-1 0 0,1 0 0,1 0 1,0-1-1,0 0 0,0 1 0,1-1 1,0 0-1,1-14 0,1 12 2,0-1-1,0 1 1,2-1-1,-1 1 1,1 0-1,0 0 1,1 0 0,1 1-1,0-1 1,0 1-1,7-9 1,-6 11 6,1 0 1,-1 1-1,1 1 1,1-1-1,-1 1 1,1 0-1,0 1 1,1-1-1,-1 2 1,18-8-1,7 0-140,55-13 0,-86 24 121,30-7-248,35-9-1818,-22 11-4101,-45 6 5989,15 0-5065,-15 1 5087,1-1 1,-1 0 0,0 0 0,1 0-1,-1 1 1,0-1 0,1 0 0,-1 1 0,0-1-1,0 0 1,1 1 0,-1-1 0,0 0-1,0 1 1,1-1 0,-1 0 0,0 1-1,0-1 1,0 1 0,0-1 0,1 0 0,-1 1-1,0-1 1,0 1 0,0-1 0,0 1-1,0-1 1,0 0 0,0 1 0,0-1 0,-1 1-1,1 0 1,-6 20-5196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41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27 113 6400,'-7'-4'805,"6"3"-647,0 1 0,0-1 0,-1 0 0,1 0 0,0 1 0,-1-1 0,1 1 0,0-1 0,-1 1 0,-5-1 5686,18-13 2422,-3 14-7919,-1-1-1,0-1 1,0 1-1,8-4 0,25-5 221,4 7-7,42-7-5,306-26 457,-328 33-894,122-13 42,-142 15-405,-43 1 21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41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77 7968,'-33'0'2327,"12"0"3799,34 2-1771,2-1-3388,25-1 1255,73-11-1,-1-4-1629,200 2 0,-282 13-871,54-1-1077,-31-3-3916,-53 4 5266,23-4-5817,-23 4 5612,1 0-1,-1-1 1,0 1 0,1 0 0,-1 0 0,1 0 0,-1-1 0,0 1-1,1 0 1,-1 0 0,0-1 0,1 1 0,-1 0 0,0-1-1,1 1 1,-1 0 0,0-1 0,0 1 0,1 0 0,-1-1-1,0 1 1,0-1 0,0 1 0,1-1 0,-1 1 0,0 0 0,0-1-1,0 1 1,0-1 0,0 1 0,0-1 0,0 1 0,0-1-1,0 1 1,0 0 0,0-1 0,-1 1 0,1-1 0,0 1-1,0-1 1,-1 0 0,-10-14-3410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47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3136,'-3'3'14032,"1"7"-9365,0 16-6617,1-16 3686,-7 61-508,2-27-836,2 1 0,2 51 1,4 141 412,-3-129-3423,2-133-5521,3 12 5841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4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64 118 6656,'-1'-1'6301,"10"7"-4213,-7-4-1812,0 0 0,0 1 0,-1-1 0,1 1 0,-1-1 0,1 1 0,-1 0 0,0-1 0,0 1 0,0 0 0,1 4 0,3 8 881,-4-14-720,-2 8 1841,1-9-2278,-1 0 0,1 0 1,0 0-1,0 0 0,0 0 0,-1 0 1,1 0-1,0 0 0,0 0 1,0 0-1,-1 0 0,1 0 1,0 0-1,0 0 0,0 0 0,-1 0 1,1-1-1,0 1 0,0 0 1,0 0-1,0 0 0,-1 0 0,1 0 1,0 0-1,0 0 0,0-1 1,0 1-1,0 0 0,-1 0 1,1 0-1,0 0 0,0-1 0,0 1 1,0 0-1,0 0 0,0 0 1,0-1-1,0 1 0,-6-7-38,6 7 31,0 0 0,0-1 0,-1 1 0,1 0 0,0 0 0,0 0 0,0 0 0,-1 0 0,1 0 0,0 0 0,0 0 0,0 0 0,0 0 0,0-1 0,-1 1 0,1 0 0,0 0 0,0 0 0,0 0 0,0 0 0,0-1 0,0 1 0,0 0 0,-1 0 0,1 0 0,0 0 0,0-1 0,0 1 0,0 0 0,0 0 0,0 0 0,0 0 0,0-1 0,0 1 0,0 0 0,0 0 0,0 0 0,0-1 0,0 1 0,0 0 0,0 0 0,0 0 0,0-1 0,1 1 0,-1 0 0,0 0 0,0 0 0,0 0 0,0 0 0,0-1 0,0 1 13,1 0 0,-1 0-1,0-1 1,0 1 0,0 0-1,0 0 1,0-1 0,0 1 0,0 0-1,1 0 1,-1-1 0,0 1-1,0 0 1,0 0 0,0-1-1,0 1 1,0 0 0,0 0-1,0-1 1,0 1 0,0 0-1,-1 0 1,1-1 0,0 1-1,0 0 1,0 0 0,0 0-1,0-1 1,0 1 0,0 0-1,-1 0 1,1-1 0,0 1-1,0 0 1,0 0 0,0 0-1,-1 0 1,1-1 0,0 1-1,0 0 1,-1 0 0,1 0-1,0 0 1,-1 0 0,-3-1-300,3 1 140,1 0 191,0 0-31,0 0 0,0 0 1,0 0-1,0-1 0,0 1 0,0 0 1,0 0-1,0-1 0,0 1 0,0 0 1,0 0-1,0 0 0,0-1 0,0 1 0,0 0 1,0 0-1,0-1 0,0 1 0,0 0 1,0 0-1,0 0 0,0-1 0,0 1 0,1 0 1,-1 0-1,0 0 0,0-1 0,-1 3-4,-4 0-117,3-3 129,5 1-9,-2 0 43,-1 0-50,-1 0 0,1 0 0,0 1 0,0-1 0,-1 0 0,1 0 0,0 0 0,0 0 0,-1 0 1,1 0-1,0 0 0,-1 0 0,1 0 0,0 0 0,-1 0 0,1 0 0,0 0 0,0-1 0,-1 1 0,1 0 0,0 0 0,0 0 0,-1 0 0,1 0 0,0 0 0,-1-1 0,3 3-84,-2-2 92,0 0-1,1 0 0,-1 0 1,0 1-1,0-1 0,0 0 1,0 0-1,0 1 0,0-1 1,0 0-1,0 0 1,0 1-1,0-1 0,0 0 1,0 0-1,0 1 0,0-1 1,0 0-1,0 0 0,0 1 1,0-1-1,0 0 0,0 0 1,0 0-1,0 1 0,0-1 1,0 0-1,-1 0 0,1 1 1,0-1-1,0 0 0,-7 10 319,3-4-269,1 5 99,0 0 1,1 0 0,0 0 0,-1 21 0,1-3 132,-1-13-216,1 0-1,1 1 1,1-1 0,0 1-1,1 0 1,1-1 0,5 23-1,1-10 134,-7-23-137,0 0 0,1 0 0,-1 0 0,1 0 0,1 0 0,-1 0 0,1 0 0,0-1 0,0 0 0,1 1 0,0-1 0,0 0 0,5 4 0,-8-8-35,-1 0 1,1-1 0,0 1 0,0-1 0,-1 1 0,1-1 0,0 0 0,0 1 0,0-1-1,0 0 1,0 0 0,0 1 0,0-1 0,0 0 0,-1 0 0,1 0 0,0 0 0,0 0-1,0 0 1,0-1 0,1 1 0,1-1 11,0 0 1,0 0-1,-1 0 0,1-1 1,0 1-1,4-4 0,0-1 21,1-1-1,-1 1 0,8-12 0,-2 1 57,-1-1-1,0 0 0,9-22 1,23-60 103,-25 55-98,-18 43-130,6-13 53,-1 0 0,0 0 1,-1-1-1,3-20 0,-7 32-35,-1 0-1,1-1 0,-1 1 1,0-1-1,-1 1 0,1-1 1,-1 1-1,0-1 0,0 1 1,0 0-1,-1-1 1,1 1-1,-1 0 0,0 0 1,0 0-1,-1 0 0,1 0 1,-1 1-1,0-1 0,-3-3 1,-3-1-98,-1 1 0,1-1 0,-1 2 0,0 0 1,0 0-1,-1 0 0,0 1 0,0 1 0,0 0 0,-1 1 0,1 0 1,-1 0-1,0 1 0,0 1 0,1 0 0,-1 1 0,-20 1 1,-33 1-3197,50 1 1962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49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34 4736,'-1'-21'3813,"1"20"-3611,0 1 1,0-1-1,0 1 1,0-1-1,0 1 1,0-1-1,0 1 1,0-1-1,1 1 1,-1-1-1,0 1 1,0-1-1,1 1 1,-1-1-1,0 1 1,1-1-1,-1 1 1,0 0 0,1-1-1,-1 1 1,0 0-1,1-1 1,-1 1-1,1 0 1,-1 0-1,1-1 1,-1 1-1,1 0 1,-1 0-1,1 0 1,-1 0-1,1-1 1,-1 1-1,2 0 1,-2 2 176,1 0 1,0 1-1,-1-1 1,1 0-1,-1 0 1,0 0-1,0 0 1,0 0-1,0 1 1,0 3-1,-1-3 39,-1 50 1780,-16 90 0,0-8-1533,14-79-512,-8 79-135,13-98-3688,13-48-5353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50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11 141 8128,'-5'-17'18401,"6"16"-17754,1-3 72,0-2-3452,2-6 2965,-1 0 0,0 0 0,0-1 0,-2 1 0,1-1 0,-1 1 0,-1-14 0,-1 29-214,1 1 1,0-1-1,-1 1 1,0-1-1,0 1 1,0-1-1,-2 6 1,-2 6-44,-1 3 20,4-13-33,1 1-1,-1-1 0,1 1 1,-1 10-1,2-10-126,32-28-24821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2:13:12.41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275 578 1728,'-10'-12'2843,"9"25"-2452,-1 0 1,0 1 0,-1-1 0,0 0 0,-6 14 0,-4 18-376,-32 170 769,22-95-418,9-62-188,-5 26 128,19-83-296,-1 8 66,0 0 0,-1 0 1,0 0-1,-1 0 0,0-1 0,0 1 1,-6 11-1,8-19-55,0 0 0,0 0 0,0 0 0,0 0 0,0 0 0,0-1 1,0 1-1,0 0 0,0-1 0,-1 1 0,1-1 0,0 1 0,0-1 0,-2 1 0,1-1 9,1 1-1,-1-1 0,0 1 1,1 0-1,-1-1 0,1 1 1,0 0-1,-1 0 0,-2 2 1,-20 11 27,-1 6 172,12-13-241,13-7 9,0 0 1,0 0-1,-1 0 0,1 0 0,0 0 1,0 1-1,0-1 0,-1 0 0,1 0 1,0 0-1,0 0 0,-1 0 0,1 0 1,0 0-1,0 0 0,-1 0 0,1 0 1,0 0-1,0 0 0,-1 0 0,1 0 1,0-1-1,0 1 0,-1 0 0,1 0 1,0 0-1,0 0 0,0 0 0,-1 0 1,1-1-1,0 1 0,-1-2-33,13-10 51,19-39 149,-21 36-25,-1 0 1,11-24 0,-5 5-203,35-96 225,-41 97 38,5-44 1,-12 65-226,4-15-31,0-7 99,24-311-28,-12 190-64,-3 78-10,41-127-1,-51 187 48,16-28 481,-17 64-406,-2 1 0,0-1 1,-1 1-1,-1-1 0,-2 22 1,2-35-35,-5 106 30,-10 147-40,5-174-20,-4 81 0,13-146 43,-7 38 0,0-2-28,6-27-55,-1 1 29,1 0-1,2 34 0,2 10-52,2-53-58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5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22 143 7808,'-14'-11'2506,"9"11"1561,5 0-4009,0 0 0,0 0 1,0 0-1,0 0 1,-1 0-1,1 0 1,0 0-1,0 0 0,0 0 1,0 0-1,0 0 1,0 0-1,-1 0 1,1 0-1,0 0 1,0 0-1,0-1 0,0 1 1,0 0-1,0 0 1,0 0-1,0 0 1,-1 0-1,1 0 0,0 0 1,0-1-1,0 1 1,0 0-1,0 0 1,0 0-1,0 0 0,0 0 1,0 0-1,0-1 1,0 1-1,0 0 1,0 0-1,0 0 0,0 0 1,0 0-1,0-1 1,0 1-1,0 0 1,0 0-1,0 0 0,0 0 1,0 0-1,0 0 1,1-1-1,-1 1 1,0 0-1,0 0 0,0 0 1,0 0-1,0 0 1,5-12 2271,-5 10-2194,1 1 1,-1 0-1,0-1 1,1 1-1,-1 0 1,1 0-1,-1-1 1,1 1-1,0 0 1,0 0-1,1-2 1,12-11 864,-1 1-129,18-15 1,-17 16-615,-11 9-231,0 0 0,1 0 0,-1 0 0,1 1 0,-1 0 0,1 0 0,0 0 0,0 0 0,0 0 0,5-1 0,-1 2 7,0-1 1,1 2-1,-1-1 1,0 1-1,0 1 1,0-1 0,14 4-1,-17-3-10,-1 0 0,1 0-1,-1 1 1,1-1 0,-1 1-1,0 0 1,1 0 0,-1 1 0,0-1-1,-1 1 1,1 0 0,0 0 0,-1 0-1,1 0 1,2 5 0,-5-6-15,0 0-1,0 0 1,0 0 0,-1 0 0,1 1-1,-1-1 1,1 0 0,-1 0 0,0 1-1,0-1 1,0 0 0,0 1 0,0-1-1,0 0 1,-1 1 0,1-1 0,-1 0-1,1 0 1,-1 0 0,0 1-1,0-1 1,-2 2 0,-2 7 53,-2-1-1,-14 19 1,16-23-16,-20 24 36,16-21-88,1 1 1,0 0-1,1 0 0,-7 14 0,13-22-5,0 0-1,0 0 1,1 0 0,-1 0-1,1 0 1,-1 0-1,1 0 1,0 0 0,0 1-1,0-1 1,0 0-1,0 0 1,0 0 0,1 0-1,-1 0 1,1 0-1,-1 0 1,1 0 0,1 3-1,2 2 48,1 1 1,-1-1-1,10 11 0,-4-5-129,97 124-301,-81-105 458,-26-31-62,7 7 83,0 1 0,-1 0 0,6 12 0,-10-19-29,-1 0-1,0 1 1,0-1-1,0 0 1,-1 1-1,1-1 1,-1 1-1,1-1 1,-1 1 0,0-1-1,0 1 1,0 0-1,0-1 1,0 1-1,0-1 1,-1 1 0,0-1-1,1 0 1,-1 1-1,-1 2 1,-2 0 22,1 0-1,-1 0 1,-1 0 0,1-1 0,0 1-1,-1-1 1,0 0 0,0-1 0,0 1 0,-10 4-1,-2 0-58,0 0 0,-24 7 0,32-12-244,-1-1 1,0 0-1,1 0 1,-1-1-1,0 0 1,0-1-1,0 0 1,-13-2-1,15 1-654,0-1 0,0 0-1,0 0 1,0-1 0,1 0-1,-9-5 1,14 7 537,1 1 1,0-1-1,0 0 0,0 1 0,0-1 1,0 0-1,0 0 0,0 0 0,0 0 1,0 0-1,0 0 0,0 0 0,1 0 1,-1-1-1,0 1 0,1 0 0,-1 0 1,1-1-1,-1 1 0,1 0 0,0 0 1,0-1-1,-1 1 0,1-3 0,4-18-5828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55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11 165 5056,'-10'-8'7776,"28"8"-5355,155-9 2197,-48 9-4205,551 4 268,-3-28-489,-12-32 5,-394 32-95,137-10 633,-35 21 30,-5 21-404,525 67 359,-857-70-834,-22-3-686,1-1-1,0 0 0,-1 0 0,20-2 0,-21-2-2011,-9-2 777,-1 4 1768,0 0 0,0 0 0,0 0 0,0 0-1,-1 0 1,1 0 0,0 0 0,-1 0 0,1 1 0,-1-1-1,-1 0 1,-45-13-6191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55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21 5632,'0'-1'202,"0"0"-1,0 0 1,0 1 0,0-1 0,0 0 0,1 0 0,-1 0-1,0 0 1,0 1 0,1-1 0,-1 0 0,1 0 0,-1 1-1,0-1 1,1 0 0,-1 0 0,1 1 0,0-1 0,-1 1-1,1-1 1,-1 0 0,1 1 0,0-1 0,0 1 0,-1 0-1,1-1 1,0 1 0,0-1 0,-1 1 0,1 0 0,0 0-1,0 0 1,0-1 0,0 1 0,0 0 0,-1 0 0,1 0-1,0 0 1,0 0 0,0 0 0,0 1 0,-1-1 0,1 0-1,1 1 1,-1-1-73,0 1-1,-1-1 1,1 1-1,0-1 1,-1 1-1,1-1 0,0 1 1,-1 0-1,1 0 1,-1-1-1,1 1 1,-1 0-1,1 0 1,-1-1-1,0 1 1,1 0-1,-1 0 1,0 0-1,0 0 1,1 1-1,2 21 582,-3-21-523,1 22 385,-2 0 0,0 1-1,-6 29 1,2-19-262,-45 237 1582,32-191-1587,-9 40-577,25-108-631,18-24-8726,-11 5 9618,12-13-4629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5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17 6656,'3'-16'10284,"-6"26"-9385,-5 23 76,-6 51 0,9-50-653,-2 16 169,-10 67 265,14-91-450,2 0 1,2 37-1,0-58-241,0 1 1,0 0 0,1-1 0,-1 1 0,1-1-1,0 0 1,1 1 0,-1-1 0,1 0-1,0 0 1,7 8 0,-9-12-47,0 0 0,-1-1 0,1 1 0,0 0 0,0-1 0,0 1 0,0-1 0,-1 1 1,1-1-1,0 1 0,0-1 0,0 1 0,0-1 0,0 0 0,0 0 0,0 1 0,0-1 0,0 0 0,0 0 0,0 0 0,0 0 0,0 0 0,1-1 1,1 1 2,-1-1 0,0 0 1,0 0-1,0 0 1,0 0-1,0 0 0,0-1 1,0 1-1,0 0 1,1-3-1,3-1-13,-1-1 0,-1 1 0,1-1 0,-1-1-1,6-10 1,-1-3 12,-2 1 0,0-1 0,6-34 0,5-61 177,-18 113-192,3-28 145,-1 0 0,-3-38 1,1 64-175,-1-1 1,1 0-1,-1 0 1,0 1-1,0-1 1,-1 0-1,1 1 1,-1 0-1,0-1 1,0 1 0,-1 0-1,1 0 1,-5-5-1,5 7-85,0 0-1,0 0 0,0 0 1,-1 0-1,1 0 0,-1 1 1,1-1-1,-1 1 1,1 0-1,-1 0 0,0 0 1,0 0-1,0 0 1,1 0-1,-1 1 0,0 0 1,0-1-1,0 1 1,0 0-1,0 0 0,-5 1 1,5 0-218,1 0 0,0 0 1,-1 0-1,1 0 1,0 0-1,0 0 0,0 0 1,0 1-1,0-1 1,0 1-1,-3 2 0,4-3 45,1-1-1,-1 1 0,0 0 1,1-1-1,-1 1 1,0 0-1,1 0 0,-1 0 1,1 0-1,-1-1 0,1 1 1,0 0-1,-1 0 0,1 0 1,0 0-1,0 0 0,-1 0 1,1 0-1,0 0 0,0 0 1,0 0-1,0 0 0,0 0 1,1 0-1,-1 0 0,0 0 1,0 0-1,1 0 0,0 1 1,1 2-823,1-1 0,0 0 0,0 0 0,0 0 0,4 4 0,11 6-752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56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7552,'-1'0'247,"-1"0"1,1 0 0,-1 1 0,1-1-1,-1 1 1,0-1 0,1 1 0,0-1-1,-1 1 1,1 0 0,-1-1-1,1 1 1,0 0 0,0 0 0,-1 0-1,1 0 1,0 0 0,0 0 0,0 1-1,-1 1 1,-2 3 325,0 0-1,1 1 1,-4 8-1,1-1 80,-9 24 493,2 0 1,-15 75 0,21-81-674,6-31-446,-3 20 478,-4 28 0,7-43-433,1 1-1,0-1 0,0 0 1,1 1-1,-1-1 1,2 0-1,-1 0 1,0 0-1,4 7 0,-5-12-33,1 1 0,0 0 0,1-1 0,-1 1 0,0 0 0,0-1 0,1 0 0,-1 1 0,1-1 0,-1 0 0,1 0 0,0 1-1,-1-1 1,1-1 0,0 1 0,0 0 0,-1 0 0,1-1 0,0 1 0,0-1 0,0 1 0,0-1 0,0 0 0,0 0 0,0 0 0,3 0 0,2 0 84,0-1 0,0 0 0,0-1 0,0 1 0,0-1 0,8-4 1,-8 2-95,0 0 1,0 0 0,0 0 0,0-1-1,-1 0 1,0-1 0,0 1 0,0-1-1,-1-1 1,0 1 0,0-1-1,7-13 1,-4 6 12,-1-1-1,0 0 1,-2 0-1,1-1 0,4-25 1,-8 29 33,0 0 1,-1 0-1,-1 0 0,0 0 1,0 0-1,-1 0 0,-4-22 0,3 28-90,1 1 0,-1 0 0,0-1 0,0 1 0,-1 0 0,0 0 0,0 0 0,0 1-1,0-1 1,-1 1 0,1-1 0,-1 1 0,0 0 0,0 1 0,-1-1 0,1 1-1,-1 0 1,-9-5 0,6 4-191,1 2-1,-1-1 0,0 1 1,0 0-1,1 1 0,-1-1 1,-12 1-1,15 1-123,0 0-1,0 0 1,-1 1 0,1 0 0,0 0-1,0 0 1,0 0 0,1 1-1,-1 0 1,0 0 0,1 0-1,-9 5 1,12-6 64,0 0 0,0 0 0,0 0 0,0 1 0,0-1 0,0 0 0,0 0 0,0 0 0,1 1 0,-1-1 0,0 0 0,1 1 0,-1-1 0,1 1 0,0-1 0,-1 0 0,1 1 0,0-1 0,0 1 0,0-1 0,0 1 0,0-1 0,0 1 0,0-1 0,0 1 0,1-1 0,-1 0 0,1 1 0,-1-1 0,1 1 0,0 1 0,11 12-2110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57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12 9376,'-31'-12'5114,"31"12"-5025,-1 0 1,1 0-1,0 0 0,0 0 0,0 0 1,-1 0-1,1 0 0,0 0 0,0 0 0,-1 1 1,1-1-1,0 0 0,0 0 0,0 0 0,-1 0 1,1 0-1,0 0 0,0 0 0,0 0 1,0 1-1,-1-1 0,1 0 0,0 0 0,0 0 1,0 0-1,0 1 0,0-1 0,0 0 1,-1 0-1,1 0 0,0 0 0,0 1 0,0-1 1,0 0-1,0 1 0,-4 7 384,-1 10-132,-5 15 291,-10 63 1,14-53-299,-5 60 475,10-88-655,2-1-1,-1 0 1,2 0-1,0 0 0,5 18 1,-7-30-126,2 4 79,0 1-1,0-1 1,0 0-1,1 0 1,3 6-1,-5-11-87,0 1-1,0-1 1,0 0-1,0 0 1,0 0-1,0 0 1,0 0 0,1 0-1,-1 0 1,0 0-1,1 0 1,-1 0-1,1-1 1,-1 1-1,1 0 1,-1-1-1,1 1 1,-1-1-1,1 0 1,-1 0-1,1 1 1,-1-1 0,1 0-1,0 0 1,-1-1-1,3 1 1,2-1 25,-1 0-1,1-1 1,0 0 0,-1 1 0,0-2 0,1 1 0,-1-1 0,0 0 0,0 0 0,0 0 0,-1-1 0,6-4 0,-4 1-22,0 1 0,0-1 0,-1 0 0,0-1 0,-1 1-1,0-1 1,5-11 0,0-7-9,-1 0 0,-2-1 0,0 0-1,2-29 1,-7 44 19,0 1-1,0-1 1,-1 0-1,-1 0 1,0 0-1,-4-18 1,4 25-65,0 1 0,-1 0 0,1 0 0,-1 0 0,0 0 1,0 0-1,0 0 0,-1 0 0,1 1 0,-1-1 0,0 1 1,0 0-1,0 0 0,0 0 0,-1 0 0,1 0 0,-1 1 0,1 0 1,-1-1-1,-8-2 0,10 4-30,-1 1 1,0-1-1,0 1 1,1-1-1,-1 1 0,0 0 1,0 0-1,0 0 0,0 0 1,1 1-1,-1-1 1,0 1-1,0 0 0,1-1 1,-1 1-1,0 1 1,1-1-1,-1 0 0,1 0 1,-3 3-1,-5 3-719,1 1 0,0 0 0,-12 14 0,17-18 232,1 0 0,-1 1 0,1-1 0,0 1 0,0 0 0,1 0 0,-1 0 0,1 0 0,0 0 0,1 1 0,-1-1-1,1 1 1,-1 8 0,1 12-4324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58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3712,'0'-1'108,"0"0"0,0 1 1,0-1-1,0 0 0,0 0 0,0 1 1,1-1-1,-1 0 0,0 1 1,1-1-1,-1 0 0,0 1 0,1-1 1,-1 1-1,1-1 0,-1 1 0,1-1 1,-1 1-1,1-1 0,-1 1 0,1-1 1,-1 1-1,1-1 0,0 1 0,0-1 1,14-9 9320,-15 10-9353,0 0 0,1 0 1,-1 0-1,4 6 1641,-3 3-1320,0 0 0,-1 1 0,0-1 0,-1 0 0,0 0 0,0 0 0,-5 13 0,1 8 150,-4 27-161,0 88 1,14-117 18,-5-29-377,1 1-1,-1 0 1,1 0 0,-1 0-1,1-1 1,0 1-1,-1 0 1,1-1-1,-1 1 1,0-1-1,1 1 1,-1-1 0,1 1-1,-1 0 1,0-1-1,1 0 1,-1 0-1,11-14 78,46-67 300,-46 69-347,0 0 0,1 1 0,25-20 0,-12 14 23,0 1 1,46-23 0,-33 17-1064,-31 18 615,-6 5-71,-4 1 358,0-1-1,0 1 0,0 0 1,0 0-1,0 1 0,0-1 1,1 1-1,-1-1 0,1 1 1,-1 0-1,1 0 0,-5 4 1,-4 4-8,5-6 126,-1 0 0,1 1-1,1 0 1,-1 0-1,1 1 1,0 0 0,0 0-1,0 0 1,1 0 0,0 1-1,1 0 1,-1-1 0,1 2-1,0-1 1,1 0-1,0 0 1,-3 15 0,4-8 63,0 0 1,0 0 0,2-1 0,-1 1 0,2 0 0,0-1-1,0 1 1,2-1 0,-1 0 0,9 18 0,-12-31-212,0 1 0,0-1 0,1 0 0,-1 1 0,0-1 0,1 0 0,-1 1 0,0-1 0,1 0 0,-1 1 0,0-1 0,1 0 0,-1 0 1,1 1-1,-1-1 0,1 0 0,-1 0 0,1 0 0,-1 0 0,0 0 0,1 0 0,-1 0 0,1 1 0,-1-1 0,1-1 0,-1 1 0,1 0 0,-1 0 0,1 0 1,-1 0-1,1 0 0,-1 0 0,0 0 0,1-1 0,-1 1 0,1 0 0,-1 0 0,1-1 0,-1 1 0,0 0 0,1 0 0,-1-1 0,0 1 0,1 0 1,-1-1-1,1 0 0,16-20-3635,14-29-3556,-14 26 3317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58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9 7712,'-5'-6'1951,"2"3"-545,-4 8 2453,2 1-3485,-1 0 0,0 0 1,1 1-1,1 0 0,-1 0 1,1 1-1,0-1 1,0 1-1,-2 9 0,-3 12 88,-7 34-1,13-51-338,1 1 1,-1 20-1,3-30-73,0 1-1,0-1 1,0 0-1,1 0 1,-1 1-1,1-1 1,-1 0-1,1 0 1,0 0-1,0 0 1,1 0 0,-1 0-1,1 0 1,-1 0-1,3 3 1,-3-6-37,0 1 1,-1-1-1,1 1 0,-1-1 1,1 0-1,0 0 1,-1 1-1,1-1 1,0 0-1,-1 0 0,1 0 1,0 1-1,-1-1 1,1 0-1,0 0 0,0 0 1,-1 0-1,1 0 1,0 0-1,-1-1 1,1 1-1,0 0 0,-1 0 1,1 0-1,0-1 1,-1 1-1,1 0 1,0-1-1,-1 1 0,1-1 1,-1 1-1,1 0 1,-1-1-1,1 1 1,-1-1-1,1 1 0,0-2 1,19-24 173,-19 24-159,7-13-14,0 0 1,8-23-1,0-1 140,-9 21 3,0 0 0,3-23-1,-7 31 41,1 0 730,-2 22-622,-1 92 160,-7 172 467,5-268-899,-12 84 103,11-81-41,-1 0 1,-1 0-1,0 0 1,0 0-1,-11 19 1,14-28-76,-1 0 0,0 0 0,1 0-1,-1 0 1,0 0 0,0 0 0,0 0 0,-1-1 0,1 1 0,0-1 0,0 1 0,-1-1 0,1 0 0,-1 0 0,1 0 0,-1 0 0,0-1 0,1 1 0,-1-1 0,0 1 0,1-1 0,-1 0 0,0 0 0,-3-1 0,-5 0-138,-1-1 0,0-1-1,1 0 1,-14-5 0,14 4-68,8 3 160,0 0 0,0 0 0,0 0 0,0 0 0,0 0 0,0-1 0,1 1 0,-1-1 0,1 0 0,-1 0 0,1 0 0,0 0 0,0 0 0,0-1 0,-4-4 0,6 7 20,0-1 0,0 0 0,1 1 0,-1-1-1,0 0 1,0 1 0,0-1 0,0 1 0,1-1 0,-1 0-1,0 1 1,1-1 0,-1 1 0,0-1 0,1 1 0,-1-1-1,1 1 1,-1-1 0,1 1 0,-1-1 0,1 1 0,-1-1-1,1 1 1,0 0 0,-1 0 0,2-1 0,15-8 39,-1 4-20,0 0 1,1 1-1,-1 1 0,1 0 1,19 0-1,20-3-274,17-1-4348,-25 6-3545,-29-1 4714,-1-4-1290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8:59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70 8896,'14'2'4487,"32"-3"-3434,-7 0 548,551-25 3966,-455 17-5534,-90 6-88,153-10-580,-67 1-4440,-109 9 3519,-14 2-182,1 0 0,-1 0 0,1 1 0,12 1 0,-10-1-1552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9:00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7136,'8'18'8514,"11"29"-6522,-15-32-1538,0 0-1,0 0 1,-2 1 0,0-1-1,0 30 1,-11 78 765,0-2-515,9-120-704,0-1 0,0 0-1,0 0 1,0 1 0,0-1 0,0 0-1,0 0 1,0 1 0,0-1-1,0 0 1,0 0 0,0 0-1,0 1 1,0-1 0,0 0 0,0 0-1,0 1 1,0-1 0,0 0-1,0 0 1,0 0 0,1 1-1,-1-1 1,0 0 0,0 0-1,0 0 1,0 1 0,1-1 0,-1 0-1,0 0 1,0 0 0,0 0-1,1 0 1,-1 0 0,0 1-1,0-1 1,0 0 0,1 0 0,-1 0-1,0 0 1,0 0 0,1 0-1,-1 0 1,0 0 0,0 0-1,1 0 1,-1 0 0,0 0 0,0 0-1,1 0 1,-1 0 0,0 0-1,0 0 1,0-1 0,1 1-1,-1 0 1,0 0 0,0 0 0,0 0-1,1 0 1,-1-1 0,0 1-1,0 0 1,0 0 0,0 0-1,1 0 1,-1-1 0,15-14-108,-13 14 108,163-166-117,-133 134 202,-25 24-24,1 1 0,0 0 0,0 0 0,1 0 0,0 1 0,13-7 0,-21 13 2,0 0 0,0 1 0,0 0 1,0-1-1,0 1 0,0-1 0,0 1 0,0 0 0,0 0 0,0 0 1,0 0-1,0 0 0,0 0 0,1 0 0,-1 0 0,0 0 0,0 0 1,0 0-1,0 1 0,0-1 0,0 0 0,1 1 0,0 0-2,-1 0-1,0 1 0,0-1 0,0 0 1,0 0-1,0 0 0,0 1 0,0-1 1,0 0-1,-1 1 0,1-1 0,0 1 1,0 2-1,1 3 67,0 1 1,-1 0-1,0 0 1,0 14-1,-2-8 99,1-10-217,-1 1-1,1-1 0,0 0 1,0 1-1,1-1 0,-1 0 1,1 1-1,0-1 0,2 5 1,-2-8-127,8-10-372,4-3 446,0-1 0,0 2 0,1 0 0,0 1 0,1 0 0,1 1 1,-1 1-1,1 0 0,0 2 0,1-1 0,0 2 0,0 0 1,0 1-1,1 1 0,-1 1 0,1 0 0,35 2 0,-46 0 161,0 1 0,0 0 0,0 1 0,-1-1 0,1 1 0,0 1 0,-1-1 0,1 1 0,-1 0-1,0 1 1,0 0 0,10 7 0,-13-8-78,1 1-1,-1-1 1,1 1-1,-1 0 0,0 0 1,0 1-1,-1-1 1,1 1-1,-1-1 1,0 1-1,0 0 1,-1 0-1,0-1 1,1 1-1,-1 0 0,-1 0 1,1 0-1,-1 6 1,-1 0-298,0 0 0,0-1 1,-1 1-1,-1 0 0,-7 18 1,1 0-2329,2-11-690,3-12-431,2-26-8042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2:13:17.76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87 416,'0'0'6,"0"-1"0,-1 0 0,1 1 0,0-1-1,0 0 1,0 0 0,0 1 0,0-1 0,0 0 0,0 1 0,1-1 0,-1 0 0,0 0 0,0 1-1,0-1 1,1 0 0,-1 1 0,0-1 0,1 1 0,-1-1 0,1 0 0,-1 1 0,0-1-1,1 1 1,-1-1 0,1 1 0,0-1 0,-1 1 0,1-1 0,-1 1 0,1 0 0,0-1 0,-1 1-1,1 0 1,0-1 0,-1 1 0,2 0 0,5-5-64,1-2 684,-7 7-606,-1 0-1,0 0 0,1 0 1,-1 0-1,0 0 1,1 0-1,-1 0 0,0 0 1,1 1-1,-1-1 1,0 0-1,1 0 1,-1 0-1,0 0 0,1 0 1,-1 0-1,0 1 1,0-1-1,1 0 0,-1 0 1,0 0-1,0 1 1,1-1-1,-1 0 0,0 0 1,0 1-1,0-1 1,1 0-1,-1 1 0,0-1 1,0 1-1,4 5 1200,13 19 1687,-16-24-2849,0 0 1,0 0 0,0 0-1,0 0 1,0 0 0,0 0-1,1-1 1,-1 1 0,0 0-1,1-1 1,-1 1 0,1-1-1,-1 1 1,1-1 0,-1 1-1,0-1 1,3 0 0,59 5 736,-44-5-724,-10-1-26,-1 1 0,1 0-1,0 1 1,0-1 0,0 2 0,0-1 0,-1 1 0,14 5-1,7 5 104,0-2 0,1-1-1,58 10 1,-17-10 216,-51-7-292,-1-1 0,1 0 0,28-3 1,3 0-181,52-7 226,-92 9-89,0-1 1,15-4-1,-15 3-24,-1 0-1,15 0 1,35-3 268,75 9-160,-36 1 59,-48-2 8,1-3 0,59-6 1,-17-1-222,-26 4 97,56-2-180,220-1 440,-259 0 21,-84 6-306,12-1 95,-13 1-111,0 0 0,1 0-1,-1 0 1,0 0-1,0 0 1,1 0 0,-1 0-1,0 0 1,1-1 0,-1 1-1,0 0 1,0 0 0,0 0-1,1 0 1,-1-1 0,0 1-1,0 0 1,1 0 0,-1-1-1,0 1 1,0 0-1,0 0 1,0-1 0,0 1-1,1 0 1,-1-1 0,0 1-1,0 0 1,0 0 0,0-1-1,0 1 1,-15-2 114,-65-8-165,69 9 43,0 0 1,1 0-1,-17 2 1,-8-1 25,-380-11 224,90-10-289,272 16 8,-133-7 126,-6 2 459,61 7-507,118 1 76,1 0-1,-17-6 1,-19-3-40,34 9 36,1-2 0,-22-6 1,32 9-155,-4-2-152,12 3 40,6-1 185,53-3 252,129 7 0,16-1-77,-109-3-134,-76 1-25,37-1 9,100 13 0,-94-5 90,-43-5-231,1 1-1,28 6 0,-17-1 153,1-2 0,1-2 0,42 0 0,31 4 171,-41-4-57,78-4 1,-62-1-120,69-7 143,8 6-37,-88 4 60,149-2-449,-197 1 275,-1 2 1,29 6-1,-18 2-57,-28-8-3,0 0 1,13 2-1,21 1-71,18 3 144,-4-1 203,45-8-294,-59 0 14,63 8-1,-76-5-148,11 3 122,-31-4 38,0 0 0,1-1-1,-1 0 1,15-1 0,17 1 13,-15 1 122,0-2 0,44-4 1,-35 5-428,-10 0 268,132 5 36,-5 4 160,-135-8-190,216 21 196,-125-21-72,-59-3-112,132-6 13,-121 6 51,113 5-331,-135-2 293,0-1-1,0-2 0,63-9 1,-20 1 1,-37 6 15,59-3-15,-41 4-22,12 1 66,27-3 66,76-7 186,-43 2-113,-9 0 134,-8 1-176,59 8-197,-166 0-63,-1 1-1,17 4 1,-16-3 113,-1 0 1,18 0-1,-14-1 72,0 0 1,21 5 0,-21-3-152,0 0 0,22 0-1,-22-2 117,23 4 0,-13-2 21,-16-1-104,-1 0 0,1 0 0,0 1 0,7 3 0,-8-2-15,-5-3-86,-1-1 114,0 0 0,0 0 0,0 0 0,-1 0 0,1 1 0,0-1 0,0 0 0,0 0 0,0 1 0,0-1 0,0 0 0,-1 1 0,1-1 0,0 1 0,1 0 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9:00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3 152 4160,'-2'-9'1995,"2"9"-1891,0-1 0,0 1 0,0 0 0,-1-1 0,1 1 0,0-1-1,0 1 1,0-1 0,0 1 0,0-1 0,0 1 0,0-1 0,0 1 0,0-1 0,1 1 0,-1-1-1,0 1 1,0-1 0,0 1 0,0-1 0,1 1 0,-1 0 0,0-1 0,0 1 0,1-1 0,-1 1-1,0 0 1,1-1 0,-1 1 0,1 0 0,-1-1 0,0 1 0,1 0 0,0-1 0,29-36 6639,-25 30-6185,-1 0 1,1 1-1,0 0 1,1 0-1,0 0 0,0 0 1,13-8-1,-6 8-384,0 1-1,0 0 1,0 1 0,1 0 0,0 1-1,-1 1 1,1 0 0,0 1-1,0 0 1,0 1 0,0 1 0,0 0-1,24 6 1,-38-7-170,4 0 81,-1 1 0,0 0-1,0 0 1,0 0 0,0 0 0,5 3-1,-8-4-63,1 1 1,0-1-1,-1 1 0,1-1 0,-1 1 0,1-1 0,-1 1 0,1 0 0,-1-1 0,0 1 0,1 0 0,-1-1 0,0 1 0,0 0 0,1-1 0,-1 1 0,0 0 0,0 0 0,0-1 0,0 1 0,0 0 0,0 0 0,0 0 0,0-1 0,0 1 0,0 0 0,0 0 0,-1-1 0,1 1 0,0 0 0,0-1 0,-1 1 0,1 0 0,-1 1 0,-2 3 6,-1 1 1,1-1-1,-1 0 0,0 1 0,-1-2 1,1 1-1,-10 7 0,-43 28-52,4-2-61,8-2 91,44-36-26,1 1-1,-1-1 1,0 1 0,1-1-1,-1 1 1,0-1 0,1 1-1,-1 0 1,0-1-1,1 1 1,-1 0 0,1-1-1,-1 1 1,1 0-1,0 0 1,-1 0 0,1-1-1,0 1 1,0 0-1,-1 0 1,1 0 0,0 0-1,0 1 1,0-1 5,0 1-1,1-1 1,-1 0-1,1 1 1,-1-1 0,1 0-1,-1 1 1,1-1 0,0 0-1,0 1 1,0-1-1,2 2 1,3 3 38,1 1 1,1-1-1,12 8 0,-12-9 39,2 2-27,47 31 514,-53-37-443,-1 1 0,0 0 0,0 1 1,0-1-1,0 0 0,4 4 0,-7-5-67,1-1-1,-1 1 0,0-1 1,1 1-1,-1-1 1,0 1-1,0-1 0,1 1 1,-1 0-1,0-1 0,0 1 1,0-1-1,0 1 0,0-1 1,0 1-1,0 0 1,0-1-1,0 1 0,0 0 1,0 0 8,-1 0 1,1 0-1,-1 0 1,1 0 0,-1-1-1,1 1 1,-1 0-1,0 0 1,1 0-1,-1-1 1,0 1 0,0 0-1,1-1 1,-1 1-1,-1 0 1,-6 2-11,0 0 0,0 0 0,0-1 1,0 0-1,0 0 0,0-1 0,-12 1 0,-2 0-240,10-1-263,0 0 1,-1-1-1,1 0 0,-1-1 1,-15-4-1,13 2-2347,1-1 0,-14-5 0,27 9 2549,0 0 0,0-1 0,1 1-1,-1-1 1,0 1 0,1 0 0,-1-1 0,0 0 0,1 1 0,-1-1 0,1 1 0,-1-1-1,0 0 1,1 1 0,0-1 0,-1 0 0,1 1 0,-1-1 0,1 0 0,0 0 0,0 1-1,-1-1 1,1 0 0,0 0 0,0 0 0,0 1 0,0-1 0,0 0 0,0 0 0,0-1-1,3-17-4144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9:01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268 20 4480,'-3'-3'743,"-2"-13"9074,-32 73-6527,23-31-2915,0 0 0,1 2 0,2-1 1,1 2-1,-9 39 0,6-14-18,-46 187 691,15-2-181,19 22-368,25-227-476,1-1 1,1 1-1,2 0 1,1-1-1,18 61 1,-12-61-210,2-1 0,19 36 0,-26-56-105,1-1 0,1 0 0,-1 0 0,2-1 0,0 0 1,0 0-1,0-1 0,1 0 0,12 8 0,-9-9-377,1-1 1,0 0-1,0-1 1,0-1-1,1 0 0,0-1 1,22 4-1,1-3-3117,72 0-1,7-9-203,7-4 1728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9:02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32 3712,'-3'-6'569,"1"-7"963,2 12-1272,1 0 0,0 0 0,0 1 1,0-1-1,0 0 0,0 1 0,0-1 0,0 0 0,0 1 0,0-1 0,0 1 0,2-1 0,1 0 41,-1 0 0,1 0-1,-1 1 1,1 0 0,0-1 0,0 1-1,-1 0 1,1 1 0,0-1-1,-1 0 1,1 1 0,5 2 0,5 2 391,-1 0 1,13 8 0,-14-7-334,7 3 3,0 1 0,-1 0 0,0 2 0,-1 0 0,0 1 0,-1 1 0,15 17 0,2 9 87,-2 3 0,-2 0 1,44 90-1,-56-100-214,-2 2-1,-1 0 1,-2 1 0,-1 0-1,-2 0 1,-2 1 0,5 58-1,-11-57 49,-2 1-1,-1-1 1,-12 59-1,9-75-158,0 0 0,-2 0 1,-1 0-1,0-1 0,-2 0 0,0-1 0,-20 29 0,8-20 87,-48 49-1,-36 19-44,39-37-316,30-25-470,-26 25-1481,54-53 995,0 1 0,-1-1 0,-1-1 1,-16 9-1,26-14 902,1-1-1,-1 0 1,1 1 0,-1-1 0,0 0-1,1 1 1,-1-1 0,0 0 0,0 0-1,1 1 1,-1-1 0,0 0 0,0 0-1,1 0 1,-1 0 0,0 0 0,0 0-1,1 0 1,-1-1 0,0 1 0,1 0-1,-1 0 1,0 0 0,0-1 0,1 1-1,-1 0 1,0-1 0,1 1 0,-1-1-1,1 1 1,-1-1 0,1 1 0,-1-1-1,1 1 1,-1-1 0,1 1 0,-1-1-1,1 0 1,-1 1 0,1-1 0,0 0-1,0 1 1,-1-1 0,1 0 0,0 0-1,0 0 1,-2-21-3865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9:03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251 153 5056,'-1'17'1230,"0"0"1,-1-1 0,-1 1-1,0-1 1,-1 0 0,-1 1-1,-12 24 1,13-33-998,0 0-1,-1 0 1,0 0-1,0 0 1,-1-1-1,0 0 1,-7 6-1,8-9-70,1 0-1,-1-1 0,0 0 1,0 0-1,0 0 0,0 0 0,0-1 1,-1 0-1,1 0 0,-1 0 1,0-1-1,-6 1 0,9-1-140,0-1-1,0 0 1,0 0 0,-1 0-1,1 0 1,0 0-1,0-1 1,0 0 0,0 1-1,0-1 1,0 0 0,0 0-1,0-1 1,0 1-1,0-1 1,1 1 0,-1-1-1,1 0 1,-1 0 0,1 0-1,-1 0 1,1 0-1,0-1 1,0 1 0,0-1-1,1 1 1,-1-1 0,1 0-1,-1 0 1,1 0-1,0 0 1,-2-6 0,1-1-95,-1 0 1,2-1 0,-1 0 0,1 1-1,1-1 1,0 0 0,1 0 0,2-13-1,-1 12 2,1 0 0,1 0 0,0 0 0,1 1 0,0-1 0,0 1 0,1 1-1,15-20 1,-9 14 83,2 1-1,-1 1 0,2 0 1,27-21-1,-36 31 100,0 1 0,0-1 0,0 1 1,1 0-1,-1 1 0,1-1 0,-1 1 0,11-1 0,-15 2-54,0 1 0,0-1 0,1 1 1,-1 0-1,0 0 0,0 0 0,0 0 0,0 0 0,1 1 0,-1-1 0,0 1 0,0-1 1,0 1-1,0 0 0,0-1 0,0 1 0,0 0 0,-1 1 0,1-1 0,0 0 1,0 0-1,-1 1 0,1-1 0,-1 1 0,1 0 0,-1-1 0,0 1 0,1 0 0,-1 0 1,1 3-1,2 6 98,0 1 0,-1 0 0,0 0 1,-1 1-1,0 11 0,0 65 237,-3-56-241,-1 52 809,-17 105-1,-31 78 672,33-199-1475,-38 101-1,41-138-685,-7 24-4495,34-60-1827,-9 1 6084,-1 0 0,0 0 0,0 0 1,0-1-1,0 1 0,-1-1 0,1 1 0,3-8 0,-1 2-66,17-24-2743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9:04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 10816,'5'-4'4864,"-10"11"-4224,0 6-1184,1-1 160,-11 3 800,-1 5-224,-3-4 128,1 1-193,5-5-1630,3-1 799,2-2-3456,3-9 2336,15-20-2912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9:04.3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32 9792,'-8'-8'969,"6"6"-754,0 0 0,0 0 0,0 0 0,0 0 0,-1 1 0,1-1 1,0 0-1,-1 1 0,1 0 0,-1 0 0,0 0 0,1 0 0,-1 0 0,0 0 0,-4 0 0,4 0-128,-1 1 1,1 0-1,0 1 0,-1-1 0,1 1 1,0-1-1,-1 1 0,1 0 0,0 0 1,0 0-1,0 1 0,0-1 0,0 1 1,-3 1-1,1 1 154,1-1 1,0 1-1,0 0 0,0 0 1,0 1-1,1-1 1,-6 9-1,0 5 401,0 1 1,1 0-1,-8 31 0,13-40-670,-23 94 1095,23-92-949,2 0 0,0 0 0,0 1 0,1-1 0,0 0 1,4 22-1,-2-28 5,0 1 1,0-1-1,0 0 0,1 1 1,0-1-1,5 7 1,-7-11-70,1 0 1,-1 0 0,1 0-1,-1 0 1,1 0-1,0 0 1,0-1 0,0 1-1,0-1 1,0 1-1,0-1 1,0 0 0,0 0-1,0 1 1,1-2-1,-1 1 1,0 0-1,1 0 1,-1-1 0,4 1-1,-3-1 2,0-1 0,-1 1 0,1-1 1,-1 0-1,1 0 0,-1 0 0,1 0 0,-1 0 0,1-1 0,3-2 0,-1 1 34,0-1 0,-1 0-1,7-7 1,-5 4-34,-1 0 0,-1-1 0,0 1 0,0-1 0,0 0 0,-1 0 0,0 0 0,0 0 0,-1-1 0,-1 1 0,1-1 0,-1 1 0,0-11 0,-1-1 114,-1 1-1,0-1 1,-1 1 0,-9-32-1,8 41-129,0 0-1,-1 0 1,0 0-1,-9-15 1,11 21-64,-1-1 1,1 2-1,-1-1 1,0 0 0,-1 1-1,1-1 1,-1 1-1,1 0 1,-1 0 0,0 0-1,0 1 1,-6-4 0,8 5-70,0 1 0,0-1 0,-1 1 1,1-1-1,0 1 0,0 0 1,0 0-1,0 0 0,0 0 1,0 0-1,-1 1 0,1-1 1,0 1-1,0-1 0,0 1 1,0 0-1,0-1 0,0 1 1,0 0-1,0 0 0,1 1 1,-1-1-1,0 0 0,1 1 1,-1-1-1,1 1 0,-1-1 1,1 1-1,-1 0 0,-1 3 1,-1 1-777,0 1 0,0 1 0,0-1 0,1 0 1,0 1-1,-3 14 0,4-13-42,1-1 0,0 1 0,0 0 1,1-1-1,1 1 0,-1 0 0,1 0 0,1-1 0,4 17 0,6 11-3574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9:0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28 7456,'-3'2'433,"0"0"0,0 0 1,0 0-1,1 0 0,-1 0 0,0 1 0,1-1 1,0 1-1,0-1 0,-1 1 0,-1 5 1,-3 4 1168,-8 21 1,12-25-1181,-1 2-50,0 0 0,1 1 0,1-1 1,0 1-1,0-1 0,1 1 0,0 16 0,1-19-180,1 0 1,-1 0-1,2-1 0,-1 1 1,1 0-1,0-1 1,1 0-1,-1 1 0,1-1 1,1 0-1,4 7 0,-7-12-141,0-1-1,1 1 0,-1-1 1,0 1-1,1-1 1,-1 0-1,1 1 0,-1-1 1,1 0-1,-1 0 0,1 0 1,0 0-1,2 0 1,-3 0-22,0-1 0,0 0 0,0 0 1,0 0-1,1 0 0,-1 0 1,0 0-1,0 0 0,0 0 0,0 0 1,0-1-1,0 1 0,0 0 1,0-1-1,0 1 0,0 0 0,0-1 1,-1 1-1,1-1 0,0 0 1,0 1-1,0-1 0,0 0 0,-1 0 1,1 1-1,0-1 0,0-1 1,7-8 49,-1 0 0,0 0 1,-1-1-1,0 0 0,0 0 1,-1 0-1,4-13 0,-4 6 68,-1 0 0,0 0 0,1-36 0,-4 49-206,-1-1 0,0 1-1,-1-1 1,0 1 0,1-1-1,-2 1 1,1 0 0,-1-1-1,0 1 1,0 0 0,0 0-1,0 0 1,-1 0 0,0 1-1,0-1 1,0 1 0,-8-7-1,10 9-135,-1 1 0,0 0-1,1 0 1,-1 0-1,0 1 1,0-1 0,0 0-1,-2 0 1,-9-4-3359,10 5 2322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9:05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7 8480,'-6'-3'1119,"5"3"-851,0-1 1,0 1-1,0-1 0,-1 1 1,1-1-1,0 1 0,-1 0 1,1-1-1,-3 1 0,3 0 292,1 1 48,-2 2-328,0 1 0,1-1 0,0 0 0,0 1-1,0-1 1,0 1 0,0 0 0,1-1 0,0 1-1,-1-1 1,1 1 0,1 5 0,-1 1-14,-26 351 5526,-36-11-3515,49-269-2145,11-62-376,-2-8-750,2-1-357,18-32-6474,-2-8 2156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9:05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 9056,'-4'-9'3828,"8"10"-2248,-4 1-887,-2 82 3936,-10 117-2010,10-175-2375,-6 97 1181,9-123-1417,-1 0 0,0 0 0,0 0 0,0 0 0,0 0 0,0 0 0,0 1 1,0-1-1,0 0 0,0 0 0,0 0 0,0 0 0,0 0 0,0 0 0,1 0 0,-1 0 0,0 0 0,0 0 0,0 0 0,0 0 1,0 0-1,0 0 0,0 1 0,0-1 0,1 0 0,-1 0 0,0 0 0,0 0 0,0 0 0,0 0 0,0 0 0,0 0 1,0 0-1,1 0 0,-1-1 0,0 1 0,0 0 0,0 0 0,0 0 0,0 0 0,0 0 0,0 0 0,0 0 0,0 0 0,1 0 1,-1 0-1,0 0 0,0 0 0,0 0 0,0 0 0,0-1 0,0 1 0,6-4 49,0-5-77,0-1 0,0 1 0,-1-1 0,-1 0-1,0 0 1,6-18 0,-1 0-57,10-22-208,2 1 1,50-84-1,-66 124 388,0 1-1,1 1 0,1-1 0,-1 1 0,10-7 1,-16 13-85,0 1-1,0 0 1,0 0 0,0 0 0,1-1 0,-1 1 0,0 0 0,0 0 0,0 0 0,1 0 0,-1 0-1,0-1 1,0 1 0,1 0 0,-1 0 0,0 0 0,0 0 0,1 0 0,-1 0 0,0 0 0,0 0-1,1 0 1,-1 0 0,0 0 0,0 0 0,1 0 0,-1 0 0,0 0 0,0 0 0,1 0 0,-1 0 0,0 0-1,0 0 1,1 0 0,-1 1 0,0-1 0,0 0 0,0 0 0,1 0 0,-1 0 0,0 0 0,0 1-1,1-1 1,1 15 363,-5 17 13,-2-6-130,2-17-212,2 0 0,-1-1 1,1 1-1,0 0 0,1 0 0,1 16 1,-1-25-55,0 1 0,0-1 1,0 1-1,1-1 1,-1 1-1,0-1 0,0 0 1,1 1-1,-1-1 1,0 0-1,1 1 0,-1-1 1,0 0-1,1 1 1,-1-1-1,0 0 1,1 0-1,-1 1 0,1-1 1,-1 0-1,0 0 1,1 0-1,-1 1 0,1-1 1,-1 0-1,1 0 1,-1 0-1,1 0 0,-1 0 1,1 0-1,-1 0 1,1 0-1,-1 0 0,0 0 1,1-1-1,-1 1 1,1 0-1,-1 0 1,1 0-1,-1 0 0,1-1 1,-1 1-1,0 0 1,1-1-1,25-13-422,-21 11 402,68-34-325,-63 32 316,0 2 0,0 0 0,0 0 0,0 0 0,19-1 0,-26 4 88,0 0 0,0 1 0,0-1 1,0 1-1,0-1 0,0 1 0,0 0 0,0 0 0,0 0 0,0 1 1,0-1-1,0 1 0,-1-1 0,1 1 0,-1 0 0,1 0 1,-1 0-1,0 0 0,0 1 0,3 2 0,1 3 105,0 1 0,-1 0 0,0 0 0,7 19 0,3 14-73,-3 2 0,10 55 0,6 29-452,-26-116-271,-1-10 62,-1 0 0,0 1 0,1-1 0,-1 1 0,1-1 0,1 4-1,-1-6 427,-1 1 0,0-1 0,0 0 0,0 0 0,1 0 0,-1 1 0,0-1 0,0 0 0,0 0 0,1 0 1,-1 1-1,0-1 0,0 0 0,1 0 0,-1 0 0,0 0 0,1 0 0,-1 0 0,0 0 0,0 0 0,1 1 0,-1-1 0,1 0 0,9-6-4436,-8 4 4073,0 0 0,0 0 0,-1 0 0,1 0 0,-1-1 0,3-3 0,13-33-5400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9:0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1326 1 8384,'0'0'189,"-1"0"0,1 1-1,-1-1 1,1 1 0,-1-1 0,1 1 0,-1-1 0,1 0 0,0 1 0,-1-1 0,1 1 0,0 0 0,-1-1-1,1 1 1,0-1 0,0 1 0,-1-1 0,1 1 0,0 1 0,-4 18 536,-1 6-311,-26 38 2018,11-27-1583,-1 0 0,-3-1 1,0-1-1,-45 48 0,-133 115 894,118-121-1140,-249 216 922,-114 52-1632,402-314-3690,36-27 1653,9-12-1781,11-7 1504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2:13:34.44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277 63 832,'-18'-7'513,"8"5"286,9 1-703,0 1-1,0 0 1,0-1-1,0 1 1,0-1-1,0 0 1,0 1 0,1-1-1,-1 0 1,0 1-1,0-1 1,0 0 0,1 0-1,-1 0 1,0 0-1,1 0 1,-1 0 0,1 0-1,-1 0 1,1 0-1,0 0 1,-1-1-1,-1-32 5477,16 34-5305,-10 1-241,0 0 0,0 0 1,0 1-1,0-1 0,0 1 0,0 0 1,-1 0-1,1 0 0,-1 0 0,1 1 1,-1-1-1,0 1 0,0 0 0,0 0 1,-1 0-1,1 0 0,-1 1 0,4 4 0,1 6-18,-1-1 0,-1 1 0,8 27 0,-4-10 246,-6-22-146,-2 0 0,1 1 0,-1 0 0,-1-1 0,0 1 0,-1 11 0,0 5-16,1-18-8,-1-1 0,0 1 0,-1-1 0,-3 13 0,2-13-21,1 0 0,1 1 1,-1-1-1,0 13 0,-1 142 801,-2-74-907,3-48 204,-2 1 1,-12 56-1,14-84-63,-5 16-97,-18 49 0,20-64-3,-3 13-36,2 1 1,-6 52-1,9-59 49,-6 153 2565,4-425-1872,-3 59-869,6 10 12,3 99 146,-1-71-164,0 145 139,-1-1 0,-3-13 0,2 13 59,1 1-1,-1-13 1,1-1-95,0 17 41,1 0-1,-1 0 0,2 0 0,-1 0 0,2-7 1,-1 3 93,0-1 0,-1 1 0,-1-20 0,0 3-224,7 45-1282,-3-13 1378,0 1 0,-1 0 0,0 0 1,1 7-1,16 77-210,5 29 267,24 93-89,-21-103 60,-8-32 57,18 89 18,12 49 117,-24-114 89,-16-67-237,-1-4-23,-2 0 0,0 0-1,2 53 1,-8-71-38,0-1 101,1 1-1,-2-1 0,0 0 1,0 0-1,-6 20 1,0-9 15,6-17-13,-1 1-1,0-1 1,-5 11 0,6-13-53,-1 1 0,1-1 1,0 1-1,0-1 0,0 1 1,1-1-1,-1 1 0,1 6 1,0-5-7,-1-1 0,1 1 0,-1-1 0,0 1 0,-2 4 0,2-3-6,-1 0 1,1-1 0,0 1 0,0 0 0,1-1 0,0 7 0,-3 17-31,-1 11 462,2-1 0,3 54 1,0-47-121,-2-64-47,-6-29 0,0 2-143,2 2 41,-16-59 0,-21-43-319,12 45 102,-11-53-189,32 128 292,5 18-276,4 7 223,0 0-1,-1 0 1,1 0 0,0 0-1,0 0 1,0 0-1,0 0 1,0 0-1,0 0 1,-1 0-1,1 0 1,0 0-1,0 0 1,0 0-1,0 0 1,0 0-1,0 0 1,0 0-1,0 1 1,-1-1 0,1 0-1,0 0 1,0 0-1,0 0 1,0 0-1,0 0 1,0 0-1,0 0 1,0 0-1,0 1 1,0-1-1,0 0 1,0 0-1,0 0 1,0 0-1,0 0 1,0 0-1,0 0 1,0 1 0,0-1-1,0 0 1,0 0-1,0 0 1,0 0-1,0 0 1,0 0-1,0 0 1,0 1-1,0-1 1,-5 31-376,-4 35 34,5-3 474,0-27-141,3 1 0,0-1 0,8 58 0,-5-54-12,-2-34 87,0 0-1,0 0 1,0 0-1,1 1 1,0-1-1,0 0 1,1 0-1,-1 0 1,5 8 634,-5-21-516,-1 0 0,1 0 1,1 0-1,0 0 0,3-10 0,-2 11-175,-1-1 0,0 0 0,-1 0 0,1 0 0,-1-11 0,-1-48-515,-1 60 132,0 6 395,1-1 1,0 1-1,0 0 1,0 0-1,0-1 1,-1 1-1,1 0 1,0 0 0,0-1-1,0 1 1,0 0-1,0-1 1,0 1-1,0 0 1,0 0-1,0-1 1,0 1-1,0 0 1,0-1-1,0 1 1,0 0-1,0 0 1,0-1 0,0 1-1,0 0 1,1-1-1,-1 1 1,0 0-1,0 0 1,0-1-1,0 1 1,1 0-1,-1 0 1,0 0-1,0-1 1,0 1-1,1 0 1,-1 0 0,0 0-1,0-1 1,1 1-1,-1 0 1,1 0-1,11-9 67,0 0 0,-1 0-1,0-1 1,0-1 0,-1 0-1,17-24 1,-7 5-49,28-59 0,28-92 4,-26 56-15,-40 103 22,28-66-119,40-138 0,-73 207 74,-3 13-22,0 0-1,0 0 1,-1 0-1,0 0 1,0-8 0,2-16-35,-2 25 44,0 1 0,0 0 0,-1-1 0,0 1 0,1-1 0,-2 1 1,1-1-1,0 1 0,-1-1 0,0 1 0,-3-8 0,-1-5-361,4 14 344,0 0 0,0 1 1,1-1-1,-2 1 1,1-1-1,-2-2 1,-53-94-317,46 84 332,1-1-1,1 0 0,0-1 1,1 1-1,-7-24 0,-5 2 17,18 33-8,-2 1 1,1-1-1,-1 1 1,1 0 0,-1 0-1,-7-8 1,6 8 19,1 0 1,0 0-1,-1-1 1,1 0-1,-2-5 1,-13-18 200,-6-14-417,0 4 300,19 30-68,0 0 1,-1 1-1,0-1 1,-1 1 0,-10-8-1,3 1-71,6 8-97,8 5 107,-1 1 0,0-1 0,0 1 0,0-1 0,0 0 0,1 1 0,-1-1 0,0 0 1,1 1-1,-1-1 0,1 0 0,-1 0 0,1 0 0,-1 0 0,1 0 0,-1-1 0,20 1 75,42-2-298,-38 1 332,-1 1-1,36 3 1,-21-1 103,-27-1-202,-1 0-1,20 3 1,-18-1 66,0-1-1,1-1 0,-1 0 1,13-1-1,15-1 142,99 7 189,-128-5-399,149-4 520,-3 2-360,-85 3-29,-35 1-128,-27 0 33,1-2 0,-1 1 0,12-2 1,157-7 308,-162 8-200,243 8 129,-111-6-172,-80-3-36,58-8 113,-63 11-185,-34 0 161,-1-1 0,42-6 0,29-2-172,14 3-65,-1-1 118,-25 1 0,16 3 120,-56 2-309,0 7 488,36-4-326,-54 2 38,-23-5-45,-1 1-1,1 0 1,-1 0 0,1 0 0,7 5 0,-8-4 50,0 0 1,0-1-1,0 0 0,0 0 1,8 2-1,-10-3-39,11 6-125,-13-7 308,18 3-261,9 1 213,-8 2-21,-16-5-189,-2 0 102,-1 0 0,0-1-1,1 0 1,-1 1 0,1-1 0,-1 0 0,0 1 0,1-1 0,-1 0 0,1 0 0,-1 0 0,1-1 0,1 1 0,19 0 394,-20 0-406,0 0 0,0 0 1,0 1-1,-1-1 0,1 0 1,0 0-1,0-1 0,0 1 1,-1 0-1,1 0 0,0-1 1,0 0-1,-1 1 0,3-2 1,-1 1-52,31 1 224,-32 0-181,0-3 16,-2 3-7,1 0 0,-1 0 0,0 1-1,0-1 1,0 0 0,0 0 0,0 0-1,0 0 1,0 0 0,0 0-1,0 0 1,0 0 0,0 0 0,0 0-1,0 0 1,0 0 0,0 0 0,0 0-1,0 0 1,0 0 0,0 0-1,0 0 1,0 0 0,0 0 0,0 0-1,0 1 1,0-1 0,0 0 0,0 0-1,1 0 1,-1 0 0,0 0-1,0 0 1,0 0 0,0 0 0,0 0-1,0 0 1,0 0 0,0 0 0,0 0-1,0 0 1,0 0 0,0 0-1,0 0 1,0 0 0,0-1 0,0 1-1,0 0 1,1 0 0,-1 0 0,0 0-1,0 0 1,0 0 0,0 0 0,0 0-1,0 0 1,0 0 0,0 0-1,0 0 1,0 0 0,0 0 0,0 0-1,0 0 1,0 0 0,0 0-1,-4 38-184,1-15-7,3-20 193,0 0 0,0 0 0,0 0 1,-1 0-1,-1 6 0,-35 96 171,19-48-99,3 1 0,-13 96 0,19-97-93,-10 80 107,15-108-58,2-1 0,1 38 1,0 20 54,-1-59-175,-2 25 62,-8 64 117,5-30-18,2-30-57,2 0-1,2 0 0,3 0 1,9 57-1,-9-81 73,1 6-76,-1-28 50,-1-1 0,-1 15 0,1 4-16,0-12-32,-1-10 25,1-1 1,0 1 0,2 11 0,-1-9-72,0 1 0,1 16-1,-2-17-28,0 1-1,4 15 0,2 6 248,-5-21-66,0 1 1,6 12-1,-6-17-102,-1 0 1,0 1-1,0-1 0,0 0 1,0 1-1,-1 6 0,0-6-32,1 0-1,-1 0 0,1 0 0,0-1 0,3 7 0,-3-7 42,0 0 0,0 0 0,0 0 0,0 0 0,-1 6 0,3 13 52,-4-17-117,1-6 48,0 0 0,0 0 0,0 0 0,0 0 0,0 0 0,0 0 0,0 0 0,0 0 0,0 0 0,1 0 0,-1 0 0,0 0 0,1 0 0,-1 0 0,0 0 0,1 0 0,0 0 0,-1 0 0,2 2 523,-1-10-199,-1 0 1,1 0-1,3-10 0,0-9-261,47-270-31,-33 220-99,6-32 315,-15 45-400,2-90 0,-10 95 73,0 4 151,-8-75-1,3 77-72,4 34-52,-6-33 0,4 38 64,0-1 0,1-21 0,1 20-54,-3-26 0,2 9-179,2 29 198,-1-1 1,1 1 0,-1 0 0,0-1-1,-1 1 1,1-1 0,0 1 0,-1 0-1,0 0 1,0-1 0,-2-3 0,1 0-887,4 13 796,-3 15-210,-7 38 0,4-38 189,-1 38 0,0 16 196,0 4 92,4 29-166,-5 0 1,-25 138-1,26-217-133,4-17 226,-1 0-1,-1 0 0,0 0 1,-5 12-1,6-19-78,0 0 0,1 0 0,0 0 1,0 7-1,-3 9-2,-18 92-100,18-89 95,0 0-1,2 1 0,3 45 1,-1-31 192,0-29-201,0 0 1,-1 0-1,-2 14 0,1-16 3,1 1 0,1 0 0,0 0 0,1 14 0,0 1 88,-1-20-54,0 1-36,0 0 0,0 0-1,1 0 1,-1 0 0,3 8-1,2 14 106,-2-18-158,17 35 347,-12-28-296,-7-15-53,5 7 85,-2-2 21,-3-3-10,2 3 10,-3-5 193,2 4-329,-2-5 103,0 0 0,0 0 0,0 0 0,0 0 0,0 0 0,0 0 0,0 0 1,-1 0-1,1 0 0,0 0 0,0 0 0,0 0 0,0 0 0,0 0 0,0 0 0,0 0 1,0 0-1,0 0 0,-1 0 0,1 0 0,0 1 0,0-1 0,0 0 0,0 0 0,0 0 0,0 0 1,0 0-1,0 0 0,0 0 0,0 0 0,0 0 0,0 1 0,0-1 0,0 0 0,0 0 1,0 0-1,0 0 0,0 0 0,0 0 0,0 0 0,0 1 0,0-1 0,0 0 0,0 0 0,0 0 1,0 0-1,0 0 0,0 0 0,0 0 0,0 0 0,0 0 0,0 1 0,0-1 0,-6 0 36,-1-1-1,0 0 0,0 0 0,0 0 0,-10-4 0,-27-9-79,23 6-36,-41-8 0,37 12-66,-60-8-121,64 10 283,-66-4 157,-14 4-329,-51 1 59,67 2 119,-62 5 33,-64 2 16,172-5-79,28-2-25,0 0 0,-21-2 0,-52-5 13,-112 5 0,28 13 0,112-8-54,-24 0 289,-164 0-261,-6-14 418,146 5-427,73 4 16,-39-4 11,69 5 22,-50-7 3,-62-1 0,39 2 47,36 3 27,37 3-84,0 0 1,0-1-1,1 1 0,-1 0 1,0 0-1,1-1 0,-1 1 0,1 0 1,-1-1-1,0 1 0,1-1 1,-1 1-1,1 0 0,-1-1 0,1 1 1,-1-1-1,1 0 0,0 1 1,-1-1-1,1 1 0,-1-1 0,1 0 1,0 1-1,0-1 0,-1 0 1,1 1-1,0-1 0,0 0 1,0-1-1,0 1-167,9 0-59,-1-1 284,-1 0 0,1-1 0,0 0 0,-1-1-1,0 1 1,1-1 0,-1-1 0,-1 1 0,1-1 0,-1 0 0,0-1-1,0 0 1,0 0 0,8-11 0,3-8 21,0-1 1,19-43-1,-24 45-66,47-84-3,-29 59 6,-14 23-149,35-47 0,-3 9 105,-48 64-1,1-1 1,0 0-1,0 0 0,0 0 1,-1 1-1,1-1 0,0 0 1,0 1-1,0-1 0,0 1 1,0-1-1,0 1 1,0 0-1,0-1 0,1 1 1,-1 0-1,0 0 0,0 0 1,0 0-1,0 0 0,0 0 1,0 0-1,0 0 1,1 0-1,-1 0 0,0 1 1,0-1-1,1 1 0,4 1 32,0 1 0,0-1 0,9 7 0,-8-5-116,7 3 97,-9-4 24,1-1 0,-1 1-1,0 1 1,0-1 0,0 1-1,0-1 1,0 1 0,5 7-1,-9-10 125,-2 0-111,1-1-1,0 1 1,0 0 0,0-1 0,-1 1-1,1-1 1,0 1 0,-1 0 0,1-1-1,-1 1 1,1-1 0,0 1-1,-1-1 1,1 0 0,-1 1 0,1-1-1,-1 1 1,0-1 0,1 0 0,-1 0-1,1 1 1,-2-1 0,-15 6-162,16-6 163,-86 16-12,61-12 27,-1 1 0,-37 12 0,56-15-28,-4 3-2,12-3-57,6 1-77,34 6 127,0-3-1,0-1 1,47 0-1,-25-1 75,31 3-60,162 7 512,8-24-62,-220 8-307,317-37 188,-257 22-241,52-6 263,-61 15-511,119-5-72,-160 12 348,95 5-321,-72 1 43,-21-3 204,-13-1-87,51 0 422,-92-1-386,0 0 1,0 0-1,0 0 0,0 0 1,0 0-1,0 0 0,0 0 1,0 1-1,0-1 0,0 0 0,0 0 1,0 1-1,-1-1 0,2 2 1,-4-1 209,-7-2-135,-11-3-109,1 1 0,-1 0 0,-23 0 0,-44 8-173,-158 29 1,123-14 230,-13 1 156,-187 24 28,-152 10-275,451-52 92,-1 0 1,0-1-1,1-2 0,-1 0 1,0-1-1,1-2 0,-34-7 1,-403-109 205,215 52-192,234 64 26,0-1 0,0 0-1,-15-9 1,25 12-62,0 0 0,0 0 0,0 0 0,0 0 0,0 0 0,0 0 0,1 0 0,-1 0 0,0 0 0,1-1 0,-1 1-1,1 0 1,-1 0 0,1 0 0,0-1 0,-1 1 0,1 0 0,0-1 0,0 1 0,0 0 0,0-1 0,0 1 0,0 0 0,0-1 0,1 1 0,-1 0 0,1-3 0,2-4-23,-1 0 0,1 1 0,6-10 0,-7 13 24,13-29 102,-1-1-1,12-44 0,-8-18 37,-7 26-83,44-214-153,-49 249 80,-3 0-1,-1-1 1,-4-61 0,2 85-26,-2-24-24,-1 0 0,-2-1 0,-1 2-1,-2-1 1,-1 1 0,-18-44-1,17 56 43,0 0-1,-2 1 1,0 0-1,-23-29 1,-6 2-120,37 45 122,1-1 1,-1 0 0,1 0-1,0 0 1,1-1 0,-3-6-1,5 11 10,0 0 1,0 0-1,0 0 0,0 0 0,0 0 0,0 0 0,0 0 0,0 0 0,0 1 0,1-1 0,-1 0 0,0 0 0,1 0 0,-1 0 0,0 1 0,1-1 0,-1 0 0,1 0 0,0 1 0,-1-1 0,1 0 0,-1 1 0,1-1 0,0 0 0,0 1 0,-1-1 0,1 1 0,0 0 1,0-1-1,0 1 0,0-1 0,-1 1 0,1 0 0,2-1 0,3-1-73,0 1 0,0-1 1,9-1-1,242-11-142,0 24 17,34-8 294,-27 0-8,153 10 596,-293-14-583,151 4-141,-224 1 122,77 2-103,-20 0 769,-101-5-744,-1-1 0,0-1 0,0 1 0,9-4 0,14-3-16,-15 4-10,-12 3 20,0 0-1,0 0 1,0 1 0,0-1-1,1 1 1,-1 0-1,3-1 1,103-2-487,-107 3 489,0 0 1,1 0-1,-1 1 1,1-1-1,-1 0 1,0 1-1,1-1 1,-1 1-1,0-1 1,0 1-1,1-1 1,-1 1-1,0 0 1,0 0-1,0 0 1,2 1-1,-1 1-4,0 0 0,0-1-1,0 1 1,0 0 0,0 0-1,2 6 1,0 3-30,-1 0-1,0 0 0,2 13 1,6 67 1,-4 0 1,-7 133-1,-9-91-175,-1 45 216,2 212 319,8-373-304,-1-1-1,0 1 1,-1-1 0,-1 1-1,-1-1 1,0 0 0,-1 0-1,-8 17 1,-7 17 36,16-38 30,-1 0-1,0-1 0,-8 14 0,8-17 591,5-9-647,0 0-1,0 0 1,0-1 0,-1 1 0,1 0 0,0 0 0,0 0 0,0 0-1,0 0 1,-1 0 0,1 0 0,0 0 0,0 0 0,0 0-1,0 0 1,0 0 0,0-1 0,-1 1 0,1 0 0,0 0-1,0 0 1,0 0 0,0 0 0,0-1 0,0 1 0,0 0 0,0 0-1,0 0 1,0 0 0,0 0 0,0-1 0,0 1 0,0 0-1,-1 0 1,1 0 0,0 0 0,1-1 0,-1 1 0,0 0 0,0 0-1,0 0 1,0-1 0,2-57 368,-1 36-358,0-1 0,-1 1 0,-1 0 1,-7-38-1,5 50-48,1 2-12,0 0 1,0 0-1,-1 1 1,-4-10-1,-2-6-43,8 19 65,0 0 0,0 0 1,-1 0-1,0 1 0,0-1 0,-4-6 0,3 5-30,0 1 0,0 0-1,-1 1 1,0-1 0,1 1-1,-1 0 1,0-1 0,-1 2-1,1-1 1,0 0 0,-1 1-1,0 0 1,1 0 0,-1 0-1,0 1 1,0 0-1,0 0 1,0 0 0,0 0-1,-9 1 1,-30 2-96,1 2 0,-58 14 1,54-9 97,-227 55 34,-47 9-103,-4-16 270,201-35 11,0-6 0,-208 2 0,230-18 134,95-1-308,1 0 1,0 0-1,0-1 1,0 0 0,0 0-1,0 0 1,1 0-1,-7-4 1,-23-10-128,22 13 149,8 2-43,0 0 0,1 0 0,-1-1 0,1 0 0,-1 0 0,1 0 0,-7-4 0,11 6 14,0 0-1,0 0 0,0-1 1,0 1-1,0 0 0,-1 0 1,1 0-1,0 0 0,0 0 1,0 0-1,0 0 1,0 0-1,0 0 0,0 0 1,0 0-1,0-1 0,0 1 1,0 0-1,0 0 0,0 0 1,0 0-1,0 0 0,0 0 1,0 0-1,0 0 0,0-1 1,0 1-1,0 0 0,0 0 1,0 0-1,0 0 0,0 0 1,0 0-1,0 0 0,0-1 1,0 1-1,0 0 0,0 0 1,0 0-1,0 0 0,0 0 1,0 0-1,0 0 0,7-3-161,15-1-61,-15 3 131,123-13-136,-38 7 162,10-5 95,373-47-32,68-57 456,-440 86-443,-2-4 1,105-52-1,126-71 294,-196 83 197,-132 71-507,-1 1 0,1-1 0,0 1 0,-1-1 0,5-5 1,-7 8 2,-1-1 0,1 1 0,-1-1 1,0 1-1,1-1 0,-1 0 0,0 1 1,1-1-1,-1 1 0,0-1 0,0 0 1,0 1-1,0-1 0,0 0 0,1 1 1,-1-1-1,0 1 0,0-1 0,0 0 1,-1 1-1,1-1 0,0 0 0,0 1 1,0-1-1,0 0 0,-1 1 0,1-1 0,0 1 1,-1-1-1,1 1 0,0-1 0,-1 1 1,1-1-1,0 1 0,-1-1 0,1 1 1,-1-1-1,1 1 0,-1-1 0,1 1 1,-1 0-1,0-1 0,1 1 0,-1 0 1,1 0-1,-1-1 0,0 1 0,-4-2-17,0 0-1,0 0 0,0 1 0,0-1 1,0 1-1,-1 0 0,1 1 0,0-1 1,-9 2-1,-7 0-61,-23 5 0,19-2-36,-208 20 16,23-2 176,-450 77-42,373-36-156,-57 10 119,332-71 28,-271 38 327,278-40-312,-21 2 126,24-2-155,1 0 0,0 0 0,0 0 0,-1 0 0,1-1 0,0 1 0,0 0 0,0-1 0,-1 1 0,1 0 0,0-1 0,0 0 0,0 1 0,0-1 0,-2-1 0,3 2-5,0 0-1,0 0 0,0-1 1,0 1-1,0 0 1,-1 0-1,1 0 0,0-1 1,0 1-1,0 0 1,0 0-1,0-1 0,0 1 1,0 0-1,0 0 1,0 0-1,0-1 1,0 1-1,0 0 0,0 0 1,0-1-1,0 1 1,1 0-1,-1 0 0,0 0 1,0-1-1,0 1 1,0 0-1,0 0 1,0 0-1,0-1 0,1 1 1,-1 0-1,0 0 1,0 0-1,1-1 0,7-5-44,0-1 0,0 1-1,1 1 1,0 0-1,0 0 1,0 0 0,19-5-1,-15 5 13,328-122-307,-236 91 555,164-33 1,-19 7-207,-50-1-67,37-10 70,-154 47-114,41-11 243,-108 32-190,-11 4 50,0-1-1,0 1 1,0 0-1,0 0 1,0 0-1,10 1 1,-14 0-27,-26 0 27,11 0 1,-516 8-631,124 15 798,246-13-171,39-5 37,0-5 0,-136-18 0,127-2 152,16-5-223,99 22 64,0 0-1,0-1 1,0 0 0,-23-11-1,33 14-26,2 1-37,18-7-363,15 0 296,0 2-1,60-3 1,-77 7 70,460-58 40,-143 4-137,47-10 235,-103 21 13,-238 37-151,-20 4-6,22-2-1,-33 5 26,-1 0-1,0 0 0,0 0 1,1 0-1,-1 1 0,0 0 1,0 0-1,0 0 0,8 3 0,-1 2-37,-2-1 42,-5 2 11,-4-5 6,0-1-1,0 0 0,-1 1 0,1-1 0,0 0 0,0 1 0,-1-1 1,1 0-1,0 1 0,-1-1 0,1 0 0,-1 0 0,0 0 0,1 1 1,-1-1-1,0 0 0,0 0 0,0 0 0,0 0 0,0 0 0,0 0 1,0-1-1,0 1 0,0 0 0,0 0 0,-2 0 0,-1 2 43,-1-1 0,1 0 0,-1 0 0,0 0 0,-10 1 0,-15 2 33,-1-2 0,0-1 0,-34-2 0,-97-15-94,52 4 6,-128 2 14,-26-2-25,44-14-62,169 24-44,32 1-66,34 9-98,26 12 239,1-2-1,0-2 1,53 14 0,137 17 75,-26-19-103,-139-23 177,75-4 0,-43-7 71,39-1-204,-89 3 265,94-17-1,-83 10-427,-37 5 184,35-11 0,2-1 223,-52 15-221,2 0-179,-1 0 1,18 0-1,-23 2 172,-1 0 0,1 0-1,0 1 1,-1-1-1,1 1 1,-1 0 0,0 0-1,1 1 1,-1-1 0,0 1-1,4 2 1,3 3-12,0 0 0,-1 1 0,0 0 0,-1 0 0,0 1 0,12 18 0,-8-9-47,-1 0-1,17 38 1,-22-41 57,-1 1 1,-1-1 0,0 1-1,-1 0 1,0 1-1,-2-1 1,0 0-1,0 1 1,-2-1 0,-2 19-1,-57 561 206,58-479-64,3-56 623,-1-61-737,0 1-1,1 0 1,-1-1-1,0 1 1,0-1-1,0 1 1,1 0-1,-1-1 1,0 1-1,1-1 1,-1 1 0,0-1-1,1 1 1,-1-1-1,1 1 1,-1-1-1,1 1 1,-1-1-1,1 0 1,-1 1-1,1-1 1,-1 0-1,1 1 1,-1-1-1,2 0 1,17 5 531,-16-4-513,-2-2-6,1 1-1,-1 0 0,1 0 0,0-1 0,-1 1 0,1-1 0,-1 1 1,0-1-1,1 1 0,-1-1 0,1 0 0,-1 0 0,0 0 0,0 0 1,1 0-1,-1 0 0,0 0 0,2-2 0,6-6-403,-8 9 255,8 3-133,-24-3 144,10-1 155,0-1 0,0 1 1,0-1-1,-6-4 0,-10-2-197,-18-7-58,-59-33 0,19 9 69,-4 2 120,2-4 0,-93-63-1,93 45-38,27 18 31,-102-56 0,89 65-48,-112-37-1,-78-1 52,46 9-8,178 50 28,-321-125 264,332 125-278,0-1-1,0-2 0,1 0 1,1-1-1,-22-21 1,5-1-11,-47-60 1,72 81-19,-1 1 1,0 1-1,-1 0 0,0 1 1,-1 1-1,-1 0 0,0 0 1,-17-8-1,24 17 7,-1-1 1,1 2-1,-1-1 0,1 1 1,-1 1-1,0 0 1,0 0-1,-15 1 1,21 1 20,1 0 0,0 0 0,-1 0 1,1 0-1,0 0 0,-1 1 1,1 0-1,0-1 0,0 1 1,0 0-1,1 0 0,-1 1 1,0-1-1,1 1 0,0-1 0,-1 1 1,1 0-1,-3 5 0,-1 1-21,1 1 0,0-1-1,1 1 1,-6 20-1,7-18 15,0-1-1,1 2 0,1-1 1,0 0-1,1 0 0,0 0 1,1 1-1,0-1 0,1 0 1,0 0-1,1 0 0,8 21 1,-3-15 19,0-1 1,1 0 0,0 0-1,2-1 1,0-1-1,0 1 1,22 20 0,241 218 649,-253-237-539,1-2 0,0 0 0,1-1-1,1-1 1,1-1 0,-1-1 0,2-2 0,51 13 0,222 27-140,-144-26 185,-100-13-251,85 28-1,50 34-224,-35-1 381,82 32-581,-212-95 311,124 46-3587,-145-52 3656,0-1 0,-1 1-1,1 0 1,-1 0 0,1 0 0,3 4 0,-6-6 149,0 1 0,-1 0 0,1 0-1,-1-1 1,1 1 0,-1 0 0,1 0 0,-1 0-1,0-1 1,1 1 0,-1 0 0,0 0 0,1 0-1,-1 0 1,0 0 0,0 0 0,0 0 0,0 0 0,0-1-1,0 1 1,0 0 0,0 0 0,0 0 0,-1 0-1,1 0 1,0 0 0,-1 0 0,1-1 0,0 1-1,-1 0 1,0 1 0,-5 6 16,1-1-1,-1 0 1,0-1 0,-1 0-1,0 0 1,0 0 0,0 0-1,0-1 1,-14 7 0,-16 11 171,16-7-115,0 0 1,-21 22 0,27-25 9,12-11-78,1 0 1,-1 0-1,1 1 1,0-1 0,0 1-1,-1-1 1,2 1 0,-4 3-1,-3 14-77,7-16 120,-1 0 0,1 0-1,-1 0 1,0 0 0,0-1 0,0 1 0,-1-1-1,1 1 1,-1-1 0,-6 6 0,-9 4-45,-1-1 0,-1-1 0,0 0 0,-1-2 0,-28 10 0,-113 26-17,157-44 31,-618 128 252,515-108-363,-35 7-110,38-7 370,45-8-135,26-11-121,29-2 134,-1 0-1,1 0 0,0 1 0,0 0 0,0-1 0,0 2 0,0-1 1,-8 4-1,11-4-31,0 0 0,0-1 0,0 1 0,0 0 0,0-1 0,0 1 0,-4-1-1,-7 3-152,10-2 141,0-1-1,-1 1 0,1-1 0,0 0 0,-1 1 1,1-1-1,-7-1 0,-5 0 5,-29 1 11,-187-5 140,48 4-299,101 1 315,15 6-318,56-6 130,-1 1 1,-20 4-1,27-4 65,-23 4-6,27-5-210,3 0-5,20 4 672,-1-2-1,38 0 1,188-7 389,-223 5-828,161 5 477,-68-4-388,-61-2-90,156-4 104,240 2 1034,-283-6-986,106 6 128,-80-3-262,-57 0 119,0 0-136,68-2 263,73 8-342,-270 1-52,-7 0 19,-8 2-9,6-2 64,-19 2 170,-1 0 0,-35 0 1,17-2-103,-120 4-324,-8 11 144,100-11 315,-106-6 1,58-2-431,15 2 192,11-1 55,-115 13 0,160-8-15,-57-2 1,54-1 19,-95-9 102,-67 1-31,15 8-198,176 0-66,-31 7 0,2 0-1294,41-6 615,-1 0-1,1 1 0,-1 0 0,1 0 1,-1 0-1,1 0 0,0 1 0,0 0 1,-5 4-1,-11 6-1841,18-12 2328,0 0 0,0 0 0,0 0-1,0 0 1,-6 0 0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9:0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14 8064,'-2'-2'328,"0"1"0,0-1 0,0 1 0,0 0 0,0 0 0,0 0 0,0 0 0,0 0 0,0 1 0,0-1 0,-1 1 0,1-1 0,0 1 0,-1 0 0,-1 0 0,-39 3 1859,31-1-1212,7-2-816,-121 18 3687,104-13-3522,0 0 0,0 1 0,-35 16 0,56-22-331,-1 1-1,1 0 1,-1 0-1,1 0 1,-1 0-1,1 0 1,0 0-1,-1 0 1,1 0-1,0 0 1,0 1-1,0-1 1,0 0-1,0 1 0,-1 1 1,2-2 5,-1 0 1,1 0-1,0 0 1,0 1-1,0-1 1,0 0-1,0 0 1,0 0-1,0 0 1,0 0-1,0 1 1,0-1-1,1 0 1,-1 0-1,0 0 1,1 0-1,0 1 1,2 4 9,1 0 1,1 0-1,-1-1 1,1 0-1,-1 0 1,7 4-1,-9-6-5,137 106 423,-95-77 170,-2 2-1,48 48 1,-87-79-453,0 0-1,-1-1 0,1 1 0,-1 0 1,0 0-1,0 1 0,0-1 0,-1 0 1,3 7-1,-4-9-105,0 0-1,0 1 0,0-1 1,0 0-1,0 1 1,0-1-1,-1 0 1,1 0-1,0 1 1,-1-1-1,1 0 1,-1 0-1,1 1 1,-1-1-1,0 0 1,1 0-1,-1 0 1,0 0-1,0 0 1,0 0-1,0 0 1,0 0-1,0 0 1,0-1-1,0 1 1,0 0-1,-1-1 1,1 1-1,-2 0 1,-7 4 27,-1-1 0,0 0 0,-1-1 1,1 0-1,-1 0 0,1-2 0,-17 2 1,1 0-110,-12 2-687,1-2 0,-1-1 0,-49-5 0,64 1-318,-22-2-2185,43 3 2471,-1 1 0,1-1 0,-1 0 0,1-1 0,-1 1 0,1 0 0,0-1 0,0 0 0,-5-2 0,-3-10-2569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9:07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 6048,'0'0'86,"0"0"0,-1 0 0,1 0 1,0 0-1,0-1 0,0 1 0,0 0 0,0 0 0,0 0 1,0 0-1,-1-1 0,1 1 0,0 0 0,0 0 1,0 0-1,0-1 0,0 1 0,0 0 0,0 0 1,0 0-1,0-1 0,0 1 0,0 0 0,0 0 0,0 0 1,0-1-1,0 1 0,1 0 0,-1 0 0,0 0 1,0 0-1,0-1 0,0 1 0,0 0 0,0 0 0,0 0 1,1 0-1,-1 0 0,0-1 0,0 1 0,0 0 1,0 0-1,0 0 0,1 0 0,-1 0 0,0 0 1,0 0-1,0 0 0,1 0 0,-1-1 0,0 1 0,0 0 1,0 0-1,0 0 0,1 0 0,-1 0 0,0 0 1,11-4 1826,-5 1-1377,0 0 0,1 0 1,0 1-1,0-1 0,-1 1 1,1 1-1,0-1 0,12 0 1,-8 2-72,0 0 0,0 0-1,0 1 1,21 4 0,-28-4-299,0 0 0,0 1-1,0-1 1,0 1-1,0 0 1,0 0-1,-1 1 1,1-1 0,5 6-1,-8-7-126,0 0-1,0 0 1,0 0-1,0 0 1,0 0-1,0 0 1,-1 0-1,1 0 1,0 0-1,-1 1 1,1-1-1,-1 0 1,1 1-1,-1-1 1,0 0-1,0 1 1,1-1-1,-1 0 1,0 1-1,0-1 1,0 0-1,0 1 1,-1-1 0,1 0-1,0 1 1,-1-1-1,1 0 1,0 1-1,-1-1 1,0 0-1,1 0 1,-1 1-1,-1 1 1,-4 3 25,1 1 0,-1-1 0,-1 0 1,1 0-1,-11 6 0,-41 24 748,25-16-276,16-10-334,-23 16 567,40-26-747,-1 1 1,1-1-1,-1 0 1,1 1 0,0-1-1,-1 0 1,1 1-1,0-1 1,-1 1 0,1-1-1,0 1 1,0-1-1,-1 0 1,1 1 0,0-1-1,0 1 1,0-1-1,-1 1 1,1-1 0,0 1-1,0 0 1,0-1-1,0 1 1,0-1 0,0 1-1,0-1 1,0 1-1,0-1 1,1 1 0,-1-1-1,0 1 1,0-1 0,0 1-1,1-1 1,-1 1-1,0-1 1,0 0 0,1 1-1,0 0 1,0 0 10,0 0 1,0 1-1,1-1 1,-1 0-1,1 0 1,-1 0-1,1 0 1,0-1 0,-1 1-1,1 0 1,2 0-1,27 5-801,1-2-1,-1-2 0,58-1 1,-50-1-1406,5 0-632,17 0-5993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9:08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444 15 5216,'4'-14'1696,"-4"14"-1628,0 0 0,0 0 0,0 1 0,0-1 0,0 0 0,0 0 0,0 0 0,0 0 0,0 0 0,1 0 0,-1 0 0,0 0 0,0 1 1,0-1-1,0 0 0,0 0 0,0 0 0,0 0 0,0 0 0,0 0 0,1 0 0,-1 0 0,0 0 0,0 0 0,0 0 0,0 0 0,0 0 0,0 0 0,1 0 0,-1 0 0,0 0 0,0 0 0,0 0 1,0 0-1,0 0 0,0 0 0,0 0 0,1 0 0,-1 0 0,0 0 0,0 0 0,0 0 0,0 0 0,0 0 0,0 0 0,0 0 0,1-1 0,-1 1 0,0 0 0,0 0 0,0 0 0,0 0 0,0 0 1,0 0-1,0 0 0,0 0 0,0 0 0,0-1 0,0 1 0,0 0 0,0 0 0,0 0 0,0 0 0,0 0 0,0 0 0,0-1 0,4 8 2173,-4-2-1977,0-1 1,0 1 0,0-1 0,-1 0-1,1 1 1,-1-1 0,0 1 0,0-1 0,-1 0-1,1 0 1,-1 0 0,0 0 0,-4 7-1,-4 5 403,-24 28-1,22-30-324,-9 14 100,1 0 1,1 2 0,1 0-1,2 2 1,-18 48 0,-2 10 87,-108 308 1430,143-396-1954,-24 87 337,-16 108 0,37-169-315,1 0-1,2 0 1,0 0-1,2 0 0,1 0 1,1 0-1,2-1 1,12 46-1,-10-55-43,0 0 0,1 0-1,0 0 1,20 28 0,-20-36-129,0 0 0,0-1 0,1 1 0,1-2 0,-1 1 0,1-1-1,1-1 1,18 10 0,-6-5-378,2-1 0,-1-2 0,1 0-1,1-2 1,39 7 0,-21-8-1204,1-2 0,82-3 1,273-34-9773,-187 4 8710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9:0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 7968,'0'-1'104,"-1"1"0,1 0 1,0 0-1,0 0 0,0-1 0,0 1 1,-1 0-1,1 0 0,0-1 0,0 1 1,0 0-1,0 0 0,0-1 0,0 1 1,-1 0-1,1-1 0,0 1 0,0 0 1,0-1-1,0 1 0,0 0 1,0 0-1,0-1 0,0 1 0,1 0 1,-1-1-1,0 1 0,0 0 0,8-2 1008,23 9-1186,-18-4 514,-6 0-156,0-1 1,0 1-1,0 0 1,-1 0-1,1 0 1,-1 1-1,0 0 0,0 1 1,0-1-1,-1 1 1,0 0-1,0 1 1,5 5-1,7 12 311,-1 1 0,14 27 1,-10-16-7,8 8 80,1-2-1,53 57 0,-46-58-292,-1 2 0,-2 1 0,34 60 0,-31-40-157,-4 2 0,-3 1-1,-2 2 1,18 77 0,-38-115-115,-1 0 1,-2 0 0,-1 1-1,-2-1 1,-1 1 0,-1-1 0,-2 1-1,0-1 1,-3 0 0,0 0-1,-2 0 1,-1-1 0,-1 0-1,-2-1 1,-1 0 0,-1-1-1,-1 0 1,-30 38 0,15-26-78,-2-2 0,-39 34 0,50-53-413,0 0 0,-2-1 0,0-2 0,0 0 0,-28 12 0,18-13-1688,-1-2-1,-64 14 0,11-12-836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9:0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22 567 3392,'-6'-6'520,"4"5"-374,0 0-1,1 0 0,-1 0 1,1 0-1,0 0 1,-1-1-1,1 1 1,-2-3-1,20-20 12821,-7 19-11163,14-3-2223,-20 7 1009,216-43 1671,-125 28-1730,565-66 718,80 14-667,139 13-106,-538 37-17,387-38 294,-509 36-702,157-24-1326,-272 19-1990,44-30-6940,-83 28 3721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9:30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1 1056,'8'6'11018,"-10"-2"-9146,-3 14 27,0-9-1584,0-1 0,-1 0 0,0 0 0,0 0 0,0-1 0,-1 0 0,0 0 0,0-1 0,-1 0 0,-10 6-1,-10 5 156,-52 22 0,21-11 139,25-11-464,1 3-1,1 0 1,2 2-1,0 2 1,1 0 0,1 2-1,1 1 1,-34 46-1,22-22 214,-48 86-1,83-131-593,1 1-1,-2-1 1,1 0-1,-1 0 1,-5 6-1,17-51-15874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9:31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6400,'0'1'7688,"7"4"-5734,1 2-1373,1-1-1,0 0 0,0 0 1,14 6-1,12 7 97,3 5-156,-1 3 1,-1 1-1,-1 1 1,48 54 0,-46-42-448,92 97 689,-119-127-879,-7-8 8,0 0 1,0 1 0,0-1 0,1-1 0,-1 1-1,1 0 1,0-1 0,-1 0 0,1 0 0,0 0 0,6 2-1,-10-4-43,0 0 1,1 0-1,-1 1 0,1-1 0,-1 0 0,1 0 0,-1 0 0,0 0 1,1 0-1,-1 0 0,1 0 0,-1 0 0,1 0 0,-1 0 0,0 0 0,1-1 1,-1 1-1,1 0 0,-1 0 0,0 0 0,1 0 0,-1-1 0,0 1 1,1 0-1,-1 0 0,0-1 0,1 1 0,-1 0 0,1-1 0,-1 0-292,1 0 0,-1 0 0,0-1-1,0 1 1,0 0 0,1 0 0,-1 0-1,0 0 1,0 0 0,-1 0 0,1-3-1,-4-21-5998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9:32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47 3072,'-1'-3'581,"0"0"1,1 0-1,-1 0 0,1 0 1,-1 0-1,1-1 1,0 1-1,0 0 0,1-4 1,-1-4 4350,-2 19-3113,-2 5-1295,0 0-1,1 1 1,1-1-1,0 0 1,0 25 0,-2 9 403,-23 301 2380,22-175-1772,2-86-3114,1-1-9273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9:3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59 8640,'-1'-1'320,"1"-1"0,-1 0 0,1 1 1,-1-1-1,1 0 0,0 1 0,-1-1 1,1 0-1,0 1 0,0-4 0,1-2 2184,-2 7-2328,1 0 0,-1 0 0,0 0 0,1 1 0,-1-1 0,1 0 0,-1 0 0,1 0 0,-1 1 0,1-1 0,-1 0 0,1 1 0,-1-1 0,1 0 0,-1 1 0,1-1 0,-1 2 0,-1 0-18,0 1 0,-1 0 0,1-1 0,0 1 0,-5 2 1,-7 8 407,4-2-269,0 0 0,1 0 1,0 0-1,1 1 0,0 1 1,1-1-1,-11 28 0,10-14-105,1 0-1,0 0 1,2 0-1,2 1 0,0 0 1,1 0-1,2 0 1,3 30-1,-1-47-98,1 1 1,-1 0-1,2-1 1,0 0-1,0 0 1,0 0 0,1 0-1,1-1 1,0 0-1,0 0 1,1 0-1,0-1 1,0 0-1,16 14 1,-20-20-22,1 0 0,-1 0 0,1 0 0,-1 0 0,1 0 0,0-1 0,-1 0 0,1 0 1,0 0-1,0 0 0,0 0 0,0-1 0,0 1 0,7-2 0,-5 1 0,0-1 1,0-1-1,0 1 0,0-1 0,-1 0 1,1-1-1,-1 1 0,10-7 0,3-4 10,0 0-1,-1-2 1,-1 0-1,17-20 0,-29 30-81,28-32 139,-1-2 0,-1-1-1,41-77 1,-64 104-128,0-1 1,-1-1-1,-1 1 1,7-26-1,-11 35-35,0 0-1,0 0 0,-1 0 1,1 0-1,-1 0 1,-1 0-1,1 0 0,-1 0 1,1 0-1,-1 0 0,-1 0 1,1 0-1,-1 0 0,0 1 1,0-1-1,0 1 0,-1-1 1,-3-5-1,0 3-26,0 1-1,-1-1 0,1 1 0,-1 0 1,0 1-1,-1 0 0,0 0 1,1 0-1,-2 1 0,-10-4 1,3 2-38,0 2 0,0 0 0,0 1 0,-31-3 0,33 6-227,1 1 1,0 0-1,0 1 1,0 0-1,0 1 1,1 0-1,-1 1 1,1 0-1,0 1 0,0 1 1,-13 8-1,23-13-90,0 0 0,1 0 1,-1 1-1,0-1 0,1 1 0,-1 0 0,1-1 0,0 1 0,0 0 0,0 0 0,-1 0 0,2 0 0,-1 0 0,0 0 0,0 0 0,1 0 0,-1 0 1,1 0-1,-1 0 0,1 0 0,0 0 0,0 3 0,1 4-1259,-1 0 1,2-1 0,-1 1-1,4 9 1,-4-17 1584,10 32-2949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9:34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9 174 4800,'-2'-5'711,"2"4"-576,0 0 0,0 1 0,0-1 0,-1 0 0,1 0 0,-1 0 1,1 1-1,0-1 0,-1 0 0,1 1 0,-1-1 0,1 0 0,-2 0 870,6-11 8997,-4 12-9786,85-48 3373,-31 21-2925,72-26 0,-114 49-629,0 0 0,14-3 0,-24 7-40,1-1 1,-1 1-1,1-1 0,-1 1 0,1 0 0,-1 0 0,1 0 0,0 0 0,-1 1 0,1-1 0,-1 1 0,1-1 0,-1 1 0,0 0 0,1 0 0,-1 0 0,4 2 0,-5-2 11,-1-1 0,1 1 0,-1-1 0,1 1 0,-1 0 0,0-1 0,1 1 0,-1-1 0,0 1 0,0-1 0,1 1 0,-1 0 0,0-1 0,0 1 0,0 0 0,0-1 0,0 1 0,0 0 0,0-1 0,0 1 0,0 0 0,0-1 0,0 1 0,0 0 0,0-1 0,-1 1 0,1-1 0,0 1 0,0 0 0,-1-1 0,1 1 0,-1 0 0,-15 18 56,13-15-98,-22 22 29,-38 43 276,61-66-266,-1 0 0,1 0 0,0 0 0,1 0 1,-1 1-1,0-1 0,-1 5 0,3-7-1,0 1 0,-1 0 0,1-1-1,0 1 1,0 0 0,0-1 0,0 1 0,0-1 0,1 1-1,-1 0 1,0-1 0,1 1 0,-1-1 0,1 1 0,0-1 0,-1 1-1,3 2 1,14 19 151,38 42 0,5 4-437,-53-59 320,0 0-1,-1 0 1,0 0-1,-1 0 1,7 20-1,-11-27-18,0 0 0,-1 1 0,1-1 0,-1 0 0,1 0 0,-1 0 0,0 0 0,0 0 0,0 1 0,-1-1 0,1 0 0,-1 0 0,0 0-1,1 0 1,-2 0 0,1 0 0,0 0 0,0 0 0,-1 0 0,0-1 0,1 1 0,-1-1 0,-3 4 0,-1 0 14,0-1-1,0 0 1,0-1 0,-1 0-1,1 0 1,-1 0-1,0-1 1,-11 5 0,11-6-13,1-1 1,0 1 0,0-1 0,0 0 0,-1 0 0,1-1 0,-13-1 0,0-1-435,-24-6-1,2-1-3979,40 9 4009,0 0 0,0 0 0,0 0 0,0 0 0,0-1 0,0 1 0,0 0-1,1 0 1,-1 1 0,0-1 0,0 0 0,0 0 0,0 0 0,0 1 0,0-1-1,-1 1 1,5 9-2407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2:13:43.498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129 72 1472,'-1'-2'136,"0"1"0,1 0 1,-1 0-1,1 0 0,-1-1 0,1 1 0,0 0 1,0-1-1,-1 1 0,1 0 0,0-1 1,0 1-1,0 0 0,1-1 0,-1 1 0,0 0 1,0 0-1,1-1 0,-1 1 0,1 0 1,-1 0-1,1-1 0,0-1 0,9-13 328,-9 15-386,0 0-1,0 0 0,-1 0 1,1 0-1,0-1 0,-1 1 1,1 0-1,0-1 0,-1 1 0,0-1 1,1 1-1,-1 0 0,0-1 1,0 1-1,1-3 0,-1 191 2617,0-184-2659,0 1 0,1 0 0,0 0 0,0 0 0,0-1 0,1 1 0,-1-1 0,4 6 0,-3-6 1,-1 1 1,1-1 0,-1 1 0,1-1-1,-1 1 1,0 0 0,-1 0-1,2 5 1,-2 82 710,-2-77-649,1 0 0,-2-1 0,-4 17 0,6-26-85,-5 16 25,2-7 13,1 0 1,-2 16-1,-1 12 86,-2 21 46,3-30-73,0 0 0,-2 0-1,-19 53 1,12-43 43,-4 4 132,4-11-191,-14 52 183,19-54-170,10-28-22,0-4 141,4-10 477,4-20 493,-8 27-1172,23-58-88,26-193 0,-17 71-42,-29 155 40,-1-1 0,0-49 0,0 63-71,-3 13-43,1-1 0,-1 1-1,1-1 1,-1 1-1,0-1 1,1 1-1,-1-1 1,0 1-1,0-3 1,3 10 50,0 1 1,0 0-1,-1 0 0,0 0 1,0 0-1,-1 1 0,2 10 1,-1 53 196,-2-69-78,-2 98 381,-24 163 1,15-173 34,11-76-583,0-1 0,0 1 0,1 0 0,5 21 0,0-19-2132,7-2 652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9:34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23 4992,'2'-8'1240,"-2"7"-1118,1 0-1,-1 0 1,0 0 0,0-1-1,1 1 1,5-7 6830,-6 10-5485,3 13-745,-1 0-1,0 0 1,-1 0 0,-1 0 0,0 0 0,-3 16-1,1-7-371,-46 484 2696,33-256-2552,15-141-2855,-8-140-11207,7 2 8854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9:35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16 150 7456,'-14'-34'2421,"14"33"-2295,-1-1 1,1 1-1,0 0 0,0-1 1,-1 1-1,1 0 0,0-1 0,0 1 1,0-1-1,0 1 0,1 0 1,-1-1-1,0 1 0,0 0 1,1-1-1,-1 1 0,1 0 0,-1 0 1,1-1-1,0 1 0,-1 0 1,1 0-1,0 0 0,0 0 1,0 0-1,0 0 0,0 0 0,2-2 1,5-5 946,-4 2-859,0 1 1,1 0-1,0-1 0,0 2 0,0-1 1,0 1-1,1-1 0,-1 1 1,1 1-1,0-1 0,1 1 1,-1 0-1,0 1 0,1 0 1,0 0-1,-1 0 0,1 0 1,0 1-1,0 0 0,0 1 0,0 0 1,0 0-1,0 0 0,-1 1 1,1 0-1,12 3 0,13 7 341,34 17-1,-35-14-255,-16-8-185,0 2 0,-1-1 0,1 2 0,-2 0 0,1 1 0,-1 0 0,-1 1 0,0 1 1,13 15-1,-19-19-11,0 1 0,0 0 0,0 0 0,-2 0 0,1 1 0,-1-1 0,0 1 0,-1 0 0,0 1 0,-1-1 0,0 0 0,-1 1 0,0-1 0,0 1 1,-2 16-1,0-17 14,0-1 1,-1 1-1,-1-1 0,1 1 1,-1-1-1,-1 0 1,0 0-1,0 0 1,-1 0-1,0-1 1,0 0-1,-1 0 1,-8 9-1,-1-2-2,-1 0 0,-1-1 0,0-1-1,-36 22 1,45-30-129,-1-1-1,1 0 0,-1-1 1,1 0-1,-1 0 0,0-1 1,0 0-1,0-1 0,-1 0 1,1 0-1,0-1 0,0 0 1,-16-2-1,16 0-1287,-1 0 0,1 0 0,0-1 1,-13-5-1,15 6-3534,8 9-188,0-3 5044,4 11-5577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9:3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57 6816,'0'-22'3541,"0"20"-2938,0-6 3722,-1 6-3850,-1 1-1,1-1 1,0 0 0,-1 1 0,1 0-1,-1-1 1,1 1 0,-1 0 0,0 0-1,1 0 1,-1 0 0,-2-1 0,0 1-331,1-1 0,-1 1 1,0 0-1,1 1 1,-1-1-1,0 1 0,0-1 1,0 1-1,1 0 0,-6 1 1,0 1 145,0 0 0,-13 5 0,-5 1 40,5-2-232,1 1 1,0 1-1,0 0 1,-24 15-1,34-17-65,0 1-1,0 1 0,1 0 1,0 1-1,0 0 1,1 0-1,0 1 0,-12 17 1,10-10 17,1 0 0,1 1 1,1 0-1,-9 26 0,13-32 33,1 1-1,1-1 1,-1 1-1,2-1 1,0 1-1,0 0 1,3 23 0,-1-30-45,0-1 0,0 0 0,0 0 0,1 0 0,0 0 0,0 0 0,0-1 1,0 1-1,1-1 0,0 1 0,0-1 0,0 0 0,0 0 0,1 0 1,0 0-1,0-1 0,0 1 0,0-1 0,0 0 0,0-1 0,1 1 0,0-1 1,-1 1-1,1-1 0,0-1 0,0 1 0,0-1 0,0 0 0,0 0 0,1 0 1,-1-1-1,0 1 0,0-1 0,0-1 0,1 1 0,-1-1 0,0 0 1,0 0-1,9-3 0,-6 1-27,-1 0 0,0-1 0,1 0-1,-1 0 1,-1 0 0,1-1 0,0 0 0,-1 0 0,0 0 0,9-13 0,1-2 8,-1-1 1,13-25 0,-15 23-18,15-23-10,92-166-133,-115 203-32,-1-1 1,5-16 0,-9 18 86,-5 11-24,-6 11 23,7-6 155,1 0 0,1 0 1,0 1-1,0 0 0,1-1 1,0 1-1,0 16 0,1-9 0,1 0-1,1-1 0,6 25 1,-5-28-96,1 0-1,1-1 1,0 1 0,1-1 0,0 0-1,0 0 1,1 0 0,0-1-1,1 0 1,1-1 0,-1 0 0,1 0-1,1-1 1,0 0 0,0 0 0,0-1-1,1-1 1,0 0 0,16 7 0,60 19-1884,-64-25 509,0-2-1,0 0 1,0-2 0,30 1 0,50-11-8138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0:05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89 2912,'-4'-35'10245,"4"33"-10020,0 1 1,0 0-1,0 0 0,-1 0 1,1-1-1,-1 1 1,1 0-1,-1 0 0,1 0 1,-1 0-1,0 0 0,1 0 1,-1 0-1,0 0 0,-1-1 1,-18-15 1888,4 5-1109,16 11-985,0 1 0,-1-1-1,1 1 1,0 0 0,-1-1 0,1 1-1,-1-1 1,1 1 0,0 0 0,-1 0-1,1-1 1,-1 1 0,1 0-1,-1 0 1,1 0 0,-1-1 0,1 1-1,-1 0 1,1 0 0,-1 0 0,1 0-1,-1 0 1,0 0 0,1 0 0,-1 0-1,1 0 1,-1 0 0,1 1 0,-1-1-1,1 0 1,-1 0 0,1 0 0,-1 1-1,1-1 1,0 0 0,-1 0 0,1 1-1,-1-1 1,1 0 0,-1 1 0,1-1-1,0 1 1,-1-1 0,1 0 0,0 1-1,0-1 1,-1 1 0,1-1-1,0 1 1,-1 0 0,-1 3 25,1 1 0,-1-1 0,1 1 0,-2 6 0,-14 54 750,-43 106 1,33-101-330,-18 76 0,-10 126 81,39-179-220,9-50-149,-4 19 60,13-78-4822,-1 12 3634,0 0-1,1-1 1,-1 1-1,1 0 0,3-6 1,4-4-2829,11-17-2298,-9 8 3021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0:0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84 2720,'8'-20'4154,"-8"20"-3979,1-1-1,-1 1 0,0-1 0,0 1 0,0-1 0,0 1 0,0 0 0,0-1 1,0 1-1,0-1 0,0 1 0,0-1 0,0 1 0,0-1 0,0 1 1,0-1-1,0 1 0,0-1 0,0 1 0,-1 0 0,1-1 0,0 1 0,0-1 1,0 1-1,-1 0 0,1-1 0,-1 0 72,0 0 1,0 1-1,0-1 1,0 1-1,0-1 1,0 1 0,0-1-1,0 1 1,0 0-1,0-1 1,-1 1-1,-32-2 2231,29 2-2246,-9 2 73,-1-1-1,0 2 1,0 0 0,1 1-1,0 0 1,-1 1 0,2 0-1,-1 2 1,1-1-1,0 2 1,0 0 0,1 0-1,0 1 1,-15 14 0,18-13-229,1 0 1,0 0 0,0 1 0,1 0-1,0 1 1,1-1 0,1 1 0,0 1-1,-5 14 1,-1 16 162,-9 57 1,20-99-236,-5 37 164,2 0 0,3 73 0,0-104-145,1 0-1,0 0 0,1-1 0,-1 1 0,1 0 1,1-1-1,-1 1 0,1-1 0,0 0 1,6 9-1,-6-11 19,-1 0 0,1 0 0,0-1 0,1 1 0,-1-1 0,1 0 0,-1 0 0,1 0 0,0-1 1,0 1-1,0-1 0,1 0 0,-1 0 0,0 0 0,9 1 0,1 0 70,1-2 0,-1 0 1,1 0-1,-1-1 0,0-1 0,1-1 1,17-4-1,-11 1-82,0-1 1,0-1-1,-1 0 1,23-14-1,-28 13-10,-1-1 0,0-1 1,-1 0-1,0 0 0,-1-2 0,0 1 1,10-15-1,-7 8 30,-2-1-1,0 0 1,-1-1-1,14-33 1,-6 7 51,-3 8 2,-1 0-1,14-54 1,-28 82-91,1-1 0,-1 0 0,-1 0 0,0 1-1,-1-1 1,0 0 0,0 0 0,-1 0 0,-1 0-1,0 0 1,0 1 0,-1-1 0,-8-18 0,9 25-7,0-1 1,0 1 0,-1 0 0,0 0 0,0 0 0,0 0 0,0 1-1,-1-1 1,0 1 0,1 0 0,-1 0 0,0 0 0,0 0 0,-1 1 0,1-1-1,-1 1 1,-7-2 0,3 2-12,1 0 0,-1 1 0,0 0 0,1 0 0,-1 1 0,0 1 0,0-1 0,1 1 0,-10 3 0,-22 4-345,0 3-1,1 1 1,-65 31 0,97-40 0,1 0 1,0 1-1,0 0 1,0 0 0,0 0-1,-8 9 1,13-12 150,0 0-1,0 0 1,0 0 0,1 0-1,-1 0 1,0 0 0,1 0 0,-1 1-1,1-1 1,-1 0 0,1 0-1,-1 1 1,1-1 0,0 0-1,0 1 1,0-1 0,0 3-1,0-3-79,1 1 0,-1-1 0,1 1 0,0-1 0,0 1 0,-1-1 0,1 1 0,0-1 0,0 0 0,1 1 0,-1-1 0,0 0 0,0 0 0,0 0 0,1 0 0,-1 0 0,1 0 0,1 1 0,30 13-6880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0:0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40 3136,'4'-7'4966,"9"-11"209,-12 18-5057,-1-1 1,0 1-1,0-1 1,0 1-1,0 0 0,0-1 1,1 1-1,-1-1 1,0 1-1,0-1 0,0 1 1,0 0-1,0-1 1,-1 1-1,1-1 1,0 1-1,0-1 0,0 1 1,0 0-1,0-1 1,0 1-1,-1 0 0,1-1 1,0 1-1,0-1 1,-1 1-1,1 0 0,0-1 1,0 1-1,-1 0 1,1 0-1,0-1 0,-1 1 1,1 0-1,-1 0 1,1-1-1,0 1 0,-1 0 1,1 0-1,-1 0 1,1 0-1,0 0 0,-1 0 1,1 0-1,-1 0 1,0 0-1,-2-1 70,0 2 0,-1-1 1,1 0-1,-1 1 0,1 0 0,0-1 0,-1 1 0,1 1 1,0-1-1,0 0 0,0 1 0,-4 2 0,-5 2 193,4-2-120,0 0-1,1 1 1,0 0 0,-12 10 0,-8 6 77,26-20-82,6-10 608,2 0-679,4-4 68,-10 12 99,-1-2 175,0-3-1792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0:0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10 170 2816,'-10'-11'12598,"11"10"-12277,2-3-824,2-8 3745,3-3-2035,-2 1-531,1 5-547,0 0 0,1 1 0,0 0 0,0 0 0,1 1 0,0 0 0,0 1-1,1 0 1,-1 0 0,1 1 0,16-6 0,-15 6-103,1 1-1,1 1 0,-1 0 0,0 0 0,1 1 0,0 1 0,-1 0 0,1 0 0,0 2 1,12 1-1,-14 0 20,-1 1 1,0 0 0,0 0-1,0 1 1,0 1-1,-1-1 1,1 2 0,15 11-1,-21-14-6,0 1 0,0-1 0,0 1 0,-1 0 0,1 0 0,-1 1 0,0-1 0,4 10 0,-6-12-17,1 1 0,-1 0 1,-1 1-1,1-1 1,0 0-1,-1 0 1,0 0-1,0 0 1,1 1-1,-2-1 0,1 0 1,0 0-1,-1 0 1,0 0-1,-1 6 1,-1-3 24,0 0 0,0 0 1,-1 0-1,1-1 0,-1 1 0,-1-1 1,1 0-1,-6 6 0,-5 2 44,-25 18 1,-107 80 414,140-107-608,-9 7-57,16-10 159,0-1 0,-1 0 0,1 0 0,0 1 0,-1-1 0,1 0 0,0 1 0,-1-1 0,1 0 0,0 1 0,0-1 0,-1 0 0,1 1 0,0-1 0,0 1 0,0-1 0,0 0 0,0 1 0,0-1 0,-1 1 0,1-1 0,0 0 0,0 1 0,0-1 0,0 1 0,0-1 0,0 1 0,1-1 0,-1 0 0,0 1 0,0-1 0,0 1 0,5 4-54,-1 0 0,1-1 0,0 1 1,0-1-1,0 0 0,11 5 0,-1 1-12,27 18 137,-2 3-1,-1 1 0,-1 2 1,42 50-1,-65-67-13,-1 1-1,13 22 0,-23-34-50,-1 1 0,0 0 0,0 0 0,0 0 0,-1 0 0,0 0 0,0 1 0,-1-1 0,0 0 0,0 9 0,-1-13 17,-1 0 1,1 0-1,-1 0 1,1-1-1,-1 1 0,0 0 1,0-1-1,0 1 1,0 0-1,-1-1 0,1 0 1,-1 1-1,1-1 1,-1 0-1,0 1 1,0-1-1,0 0 0,0-1 1,0 1-1,0 0 1,-1 0-1,1-1 0,-1 0 1,1 1-1,-1-1 1,-2 1-1,-8 3 97,0-1 0,0-1 0,-27 5 0,34-7-91,5-1-45,-153 20 777,76-16-1442,-1-9-3463,61 2 1593,9-2-2593,9 5 5081,0 0 0,-1 0 0,1 0 0,0-1-754,0 1 755,0 0-1,0 0 0,0 0 0,0 0 0,0 0 0,0-1 1,0 1-1,0 0 0,0 0 0,0 0 0,0 0 0,0 0 1,0 0-1,0 0 0,0 0 0,0 0 0,0-1 0,0 1 1,0 0-1,0 0 0,0 0 0,0 0 0,1-1-691,-1 1 692,0 0-1,0 0 0,0 0 0,0 0 0,0 0 0,0 0 1,1 0-1,-1 0 0,0 0 0,0 0 0,0 0 0,15-1-5355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0:10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76 3488,'-3'-3'115,"0"1"183,0-1-1,0 0 1,1 0-1,-1 0 0,-2-4 1,4 5-2,0 1-1,1-1 1,-1 1 0,1-1 0,-1 1-1,1-1 1,0 1 0,0-1 0,0 1-1,0-1 1,0 1 0,0-1 0,0 1-1,0-1 1,1 0 0,0-2 0,0-3 2433,-1 6-2625,0 1-1,0 0 0,0-1 0,0 1 1,0 0-1,0-1 0,0 1 1,0 0-1,0-1 0,0 1 0,0 0 1,1-1-1,-1 1 0,0 0 1,0-1-1,0 1 0,0 0 1,1 0-1,-1-1 0,2-1 2051,-4 53-295,-18 95 0,11-92-1391,9-51-445,-50 281 1352,47-270-1219,-2 16 1058,5-28-803,5-15 213,67-163-133,-71 174-491,60-154-86,-50 133 86,1 1 0,1 0 0,1 0 0,26-30 0,-33 44-48,1 0 0,-1 0 0,2 1 0,-1 0 0,1 1 0,0 0 0,0 0 0,1 1 0,12-6 0,-20 11 46,-1-1-1,1 1 1,0 0 0,-1-1-1,1 1 1,0 0-1,-1 0 1,1 0-1,0 0 1,-1 0-1,1 0 1,0 1 0,-1-1-1,1 1 1,0-1-1,-1 1 1,1-1-1,-1 1 1,1 0 0,-1 0-1,1 0 1,-1 0-1,1 0 1,-1 0-1,0 0 1,0 0 0,1 0-1,-1 1 1,0-1-1,1 4 1,2 1 16,-1 1 1,0 0-1,0 0 0,-1 0 1,3 13-1,1 15 242,-1 0 1,0 46-1,-4-38-150,0-15-83,-5 33 1,0 9 238,4-70-258,0 0 1,0 1 0,0-1-1,0 0 1,-1 0-1,1 1 1,0-1 0,0 0-1,0 0 1,0 0-1,0 1 1,0-1-1,0 0 1,0 0 0,0 1-1,0-1 1,0 0-1,0 0 1,0 0 0,0 1-1,1-1 1,-1 0-1,0 0 1,0 0-1,0 1 1,0-1 0,0 0-1,0 0 1,1 0-1,-1 0 1,0 1 0,0-1-1,0 0 1,0 0-1,1 0 1,-1 0-1,0 0 1,0 1 0,0-1-1,1 0 1,-1 0-1,0 0 1,0 0 0,0 0-1,1 0 1,-1 0-1,0 0 1,0 0-1,1 0 1,-1 0 0,0 0-1,0 0 1,0 0-1,1 0 1,-1 0 0,0 0-1,1-1 10,0 0 0,0 0 0,0 0-1,0 1 1,0-1 0,0 0 0,0 0-1,-1 0 1,1-1 0,0 1 0,0-1 0,10-27 21,13-46 1,5-18 53,-22 76-81,2 0 0,0 0 1,1 1-1,0 0 1,1 0-1,1 1 1,1 1-1,0 0 1,28-23-1,-29 28-28,1 0 0,-1 1 0,1 0 0,1 2 0,-1-1-1,1 1 1,0 1 0,0 1 0,1 0 0,0 1 0,-1 0-1,1 1 1,18 0 0,-25 2 26,-1 0 0,1 1 1,-1 0-1,1 0 0,10 4 0,-14-4 14,0 1-1,-1-1 1,1 1 0,-1 0 0,1 1-1,-1-1 1,1 0 0,-1 1 0,0 0-1,0-1 1,0 1 0,2 4 0,2 5 35,0-1 1,-1 1-1,0 0 1,-1 1 0,0-1-1,-1 1 1,0 0-1,1 14 1,2 14 110,0 54-1,-8-7-162,-1-62-1289,1 0 0,2-1 0,4 31 0,-3-46-647,-1 1 0,0-1-1,-1 1 1,0 0 0,-2 18 0,-6 11-4515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9:13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 2912,'4'-6'20575,"8"2"-14482,18-1-10078,-21 3 6074,162-21-1283,-98 13-569,109 0 0,-85 6-258,-51 2 74,272-9 481,-317 11-518,4 0-959,4-1-592,-12-21-14264,2 14 12370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9:13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128 127 4064,'-10'-2'407,"6"2"-306,1-1-1,0 1 1,0 0-1,0-1 0,0 2 1,-1-1-1,1 0 1,0 1-1,0-1 0,0 1 1,0 0-1,0 0 1,-5 2-1,-45 24 4684,38-19 5612,22-8-6776,94-20-1156,233-43-182,116 11-1839,-251 32-1995,-171 15-1057,1 0-1346,-12 5-1961,-3 6 1730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2:13:45.628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0 9 2496,'25'-9'9653,"-8"12"-9312,-11-2-211,0 0 1,0 1-1,0-1 0,0 1 0,7 4 0,-1-1 23,13 3 71,0-2 1,1 0-1,-1-1 1,36 1-1,107-4 1144,-96-3-1021,-3 7-336,-63-6 10,0 1 0,-1-1 0,1 2 1,-1-1-1,1 1 0,6 2 0,-7-2 28,0 0 0,0 0 0,1-1 0,-1 0 0,0 0-1,7 0 1,65 3 634,25-1-561,-82-2-22,30 6-1,6 0-218,-37-6 98,102 4 624,-35 2-545,0 0 257,-47-6-316,-21 0 78,0-1 0,29-3-1,114-12 140,-116 13-304,35 0 293,12 0 156,24 2-90,-54 1-228,-29-2 70,-14 1-57,0 0 1,31 4 0,-40-3-3,0-1 0,1 0 0,-1 0 0,0-1 1,0 0-1,14-4 0,-14 3-69,1 0 0,0 0-1,-1 1 1,1 1 0,15 1 0,-2 1 119,34-1-1,0-1-43,-19 3-85,1 2 0,54 13 0,-7 3 9,-69-17 65,1 0 1,-1-2-1,1 0 0,-1 0 1,32-3-1,-17 1-270,0-3 374,-25 2-135,0 0 0,0 1-1,14 0 1,4 2-69,0 0 1,27-4-1,-4 1 171,15 1 18,71-9 1,-128 7-72,1 0 0,-1 0 0,14-6 0,-17 6-286,0 0 0,0 0 0,0 1-1,0-1 1,0 1 0,0 0 0,1 0 0,-1 1 0,0-1-1,0 1 1,1 0 0,6 1 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0:16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77 2240,'0'-2'130,"1"0"1,-1 0-1,0 0 1,1 0-1,-1 0 1,1 1-1,0-1 1,0 0-1,0 0 1,-1 1-1,2-1 0,-1 0 1,0 1-1,0-1 1,3-1-1,8-15 2796,-11 15-2160,1 0 1,0 1-1,-1-1 0,1 0 0,0 1 1,0 0-1,5-4 0,-3 1 2027,1 17-623,2 14-756,-1-1 0,6 43 0,-3 53-282,-6-81-815,18 369 1939,-13-71-1563,-8-183-378,2-146-351,-1-7 19,0 0 1,-1-1 0,1 1 0,-1-1 0,0 1 0,0 0 0,0-1-1,1 1 1,-2 2 0,1-3-154,1-2 68,5-13-43,0 0 0,-1 0 1,-1 0-1,0-1 0,1-17 0,1-3-121,-1 2 63,11-33-1,-13 56 177,0 0 0,1 1 0,0-1-1,0 1 1,1 0 0,1 1-1,11-15 1,-6 11 4,0 0 0,1 1 0,0 1 0,1 0 0,0 0 0,15-7 0,-18 11 69,1 1-1,-1 1 1,1 0-1,0 0 0,0 1 1,0 1-1,0 0 1,0 0-1,17 0 1,-22 3 8,0-1 0,1 1 0,-1 0 0,0 1 0,0 0 0,0 0 0,0 0 0,0 1 0,0-1 0,-1 2 0,1-1 0,-1 0 0,0 1 0,0 0 0,0 0 0,0 1 0,-1-1 0,7 9 0,-1 1 107,-1 0 1,0 0-1,0 1 0,-2 0 1,11 28-1,-8-9-537,-1 0 0,-2 1 0,4 40 0,-10-60-420,-1-10-664,0 0-1,1 0 1,0 0-1,0-1 1,0 1-1,0 0 0,1-1 1,3 9-1,3 1-2464,-2-5-672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0:23.8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104 195 3904,'-1'-1'416,"1"0"1,0 0-1,-1 0 0,1 0 1,0-1-1,0 1 1,0 0-1,0 0 0,0 0 1,0 0-1,0 0 1,1-2-1,0-6 2485,-7-2 399,6 10-3069,0 1 0,-1 0 0,1-1 0,0 1 0,-1-1-1,1 1 1,0-1 0,-1 0 0,1 1 0,0-1 0,0 1 0,0-1 0,0 1 0,0-1-1,0 0 1,-1 1 0,1-2 0,-1 7-101,0 0 0,-1 1 0,2-1 0,-1 0 0,0 0 0,1 0-1,0 1 1,0-1 0,2 5 0,-2 9 160,-9 103 654,0-16-592,-2 144 617,-5 258 68,9-17-360,2-237-389,13 170-219,-4-358 1233,-14-434-2608,-1 52 185,6-206 636,-5 55 42,2 47 75,8 398 305,1-1 1,1 0-1,8-34 0,-5 42-67,0 0 1,11-21-1,-2 6 119,-11 26 1,0 0 0,0 0 0,0 0 0,1 0 0,0 1 0,-1-1 0,1 1 0,5-3 0,0-1-33,-4 3 30,0 0 0,0 1-1,1-1 1,-1 1 0,1 1 0,-1-1-1,1 1 1,0 0 0,7-2 0,5 1 20,33-2 1,-21 2-30,505-32 299,-362 27-282,-85 5 35,160 18-1,12-5 73,-172-11-54,117 16-1,34 27 62,-161-28-90,266 34 17,-125-21 104,-155-19-155,-32-5 52,0 1 0,-1 2 1,0 1-1,37 13 0,-33-8-114,-1-3-1,1-1 1,63 7 0,-59-11 123,1 3 0,64 18 0,-57-9-3,66 12 0,-64-21-46,84 1 1,-114-8 1,439 9 145,-294-3-106,54 5 175,-90-3-448,33 0 369,178 15-110,-202-10 58,35 8 67,40 2-175,204 20 261,-220-18 213,133 8-77,-126-15-385,87-1 275,-130-10-165,-137-5-95,226 8-28,-127-5-203,-94-2 361,40 9 0,-63-11-146,0 0 1,0 1 0,0-1-1,0 1 1,0 1-1,0-1 1,-1 0 0,1 1-1,-1 0 1,0 0 0,0 1-1,5 4 1,-4-3 24,-1 0 0,-1 0 0,1 1 1,-1-1-1,0 1 0,0 0 0,-1 0 0,1 0 0,1 11 0,7 26 7,7 76-1,-16-98-27,-1 1 1,-2 0-1,0-1 0,-1 1 0,-8 33 0,-84 290 43,93-344-32,-79 260-53,74-245 111,0 1-28,-13 22-1,14-25-269,4-6 203,1 3-397,-1-7 409,1-1 0,0 1-1,0-1 1,0 0 0,0 1 0,1-1 0,-1 0 0,1 1-1,0-1 1,0 0 0,1 4 0,-1-5 12,0 0-1,0 0 1,-1 0 0,1 1 0,-1-1-1,0 0 1,1 0 0,-1 1 0,0-1-1,0 0 1,-1 1 0,1-1-1,0 0 1,-1 0 0,0 0 0,-1 5-1,-3 19 112,4-5-450,0-18 324,0 1 0,1 0 0,0 0 0,-1 0-1,1 0 1,1 0 0,-1 0 0,1 0 0,-1 0 0,3 4 0,-3-7-4,1 1 0,-1-1 0,0 0 0,1 1 0,-1-1 0,0 1 0,0-1 0,0 1 0,0-1 0,0 1 0,0-1 0,0 1 0,-1-1 0,1 1 0,0-1 0,-1 1 0,1-1 0,-1 0 0,0 1 0,1-1 0,-1 0 0,0 0 0,-2 3 1,2-2-66,0 0-106,1-1 114,-1 1 1,1-1-1,0 1 1,-1 0-1,0-1 1,1 1-1,-1-1 1,0 1-1,0-1 1,0 1-1,0-1 1,0 0-1,0 0 0,0 1 1,0-1-1,0 0 1,-1 0-1,-2 2 1,0 0-11,-1 0 0,0 0 1,0-1-1,-7 3 0,-12 3-59,0-2 1,0-1-1,0-1 0,-34 2 0,-101-5-376,78-2 401,-26 0 296,-366 9 469,298-4-399,12-1-248,30-2 227,-40 3-312,-182 8 36,317-14 110,-1-2 1,-67-15-1,5 0-254,9 7 392,-89-16 373,130 20-432,-59-3 0,53 6-33,-20 2-53,-1 3-1,-79 12 1,156-12-38,-87 9 356,-139 34 1,180-32-347,-301 68 180,294-68-210,-6 0 215,-92 7 1,-169-20 359,82-1-600,-4 17 150,161-5-166,-308 46 94,309-39 119,0-4-1,-159 4 1,-47-28-30,270 10-96,-1 0-1,1-1 1,0-1 0,0-1-1,1 0 1,-1-1 0,1-1-1,-19-11 1,10 4 26,-1 1 1,-45-15-1,44 19 130,-1 1-1,1 2 1,-40-5 0,-86 4-413,130 8 282,0 2 0,1 0-1,-1 1 1,1 1 0,0 1 0,1 1-1,0 1 1,0 1 0,-28 16 0,19-7 62,-51 26 15,69-38-91,1-2-1,-1 1 1,-1-2 0,1 0-1,-15 3 1,-1-3 162,0-1 1,0 0-1,1-3 0,-1 0 1,0-1-1,-39-10 1,37 5-303,0-1 1,1-1 0,0-2-1,1-1 1,-41-24 0,63 32-676,0 0 0,0-1 0,-9-9 0,14 13 334,0-1-1,0 1 0,-1 0 0,1 0 0,0 0 0,1-1 0,-1 1 1,0-1-1,0 1 0,1 0 0,-1-1 0,0 1 0,1-1 0,0 0 1,-1 1-1,1-1 0,0 1 0,0-1 0,0 1 0,0-1 1,0 0-1,0 1 0,1-4 0,0 3-111,0 0 1,1 0-1,-1 0 0,1 1 1,0-1-1,0 0 0,0 1 1,4-4-1,20-10-3882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0:57.9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405 1 1888,'3'7'11816,"-15"0"-4499,3-4-9672,-39 7 3351,0 1 0,-59 24-1,86-27-814,-16 5-13,-61 33 0,88-41-164,9-5 3,0 0-1,0 1 0,0-1 1,0 0-1,0 1 0,1-1 0,-1 0 1,0 1-1,0-1 0,1 1 1,-1 0-1,0-1 0,1 1 1,-1-1-1,0 1 0,1 0 0,-1 0 1,1-1-1,-1 1 0,1 0 1,-1 0-1,1 0 0,0-1 1,-1 1-1,1 0 0,0 0 1,0 0-1,0 0 0,0 0 0,0 0 1,0-1-1,0 1 0,0 2 1,2 24 100,1 1 1,2-1 0,1 0-1,12 35 1,-8-27 58,14 44 177,10 35 516,-28-88-769,-1 1 0,2 36 0,12 151-74,-18-128 206,-2-50 377,17-45-412,-5 4-158,-1 0 0,0 1 0,1 0 0,0 1 0,0 0 0,0 1 1,0 0-1,0 1 0,1 0 0,-1 1 0,0 0 0,1 0 1,-1 2-1,16 2 0,-22-2-17,-1-1-1,0 1 1,0 0 0,5 3 0,-7-4-215,8-30-21820,-7 24 21076,10-18-1101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0:58.5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 4064,'3'-6'3458,"-3"6"-3350,0 0 0,0 0-1,1 0 1,-1 0 0,0 0 0,0 0-1,0 0 1,0 0 0,0 0-1,1 0 1,-1 1 539,0-1-540,1 0 1,-1 1 0,0-1-1,0 0 1,0 0 0,0 0 0,0 0-1,0 0 1,0 1 0,0-1-1,0 0 1,0 0 0,0 0 0,0 0-1,0 1 1,0-1 0,0 0 0,0 0-1,0 0 1,0 0 0,0 1-1,0-1 1,0 0 0,0 0 0,0 0-1,0 0 1,0 0 0,0 1-1,0-1 1,-1 0 0,1 48 2648,-1-11-1177,6 59 0,4 19 464,-6-67-1550,-2-32-433,4 32 0,-2-13-96,-3-28 100,0 0-1,0 0 1,3 8 0,0-7 5,-2-7-85,-1-14-4496,0-59-7018,0 57 8469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0:58.9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26 226 4640,'-2'-1'228,"0"0"0,1-1 0,-1 1 0,0 0 0,1-1 0,-1 1 0,1-1-1,-1 0 1,1 1 0,0-1 0,0 0 0,-1 0 0,1 0 0,1 0 0,-1 0 0,0 0 0,0 0 0,1 0 0,-1 0 0,1 0 0,0-1 0,-1 1 0,1 0 0,0 0 0,0 0 0,1 0 0,-1-1-1,0 1 1,1 0 0,0-2 0,4-10 261,0 0 1,0 0-1,2 0 0,-1 1 0,2 0 0,15-20 0,-20 28-436,1 1 1,-1 0-1,1 0 0,0 1 0,0-1 0,1 1 0,-1 0 1,1 0-1,-1 1 0,1-1 0,0 1 0,0 0 0,0 0 1,0 0-1,0 1 0,0 0 0,1 0 0,-1 0 1,0 1-1,1 0 0,-1 0 0,0 0 0,1 0 0,-1 1 1,0 0-1,1 0 0,-1 1 0,0-1 0,0 1 0,0 0 1,0 0-1,-1 1 0,8 4 0,-5-1 97,1 0 0,-2 1 0,1 0-1,-1 0 1,0 0 0,0 1 0,-1-1 0,0 2-1,0-1 1,-1 0 0,0 1 0,-1 0 0,0 0-1,0 0 1,2 12 0,-4-13-10,0 0 1,-1 0-1,1 0 1,-1 0-1,-1 0 1,0 0 0,0 0-1,0 0 1,-1-1-1,0 1 1,-1 0-1,0-1 1,0 0-1,0 1 1,-1-1-1,0-1 1,-1 1-1,-7 9 1,7-11-92,0-1-1,0 1 1,-1-1 0,0 0 0,0-1 0,0 1 0,0-1 0,0 0 0,-1-1 0,0 1-1,1-1 1,-1-1 0,0 1 0,0-1 0,0 0 0,0-1 0,0 0 0,0 0 0,0 0-1,0-1 1,0 0 0,1 0 0,-8-3 0,10 2-557,0 0 0,1 0 1,0 0-1,-1-1 0,1 0 0,0 1 0,0-1 1,0 0-1,1 0 0,-1-1 0,1 1 0,-1 0 1,-2-8-1,5 6-2985,4 0 1125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0:59.8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289 24 4064,'-2'-2'598,"-1"0"0,0 0 0,0 0 0,-1 1 0,1-1 0,0 1 0,0 0 0,-1 0 1,1 0-1,-1 0 0,1 1 0,-1-1 0,1 1 0,-6 0 0,-10 0 1498,-25 4 0,36-3-2193,-3 0 362,0 1 1,0 0-1,0 1 0,0 0 0,1 1 0,-1 0 1,1 1-1,0 0 0,0 0 0,-18 14 0,26-17-223,-1 1 0,0 0-1,1 0 1,-1 0-1,1 0 1,0 0-1,0 1 1,0-1-1,1 0 1,-1 1 0,1 0-1,0-1 1,0 1-1,0 0 1,0 0-1,1-1 1,0 1 0,-1 0-1,1 0 1,1 0-1,-1 0 1,0 0-1,1-1 1,0 1 0,0 0-1,0-1 1,0 1-1,1 0 1,2 5-1,-1-5-3,-1 1-1,1 0 1,0-1-1,0 0 0,0 1 1,1-1-1,-1 0 0,1-1 1,0 1-1,0-1 1,0 1-1,1-1 0,-1-1 1,1 1-1,0-1 0,-1 1 1,1-1-1,0-1 1,0 1-1,1-1 0,4 1 1,-4-1-14,0-1 0,0 0 0,0-1 1,-1 1-1,1-1 0,0-1 0,-1 1 0,1-1 1,-1 1-1,1-2 0,-1 1 0,0-1 1,1 1-1,-2-1 0,6-4 0,3-4-7,-1 0-1,0-1 1,19-26-1,-26 30-47,0 0 1,-1 0 0,0-1-1,0 1 1,-1-1-1,0 0 1,0 0-1,-1 0 1,0-1-1,-1 1 1,0 0-1,0-1 1,-2-10-1,-1 11-82,0 7 152,1 6 115,3 17 226,0 0-1,2 0 0,0 0 0,1-1 1,1 1-1,11 22 0,1 11-228,-13-41-99,-1 0 0,1 0 0,14 24 0,-19-37-100,0 1 1,1 0-1,-1-1 1,1 1 0,-1 0-1,1-1 1,-1 1-1,1-1 1,0 1 0,-1-1-1,1 1 1,0-1-1,-1 0 1,1 1 0,1-1-1,-2 0-76,0 1 0,1-1 0,-1 0 0,0 0 0,1-1 0,-1 1 1,1 0-1,-1 0 0,0 0 0,1 0 0,-1 0 0,1 0 0,-1 0 0,0-1 0,1 1 0,-1 0 0,0 0 0,1 0 0,-1-1 0,0 1 0,1-1 0,1-2-1118,0 0-1,0 0 0,0 0 1,0 0-1,1-6 1,4-4-1838,12-15-990,-1-3-164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1:00.9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35 3904,'0'0'104,"-1"0"1,1 0-1,0 0 0,-1 0 1,1 1-1,0-1 0,-1 0 1,1 0-1,-1 0 1,1 0-1,0 0 0,-1 0 1,1 0-1,-1-1 0,1 1 1,0 0-1,-1 0 0,1 0 1,0 0-1,-1 0 1,1 0-1,0-1 0,-1 1 1,1 0-1,0 0 0,-1-1 1,1 1-1,0 0 1,0 0-1,-1-1 0,1 1 1,0-1-1,10-7 6644,13-3-1186,-11 6-7311,-4 3 1847,1 0 1,-1 1-1,0 0 1,0 1-1,0 0 0,14 1 1,1 0 33,-21-1-207,7 13 81,-7-9 4,0 1 0,-1 0 0,0 0 0,0 0 0,0 0 0,0 0 0,-1 0 0,0 9 0,5 197 1185,-5-158-1001,-2 6 140,4 1-1,12 79 1,0-33-201,2 7 102,5 28 307,-7-34-268,-13-85-72,-1-21 81,-9 9-6,-3-7-148,0-1 0,0 0-1,0-1 1,0 0 0,0-1-1,0 0 1,-17-2 0,20 0-781,-1 0 1,-15-5-1,-2-5-8278,22 7 5970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1:02.1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 10 3552,'0'-1'43,"0"1"-1,0 0 1,0-1 0,-1 1-1,1 0 1,0-1 0,0 1-1,-1 0 1,1 0 0,0-1-1,-1 1 1,1 0 0,0 0-1,-1 0 1,1-1 0,0 1-1,-1 0 1,-12 5 11189,15-5-10571,56-5 1602,-45 3-2005,0 1 0,0 0 0,0 0 0,0 2 0,0-1 0,21 5 0,-12-1-211,11 4-3,-29-7 24,0 0 0,1 0 1,-1-1-1,8 0 0,-10 0 140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1:02.6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5 112 4320,'-5'3'7304,"13"-1"-2906,0-3-5018,21-4 2951,32 0 0,-4-1-1542,-31 3-559,0-2 0,41-13 0,-50 12-1147,-1-1 1,26-13 0,-42 19 916,15-7-4514,31-14-1,-14 13-834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1:05.0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7 100 1728,'-3'-1'133,"0"-1"407,4-3 872,0 5-1228,1 0 0,-1 0 0,1 0 0,-1 0 0,1 0 0,-1 1 0,1-1 1,-1 0-1,1 1 0,-1-1 0,0 1 0,1 0 0,-1 0 0,0-1 0,0 1 0,1 0 0,-1 0 0,0 0 0,0 0 0,0 0 0,0 0 0,0 0 0,0 1 0,0 0 0,1 3 41,0 0-1,0 0 1,0 0 0,-1 1-1,1 7 1,0-3 125,7 46 144,-3 1-1,-2-1 1,-3 1 0,-9 82 0,2-103-220,4-28-71,0 1 1,1 0-1,0 9 1,1-17-109,0 11 193,0-10-132,0-6 142,7-29 76,1-90-83,-5 38-257,2-37 249,-2 21 154,-2 74 46,-1 19-408,0-1 0,0 1 0,1 0 0,1-1 0,4-15 0,-6 24-55,0 0 0,0 0 0,0 0-1,0 0 1,0-1 0,0 1 0,0 0 0,0 0 0,0 0-1,1 0 1,-1 0 0,0-1 0,0 1 0,0 0 0,0 0-1,0 0 1,1 0 0,-1 0 0,0 0 0,0 0-1,0 0 1,0 0 0,1 0 0,-1 0 0,0 0 0,0 0-1,0 0 1,0 0 0,1 0 0,-1 0 0,0 0 0,0 0-1,0 0 1,1 0 0,-1 0 0,0 0 0,0 0-1,0 0 1,0 0 0,1 0 0,-1 0 0,0 0 0,0 1-1,0-1 1,11 9 375,8 15 57,-11-9-255,0-1 0,-1 2 0,0-1 1,7 29-1,11 69-150,-9-35 205,20 65 457,-32-125-674,-2-14 4,-1 1 0,0-1 0,-1 1 0,1 6 0,-1-11-30,0 0-1,0 1 1,0-1 0,0 0 0,0 0 0,0 1 0,0-1-1,0 0 1,0 0 0,0 1 0,0-1 0,0 0 0,0 0-1,0 1 1,0-1 0,0 0 0,0 0 0,0 0 0,0 1-1,1-1 1,-1 0 0,0 0 0,0 1 0,0-1 0,0 0-1,0 0 1,1 0 0,-1 0 0,0 1 0,0-1 0,0 0 0,0 0-1,1 0 1,-1 0 0,0 0 0,0 1 0,1-1 0,-1 0-1,0 0 1,0 0 0,0 0 0,1 0 0,-1 0 0,0 0-1,0 0 1,1 0 0,-1 0 0,0 0 0,0 0 0,1 0-1,-1 0 1,0 0 0,0 0 0,1 0 0,-1-1 0,0 1-1,0 0 1,10-9 353,-7 3-307,-1-1 0,0 1 0,0 0 0,-1-1 0,0 0-1,1-12 1,-1 7-33,3-34-3,14-105 5,-13 124-24,1 0 0,1 0-1,17-40 1,-18 55-118,2 0 0,-1 0-1,1 0 1,1 1 0,0 1-1,20-19 1,-3 3-936,-20 20-597,0 1 0,0 0 1,12-8-1,-9 9-3239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2:07:05.2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1824,'-1'1'2919,"15"1"3982,8 1-1175,-11-2-7896,1 0 2511,0 0 0,15 4 0,16 2 198,119-4 137,-110-3-493,14 4-34,-65-4-74,16 0-9200,-7 0 7317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2:13:47.644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84 21 1888,'0'15'9237,"-17"23"-7328,17-36-1881,-1 0 1,1 0-1,0 0 0,0 0 0,0 1 1,0-1-1,0 0 0,0 2 0,1-3 8,-1 0 0,0-1-1,1 1 1,-1 0 0,0-1 0,1 1-1,-1-1 1,0 1 0,1 0 0,-1-1-1,1 1 1,-1-1 0,1 1-1,0-1 1,-1 0 0,1 1 0,-1-1-1,1 0 1,0 1 0,-1-1 0,1 0-1,0 1 1,-1-1 0,1 0-1,0 0 1,0 0 0,-1 0 0,1 0-1,0 0 1,-1 0 0,2 0 0,-1 0 21,6 0 230,-1 0 1,1 0-1,-1-1 1,1 0 0,7-2-1,-13 3-248,0 0 0,0-1 0,0 1-1,0-1 1,0 1 0,0-1 0,0 1 0,-1-1-1,1 1 1,0-1 0,0 0 0,0 0 0,-1 1-1,1-1 1,0 0 0,-1 0 0,1 0 0,-1 0-1,1 0 1,-1 0 0,1 0 0,-1 0 0,0 0-1,0 0 1,1 0 0,-1 0 0,0 0 0,0 0-1,0 0 1,0 0 0,0 0 0,0 0 0,0 0-1,0 0 1,-1 0 0,1 0 0,0 0 0,-1-1-1,1 1-45,-1 0-1,1 1 1,0-1-1,-1 0 1,1 1-1,-1-1 1,1 0-1,-1 1 1,1-1-1,-1 1 1,1-1-1,-1 1 1,0-1-1,1 1 1,-1-1-1,1 1 0,-1 0 1,0-1-1,0 1 1,1 0-1,-1 0 1,0-1-1,0 1 1,1 0-1,-1 0 1,0 0-1,0 0 1,1 0-1,-2 0 1,0 0-31,0 0 0,1 1 0,-1-1 0,1 0 0,-1 1 0,0-1 0,1 1 0,-1-1 0,1 1 0,-1 0 0,1 0 0,-1-1 0,-1 3 0,-2 1 19,1-1-19,1 0-1,-1 1 0,1-1 0,-1 1 1,1-1-1,0 1 0,0 0 0,1 0 1,-1 0-1,1 0 0,0 1 0,-3 7 0,2-3 118,0 5 119,3-14-177,0 1 1,0-1-1,0 0 0,1 0 0,-1 1 0,0-1 1,0 0-1,0 0 0,1 1 0,-1-1 1,0 0-1,1 0 0,-1 1 0,0-1 0,0 0 1,1 0-1,-1 0 0,0 0 0,1 0 1,-1 0-1,0 1 0,1-1 0,-1 0 0,0 0 1,1 0-1,-1 0 0,0 0 0,1 0 0,-1 0 1,1 0-1,-1-1 0,0 1 0,1 0 1,-1 0-1,0 0 0,0 0 0,1 0 0,-1 0 1,0-1-1,1 1 0,1-1 35,0 0 1,0 0-1,0 0 0,0 0 0,0 0 1,-1 0-1,1-1 0,0 1 0,-1-1 1,1 1-1,-1-1 0,0 1 0,1-1 1,-1 0-1,0 0 0,0 0 0,0 0 1,0 1-1,-1-1 0,1 0 0,0-1 1,-1 1-1,1 0 0,-1 0 0,0 0 1,0 0-1,0 0 0,0 0 0,0-4 1,0 2-30,-1 1 0,1-1 0,-1 0 0,1 1 0,-1-1 0,0 1 1,-1-1-1,1 1 0,0-1 0,-1 1 0,0 0 0,0 0 0,0 0 1,0 0-1,0 0 0,-1 0 0,-3-3 0,3 4-111,0 0 0,1 1 0,-1-1 0,0 1 1,0-1-1,0 1 0,0 0 0,0 1 0,0-1 0,-5 0 0,6 1 41,0-1 0,1 1-1,-1 1 1,0-1 0,0 0 0,1 0-1,-1 0 1,0 1 0,1-1 0,-1 1-1,0 0 1,1-1 0,-1 1 0,1 0 0,-1 0-1,-2 4 811,11-10-237,5-7 332,-22-3-1230,4 14-91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1:05.5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89 2912,'-7'1'1926,"14"0"1659,18 0-536,-3-2-1791,1-2 0,42-9 0,-10 0-451,108-21 460,-61 12-764,-89 17-668,2 2 0,-1 0-1,0 1 1,0 0 0,23 3-1,-36-2 83,-1 0 0,1 0-1,-1 0 1,1 0 0,-1 0-1,1 0 1,-1 0 0,1 0-1,-1 1 1,1-1 0,-1 0-1,1 0 1,-1 1 0,1-1-1,-1 0 1,1 0 0,-1 1-1,0-1 1,1 1 0,-1-1-1,0 0 1,1 1 0,-1-1-1,0 1 1,0-1 0,1 1-1,-1 0 1,0 0-170,0 0 0,0 0-1,0 0 1,0 0 0,0 1-1,0-1 1,0 0 0,-1 0-1,1 0 1,0 0 0,-1 0-1,0 1 1,-7 14-4360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1:06.5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7 3808,'-1'0'898,"4"-2"382,15-1 1803,-15 2-2841,-1 1 1,1 0-1,-1 0 1,1 0-1,-1 0 1,1 0-1,-1 0 1,1 0-1,-1 1 1,1 0-1,-1-1 1,1 1-1,-1 0 1,0 0-1,3 2 1,2 4 255,0 1-1,-1 1 1,0-1 0,0 1 0,7 17 0,-9-17-324,-1 1 0,0-1 1,0 1-1,-1 0 1,0 0-1,0 19 1,1-13-170,-2-15 560,0-2-250,4-2-343,-1 0-1,0 0 1,0-1-1,0 1 1,0-1-1,4-6 1,16-15-189,6 0 23,-11 7 272,2 2 0,0 0-1,24-12 1,-39 24-22,15-5 612,-20 8-652,-1 1-1,1 0 0,-1 0 0,1 0 0,0 0 1,-1 0-1,1 0 0,0 0 0,-1 0 1,1 0-1,0 0 0,-1 0 0,1 1 0,-1-1 1,1 0-1,-1 0 0,1 1 0,0-1 0,-1 0 1,1 1-1,-1-1 0,1 0 0,-1 1 0,1-1 1,-1 1-1,0-1 0,1 1 0,-1-1 0,1 1 1,-1-1-1,1 2 0,1 2 85,-1 0-1,1 0 0,-1 1 1,0-1-1,0 0 1,0 1-1,0-1 1,-1 6-1,-3 37 347,-1 10-347,17-69-179,4-11-257,-11 14 250,1 0 1,13-13-1,-16 18 100,25-21 6,-26 24-7,-1-1-1,0 1 1,1-1-1,-1 1 1,1 0-1,-1 0 1,1 0-1,0 0 1,-1 1-1,1-1 1,4 0-1,-6 2 14,0-1-1,0 0 0,0 0 0,0 1 0,0-1 0,0 0 1,0 1-1,-1-1 0,1 1 0,0 0 0,0-1 0,0 1 0,-1-1 1,1 1-1,0 0 0,-1 0 0,1-1 0,-1 1 0,1 0 1,-1 0-1,1 0 0,-1 0 0,1 0 0,-1-1 0,0 3 1,9 28 752,-8-25-487,2 16 48,0 1-1,-2 43 0,-1-54-565,0-9 1330,5-22-18267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1:07.13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19 127 3552,'-1'-1'233,"-1"0"1,1 0-1,0 0 0,-1 0 1,1-1-1,0 1 0,0 0 1,0-1-1,0 1 1,0-1-1,0 1 0,0-1 1,1 0-1,-1 1 0,0-1 1,1 1-1,0-1 0,-1 0 1,1 0-1,0 1 1,0-1-1,0 0 0,0 0 1,0 1-1,0-1 0,0 0 1,1 0-1,-1 1 1,0-1-1,1 0 0,0 1 1,0-3-1,2-1 139,-1-1 1,0 1-1,1 0 1,0 0-1,0 0 1,1 0-1,-1 1 1,1-1-1,0 1 1,0 0-1,5-4 1,-7 7-323,0-1 1,-1 1-1,1 0 0,0 0 1,0 0-1,0 0 0,0 0 1,0 0-1,0 1 0,0-1 1,0 1-1,0-1 0,0 1 1,0 0-1,0 0 0,0 0 1,1 0-1,-1 0 0,0 0 1,0 0-1,0 1 0,0-1 1,0 1-1,0 0 0,0 0 1,0-1-1,0 1 0,0 0 1,0 1-1,0-1 0,-1 0 0,1 0 1,1 2-1,1 1-23,-1 0 1,1 1-1,-1-1 0,0 1 0,0-1 1,0 1-1,-1 0 0,0 0 1,0 0-1,0 0 0,0 0 0,-1 1 1,0-1-1,0 0 0,0 8 0,-1-5 28,0 0-1,0 0 1,-1 0-1,0 0 1,-1 0-1,1 0 1,-1 0-1,-1-1 1,-6 14-1,5-14 8,0-1 0,-1 0 0,0 0-1,0-1 1,-1 0 0,1 0-1,-11 7 1,3-1-49,13-11-3,0 0 1,0 0-1,0 0 1,0 0-1,1 0 1,-1 0-1,0 0 0,0 0 1,0 0-1,0 0 1,0 0-1,0 0 0,0 0 1,0 0-1,0 0 1,0 0-1,0 0 0,0 0 1,0 0-1,0 0 1,0 0-1,0 0 0,0 0 1,0 0-1,0 0 1,0 0-1,0 1 0,0-1 1,0 0-1,0 0 1,0 0-1,0 0 0,0 0 1,0 0-1,0 0 1,0 0-1,0 0 1,0 0-1,0 0 0,0 0 1,0 0-1,0 0 1,0 0-1,0 0 0,0 0 1,0 1-1,0-1 1,0 0-1,0 0 0,0 0 1,0 0-1,0 0 1,0 0-1,0 0 0,0 0 1,0 0-1,0 0 1,0 0-1,0 0 0,0 0 1,0 0-1,0 0 1,-1 0-1,10-1 403,14-4 130,-18 4-352,42-8 200,-16 3-496,31-11 1,-12 4-1575,3-2-4509,-26 6 2855,3-2-2000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1:08.2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11 3968,'-5'0'6282,"44"4"-2179,-2 0-3214,0-3-301,-6-1-149,-1 0 0,60-9-1,-74 6-585,0 0-1,24 1 0,-33-1-393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1:08.6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0 125 5408,'5'-5'2752,"5"2"-1280,4-2-864,-1-2 1728,5-6-1312,4 1 288,4-3-768,6 2-608,0 1 0,4 1-96,1-1 96,-7 4-1696,-2 3 960,-7 2-3840,11 3 2592,-19 11-1408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1:14.8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27 1888,'-3'-8'13013,"4"9"-12850,-1 0 0,1 0 0,0 0 0,0 1 0,0-1 0,-1 0 0,1 0 0,0 3 0,5 27 615,3 56 1,-6-50-566,1 71 336,1-73-298,-4-27-235,-1-7 784,1-17-808,1 1-1,1-1 1,0 0-1,7-16 1,-7 19 7,11-39 17,-10 32-10,1 1-1,0 0 0,2 0 1,0 1-1,15-27 0,-1 19 433,-21 26-416,1 0 1,-1 0-1,1 1 1,-1-1-1,1 0 0,0 0 1,-1 1-1,1-1 1,-1 0-1,1 0 1,-1 1-1,0-1 1,1 1-1,-1-1 1,1 0-1,-1 1 0,0-1 1,1 2-1,3 6 65,0 0 0,-1 0 0,0 0 0,0 1 0,-1 0 0,0-1 0,-1 1 0,0 0 0,0 17 0,3 15 9,-2-9-62,-2-24-8,1-1 1,-1 0-1,1 1 1,1-1-1,-1 0 0,1 1 1,0-1-1,4 9 1,-5-15-59,8-6-32,-4 2 27,-1-1 0,0 1 0,0-1 1,0 0-1,-1 0 0,1 0 1,-1 0-1,0-1 0,-1 0 0,1 1 1,2-8-1,10-15 254,-4 10-107,1-3-95,2 1 0,0 0 0,24-25 0,-21 27 29,-12 10-76,1 2 0,0-1-1,0 1 1,0-1 0,1 2 0,8-6 0,-14 10 48,0-1 0,0 1-1,0-1 1,0 1 0,1-1 0,-1 1 0,0 0-1,0 0 1,1-1 0,-1 1 0,0 0-1,1 0 1,-1 0 0,0 1 0,0-1 0,1 0-1,-1 0 1,0 1 0,3 0 0,-3 0 27,1 0 1,0 0 0,0 1-1,-1-1 1,1 1 0,-1-1-1,1 1 1,-1-1 0,0 1-1,1 0 1,0 2 0,1 2 77,0 0 1,0 1-1,-1 0 1,1 0-1,-2-1 1,3 12 0,15 164 1232,-20-122-2644,0-52 1393,-25-5-17806,6-13 14226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1:15.8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6 248 2720,'-5'2'8564,"14"0"-3618,-3-1-6179,5-2 1521,-1-1 0,0 0 0,0 0 0,0-1 0,18-7 1,-3 1-98,594-161 1862,-513 150-1930,1 4-1,0 6 1,109 2 0,-179 8-361,0 2-1,50 9 1,-86-11 108,-1 0 0,1 0 0,-1 0 0,1 0 0,-1 0 0,1 0 0,-1 0 0,1 0 0,-1 1 0,1-1 0,-1 0 0,1 0 0,-1 1 0,1-1 0,-1 0 0,1 1 0,-1-1 0,0 0 0,1 1 0,-1-1 0,1 1 0,-1-1 0,0 1 0,0-1 0,1 1 0,-1 0 0,0-1-76,0 1 0,0 0 0,0-1 0,-1 1 1,1-1-1,0 1 0,0 0 0,-1-1 0,1 1 0,0-1 0,-1 1 1,1-1-1,0 1 0,-1-1 0,1 1 0,-1-1 0,1 1 0,-1-1 0,1 1 1,-1-1-1,1 0 0,-2 1 0,-11 6-5399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1:20.34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 2912,'-3'-1'5663,"6"6"-4468,-1 1-977,0 0-1,0 0 0,-1 0 0,1 0 0,-1 1 0,-1-1 0,1 0 1,-1 1-1,0-1 0,-2 7 0,2 25 296,8 119 223,2 152 1258,-3-220-1675,-6-82-318,-1-2 17,1 0 1,-1-1-1,1 1 0,1 0 1,-1 0-1,4 7 1371,11-33-963,-4-6-334,-2-1 0,11-40 0,6-60-178,-6 22 88,-18 93-64,-1-1-1,0 1 0,0-21 1,2 18-250,-5 16-43,-2 8 168,-12 24 16,-13 43 0,23-59 136,1 1 0,1-1 0,0 1 0,0 30 0,3-41 104,1-1-1,-1 1 1,1-1 0,1 0-1,-1 1 1,1-1-1,0 0 1,3 6 0,23 37 976,-22-39-884,-3-4-53,1 0 0,0-1 0,1 1 0,-1-1 0,1 0 0,-1 0 0,1 0 0,0 0 0,1-1 0,-1 0 0,10 4 0,-13-7 233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1:21.3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233 41 3072,'5'-14'2381,"-5"13"-2112,1 0 0,-1 0 0,1 0 0,-1 0 0,1 0 0,-1-1-1,0 1 1,1 0 0,-1 0 0,0 0 0,0 0 0,0 0 0,0-1 0,0 1-1,0 0 1,0 0 0,-1-2 0,1 2-232,0 1 1,0 0-1,-1 0 1,1-1-1,0 1 0,0 0 1,0 0-1,0-1 1,-1 1-1,1 0 0,0 0 1,0 0-1,-1 0 1,1-1-1,0 1 0,0 0 1,-1 0-1,1 0 1,0 0-1,0 0 0,-1 0 1,1-1-1,0 1 1,-1 0-1,1 0 0,0 0 1,0 0-1,-1 0 1,0 0-1,-11 5 545,-8 9-131,20-14-435,-24 21 715,-25 29 1,23-23-441,11-11-210,0 1 0,2 0 0,0 1 0,0 0 0,-15 35 0,27-52-62,1 0 1,-1 0 0,1 1 0,0-1 0,-1 0 0,1 1-1,0-1 1,0 0 0,0 1 0,0-1 0,0 0-1,0 1 1,1-1 0,-1 0 0,0 0 0,1 1 0,-1-1-1,1 0 1,-1 0 0,1 1 0,-1-1 0,1 0 0,0 0-1,0 0 1,0 0 0,-1 0 0,1 0 0,0 0-1,0 0 1,0 0 0,1-1 0,-1 1 0,0 0 0,0-1-1,0 1 1,3 0 0,-1 1 71,1-1-1,0 1 0,0-1 1,-1 0-1,1-1 1,0 1-1,0 0 0,0-1 1,0 0-1,0 0 1,6-1-1,2-2 17,0-1-1,0 1 1,-1-2-1,1 0 0,-1 0 1,19-14-1,-21 13-4,-2 1 0,1-2 0,-1 1 0,0-1 0,0 0 0,0-1 0,-1 1 0,-1-1 0,7-11 0,-11 17-74,0 0 0,-1 0 0,1 0 0,-1 0 0,0 1 0,1-1-1,-1 0 1,0-3 0,0 5 52,-4 8-325,-22 57 575,11-25 70,6-16-265,-2-1 0,0 0-1,-21 30 1,15-27-41,12-17 30,-1 0 0,0 0 0,-11 12 0,15-19-67,0 0-1,-1 0 1,1 0-1,-1 0 1,1-1 0,-1 1-1,0-1 1,1 1-1,-1-1 1,0 0 0,0 0-1,0 0 1,0-1-1,0 1 1,0-1-1,-5 1 1,6-1-33,-1-1 1,1 0-1,0 1 0,0-1 1,0 0-1,0 0 0,1 0 1,-1 0-1,0 0 0,0 0 1,0 0-1,1-1 0,-1 1 1,1-1-1,-1 1 1,1-1-1,0 0 0,-1 1 1,-1-5-1,2 5-35,0-1 1,0 1-1,1-1 1,-1 1-1,0-1 1,0 0-1,1 0 1,-1 1-1,1-1 1,0 0-1,-1 0 1,1 1-1,0-1 1,0 0-1,0 0 1,0 0-1,1 0 1,-1 1-1,0-1 1,1 0-1,-1 0 1,1 1-1,-1-1 1,2-2-1,3-2-17,0 1 0,1-1 0,-1 1 0,1 0 1,0 0-1,0 1 0,1 0 0,-1 0 0,1 0 0,0 1 0,0 0 0,0 0 0,0 1 1,1 0-1,10-2 0,10 0-1722,1 1 1,50 2-1,-50 1-1328,-24 0 2080,1 0 0,-1 0 0,1 1 0,-1-1 0,0 1 1,1 0-1,-1 0 0,8 4 0,-2 3-1450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1:21.9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59 4064,'-1'-1'156,"-3"-4"866,5 6-387,0 0-123,12-9 3584,-11 7-3795,0 0-1,1-1 1,-1 1 0,0-1-1,0 1 1,0-1 0,-1 0-1,1 0 1,0 0 0,1-3-1,-1 3-83,0 0 0,-1 0 0,1 0 0,0 0-1,0 0 1,0 1 0,0-1 0,4-2 0,0 0 400,-8 2 567,1 2-1105,0 0 0,0 0 0,0 0 0,0 0 0,1 0 0,-1 0 0,0 0 0,0 0 0,0 0-1,0 1 1,1-1 0,-1 0 0,-1 1 0,-60 31 358,53-29-793,14-3-3405,8-3-1385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2:13:58.651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188 99 576,'14'-26'9098,"-14"31"-8399,-7 16-523,9 5 1,-1-19-191,-1 1 1,1 0-1,-2 13 1,0-13 24,-5 21 29,2 0 0,2 0 0,1 51-1,2-64 14,-2 0-1,1 1 0,-2-1 0,-4 22 1,-1 7 85,5-26-207,3 28-1,0-14 359,-1-32-204,0 7 1152,0-12-629,0-4-472,-2 0-1,1 0 1,-5-14-1,-1-12-175,4 20 55,1 1 0,-1 0 0,-6-13 0,5 13-35,0 0-1,1-1 1,-2-13-1,-2-28-50,3 33 14,2 0 0,0 0 1,3-36-1,1 19-2,-2 27 22,0 1 0,1-1-1,3-11 1,-2 13 51,-1 0 0,-1 0 1,0 1-1,-1-15 1,0-3 105,-4 17-285,3 5-7,4 3 61,-11 31-1127,-9 41 1296,-15 112-1,25-128-156,0-11 353,-24 75-1,32-108-85,1-2 459,0-10-544,-1 1 0,1 0 0,0-1 0,0 1 0,0 0 0,0-1 0,0 1 0,0 0 0,1 0 0,-1 0 0,2-1 0,11-11 35,-5 0-108,-1-1 0,0 1 1,-1-2-1,0 1 0,-1-1 0,4-16 0,-4 5 0,0 0 0,3-47 1,-7 56-52,8-31 0,-1 4-5,-3 14-44,-3 16 52,-1 0 1,0 0-1,0-19 1,3 18-79,-2 9-101,-3 6 210,0 0-8,0 0 8,0 0 0,0 0 0,0 0 0,16 2-1088,-1 2 1102,0 0-1,0-1 0,0-1 0,0 0 0,30-1 1,-40-1-14,0 1 0,0 0 0,0 0 1,-1 0-1,1 1 0,0 0 1,-1-1-1,6 4 0,-5-2 40,-1-1 0,1 0-1,0 0 1,0-1 0,0 1 0,0-1 0,0 0-1,7 0 1,194-1 250,-187 0-206,0-1 1,-1-1-1,29-7 0,-28 3-115,-14 4 34,1 1 1,-1-1-1,1 1 1,-1 0 0,1 0-1,0 1 1,-1-1-1,10 2 1,9 1-23,-1-1 0,29-2 0,-6-1 61,-41 2 211,-5 1-275,1-1 16,0 0 1,0 0-1,0 0 1,0 1-1,0-1 1,-1 0-1,1 1 0,0-1 1,0 1-1,-1-1 1,1 1-1,0-1 0,-1 1 1,1-1-1,0 1 1,-1 0-1,1-1 1,-1 1-1,1 0 0,-1 0 1,0-1-1,1 1 1,-1 0-1,0 0 0,1 0 1,-1-1-1,0 1 1,0 0-1,0 0 1,1 0-1,-1 0 0,0 0 1,0-1-1,-1 2 1,2 7-11,-2 0 0,-1 16 0,0-10-90,-1 16 136,-1 0 1,-1 0-1,-2 0 1,-16 43-1,16-54-174,-5 22 0,10-35 137,1 0-1,-1 0 0,2 0 0,-1 0 1,1 0-1,1 14 0,0-18 15,0 0 1,0 0 0,1 1-1,-1-1 1,1 0-1,-1 0 1,1-1-1,3 5 1,-3-4 3,1 1 1,-1-1-1,0 0 1,0 1-1,2 6 1,13 27 144,-15-28-126,-1-1 0,0 1-1,0-1 1,-1 15-1,0-9 1407,-5-11-1394,5-3-40,0 0-1,-1 0 1,1 0 0,0 0-1,0 0 1,0 0-1,-1 1 1,1-1 0,0 0-1,0 0 1,-1 0-1,1 0 1,0 0 0,0 0-1,-1 0 1,1 0-1,0 0 1,0 0 0,0 0-1,-1 0 1,1-1 0,0 1-1,0 0 1,-1 0-1,1 0 1,0 0 0,0 0-1,0 0 1,-1 0-1,1-1 1,0 1 0,0 0-1,0 0 1,0 0 0,-1 0-1,1-1 1,0 1-1,0 0 1,-2-2-55,-11-4 286,0 0-1,-17-6 1,16 9-248,0 0 0,-1 0-1,1 2 1,0 0 0,-15 0-1,-79 9-152,64-3 144,0 2 0,0 1 0,0 3 0,-51 20 0,76-23-43,-6 2 95,-40 13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1:26.0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471 13 1472,'0'0'12,"0"0"0,0 1 0,0-1 0,0 0 1,1 0-1,-1 0 0,0 0 0,0 0 0,0 0 0,0 0 0,0 0 0,0 0 1,0 0-1,0 0 0,0 0 0,1 0 0,-1 0 0,0 0 0,0 0 0,0 0 0,0 0 1,0 0-1,0 0 0,0 0 0,0 0 0,11-1 9571,-16-3-7721,-2 3-1477,0-1 0,0 1 0,-11 0 0,-2 0-149,6-1-100,-1 2 1,0 0 0,0 1-1,-25 4 1,-57 18 316,70-15-293,0 1-1,1 1 1,-42 23 0,65-31-161,-1 0-1,0 0 1,1 1-1,0-1 1,-1 1-1,1 0 1,0 0-1,0 0 0,1 0 1,-1 1-1,1-1 1,-1 1-1,1-1 1,0 1-1,1 0 0,-3 7 1,3-10 16,1 0-1,0 0 1,0 0 0,0 0-1,0 0 1,0 0 0,0 0-1,0 0 1,0 0 0,0 1-1,0-1 1,1 0 0,-1 0 0,0 0-1,1 0 1,-1 0 0,1 0-1,-1-1 1,1 1 0,-1 0-1,1 0 1,0 0 0,-1 0 0,1-1-1,0 1 1,0 0 0,-1 0-1,1-1 1,0 1 0,0-1-1,0 1 1,0-1 0,1 1-1,2 1 41,0-1 0,0 0 0,0 0 0,1 0 0,-1-1 0,0 1 0,5-1-1,175 0 133,-175 0-188,0 1-1,0 0 1,0 0-1,0 1 1,-1 0-1,1 0 1,0 1-1,7 4 0,-10-4 57,-1 0 0,0 0 0,0 0-1,0 0 1,0 1 0,-1 0-1,1 0 1,-1 0 0,0 0-1,0 1 1,-1 0 0,1 0-1,3 6 1,-3-2-3,-1 0 0,1 0 0,-1 1 0,-1-1 0,0 1 0,0-1 1,-1 1-1,0 0 0,0-1 0,-1 1 0,-1 0 0,0 0 0,0-1 0,-1 1 0,0-1 0,0 1 0,-1-1 0,-1 0 0,1 0 0,-11 17 0,11-21-5,0-1-1,-1 1 0,1-1 0,-1 0 0,0 0 0,0 0 1,-1-1-1,1 0 0,-1 1 0,0-1 0,0-1 1,0 1-1,-8 2 0,-5 1 125,-1-1 0,-28 5 0,33-8-115,2 0-79,-1-1 0,1 0 0,0-1-1,-1-1 1,1 0 0,0 0 0,0-1-1,-1-1 1,2 0 0,-1-1 0,0 0 0,1 0-1,-21-12 1,28 13-389,0 0 1,0 0-1,0 0 0,1 0 0,-1 0 0,1-1 1,0 0-1,0 0 0,0 1 0,-4-10 1,5 11-24,1-1 1,-1 0 0,1 0 0,0 0-1,0 0 1,0 0 0,1 0-1,-1-1 1,1 1 0,0 0 0,0 0-1,0 0 1,0-1 0,0 1 0,1 0-1,-1 0 1,2-5 0,10-14-4030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1:26.7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5 120 2144,'3'-15'932,"-3"14"-615,0 0 0,1 0-1,-1 0 1,0 0 0,0 0-1,0 0 1,0 0 0,1 0-1,-2 0 1,1-1 0,0 1-1,0 0 1,0 0 0,0 0-1,-1 0 1,1 0 0,0 0-1,-2-2 1,1 2 35,1 0 0,-1 0 0,0 0 0,1 0 0,-1 0 0,1-1 0,-1 1 0,1 0 0,0 0 0,0-1-1,-1 1 1,1 0 0,0 0 0,0-3 0,0 0 230,1 2-409,-1 0-1,1 1 1,-1-1-1,1 0 1,0 0 0,-1 0-1,1 0 1,0 1-1,0-1 1,0 0-1,1 1 1,-1-1 0,0 1-1,1-1 1,-1 1-1,1 0 1,2-3-1,2 0-99,1 0 0,-1 0 0,9-3-1,-12 5-24,1 1 0,-1 0 0,0 0-1,1 0 1,-1 1 0,0-1-1,1 1 1,-1-1 0,8 2 0,-10-1-36,0 0 0,0 0 0,0 0 1,1 1-1,-1-1 0,0 1 0,0-1 1,0 1-1,0-1 0,0 1 0,0 0 1,0-1-1,0 1 0,0 0 0,0 0 1,0 0-1,0 0 0,-1-1 0,1 1 1,0 0-1,-1 1 0,1-1 0,-1 0 1,1 0-1,-1 0 0,1 0 0,-1 0 1,0 1-1,1-1 0,-1 0 0,0 2 1,1 2 63,-1 1 1,0-1 0,-1 1-1,1-1 1,-1 0-1,0 1 1,0-1 0,-2 7-1,-3 3 219,-12 21 0,4-7 63,3-10-211,-3 4 246,13-22-354,1 0-1,-1 0 1,1 1 0,0-1-1,-1 0 1,1 0-1,0 1 1,0-1-1,-1 0 1,1 1 0,0-1-1,0 0 1,1 1-1,-1-1 1,0 2-1,1-2 6,-1 0-1,1 0 1,-1 1-1,1-1 0,-1 0 1,1 0-1,0 0 1,-1 0-1,1 0 1,0 0-1,0 0 0,0 0 1,0 0-1,0 0 1,0 0-1,0 0 1,0-1-1,0 1 0,0 0 1,1-1-1,-1 1 1,0-1-1,0 1 1,1-1-1,-1 0 0,0 1 1,3-1-1,5 1 64,0 0-1,0-1 1,0 0-1,0 0 0,14-3 1,-6 1-100,62-12-1317,-29 4-5199,-33 5 2749,-7-7-2906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1:27.9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26 4896,'0'-1'156,"0"-1"0,1 1 0,-1 0 1,1 0-1,-1-1 0,0 1 0,1 0 0,0 0 1,-1 0-1,1 0 0,0 0 0,0 0 0,0 0 1,-1 0-1,1 0 0,0 0 0,0 0 0,0 0 1,0 1-1,1-1 0,-1 0 0,0 1 0,0-1 1,0 1-1,1-1 0,-1 1 0,0 0 0,0 0 1,1-1-1,-1 1 0,0 0 0,0 0 0,1 0 1,-1 0-1,0 0 0,1 0 0,-1 1 0,0-1 1,0 0-1,1 1 0,-1-1 0,0 1 0,0-1 1,0 1-1,1 0 0,-1-1 0,0 1 0,0 0 1,0 0-1,0 0 0,1 2 0,5 7 253,-1 0-1,0 1 0,0 0 1,-1 0-1,-1 1 0,6 22 1,6 32 367,8 27-11,-16-66-294,8 50-1,-8-36 152,-8-41-599,0 0-1,0 0 1,0-1 0,0 1 0,0 0 0,0 0 0,0 0 0,0 0 0,0 0-1,0 0 1,1 0 0,-1 0 0,0 0 0,0 0 0,0 0 0,0 0-1,0 0 1,0 0 0,0 0 0,0 0 0,0 0 0,0 0 0,0 0 0,1 0-1,-1 0 1,0 0 0,0 0 0,0 0 0,0 0 0,0 0 0,0 0-1,0 0 1,0 0 0,0 0 0,0 0 0,0 0 0,1 0 0,-1 0-1,0 0 1,0 0 0,0 0 0,0 0 0,0 0 0,0 0 0,0 0 0,0 0-1,0 1 1,0-1 0,0 0 0,0 0 0,0 0 0,0 0 0,0 0-1,0 0 1,0 0 0,0 0 0,0 0 0,0 0 0,0 0 0,0 1-1,0-1 1,0 0 0,0 0 0,0 0 0,6-12 314,3-18-443,15-84-172,-17 73 355,3-1-1,26-74 1,-29 104-137,-7 12 58,0-1 1,0 1 0,0 0 0,0 0-1,0 0 1,0 0 0,0 0 0,0 0-1,1 0 1,-1 0 0,0 0 0,0 0-1,0 0 1,0 0 0,0 0 0,0 0-1,1 0 1,-1 0 0,0 0-1,0 0 1,0 0 0,0 0 0,0 0-1,1 0 1,-1 0 0,0 0 0,0 0-1,0 0 1,0 0 0,0 0 0,0 0-1,0 0 1,1 0 0,-1 0 0,0 0-1,0 0 1,0 0 0,0 0 0,0 1-1,0-1 1,0 0 0,0 0-1,1 0 1,0 3 12,0 0-1,0 0 0,0 0 1,0 0-1,0 6 1,3 19 209,1 55 1,-1 3 100,-3-42 69,-1-43-92,6-3 449,0-3-682,-1-1 1,0 1-1,0-1 0,-1 0 1,1-1-1,3-7 1,3-4-71,55-75-169,-53 78 170,0 0-1,1 0 1,27-21-1,-37 33-23,0 1 0,0-1 0,0 1 0,0 0 1,0 0-1,0 0 0,1 0 0,-1 1 0,6-1 0,-8 1 18,1 1 1,-1 0 0,1 0-1,-1 0 1,1 0-1,-1 1 1,0-1-1,1 0 1,-1 1 0,1 0-1,-1 0 1,0-1-1,0 1 1,1 1-1,-1-1 1,0 0 0,0 0-1,3 4 1,-1-1 37,0 0 1,-1 0 0,1 0-1,-1 1 1,0 0-1,-1-1 1,1 1 0,-1 0-1,3 9 1,1 5 252,4 25 0,-9-34-179,0 0 1,0-1-1,-1 1 1,0 0 0,-1 0-1,-2 17 1,-2-5-28,-14 37 1,17-52-376,0 0 0,0 0-1,1 0 1,0 0 0,0 0 0,0 11 0,10-18-5014,5-3 612,3-5 1817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1:30.1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81 2080,'-1'-1'292,"0"0"-1,0 1 1,-1-1 0,1 1-1,0 0 1,-1-1 0,1 1 0,0 0-1,-1 0 1,1 0 0,0 0-1,-3 0 1,3 0 6,0 0 0,0 1-1,0-2 1,-1 1 0,1 0 0,0 0-1,0 0 1,-1 0 0,1-1 0,0 1-1,-2-2 1,-5-3 5333,15 1-4633,84-31-65,-86 32-924,10-4 90,28-8 0,-39 14-69,0 0 1,0 0-1,0 1 1,0-1-1,0 1 1,0 0-1,0 0 1,1 0-1,-1 1 1,0-1-1,0 1 1,5 2-1,-8-3-10,0 1 0,1 0-1,-1 0 1,0 0 0,1 0 0,-1 0-1,0 0 1,0 0 0,0 0 0,0 1 0,0-1-1,0 0 1,0 1 0,0-1 0,-1 1-1,1-1 1,-1 0 0,1 1 0,-1 0-1,1-1 1,-1 1 0,0-1 0,0 1-1,0 1 1,1 4 166,-1-1 0,0 0 0,-1 0 0,-2 11 0,2-11-98,-2 1 0,1-1 0,-1 0 0,1 0 0,-2 0 0,1 0 0,-1 0 0,0-1 1,-6 8-1,-7 5 407,-23 20 0,25-25-62,12-10-562,-4 5 980,7-8-809,1 1 1,-1-1-1,0 0 0,1 1 1,-1-1-1,1 0 0,-1 1 1,1-1-1,-1 0 1,0 1-1,1-1 0,-1 0 1,1 0-1,-1 0 0,1 0 1,-1 1-1,1-1 0,-1 0 1,1 0-1,0 0 1,-1 0-1,1 0 0,0 0 1,12 0 53,1 0 0,0-1 1,-1-1-1,0 0 0,1-1 1,18-6-1,-2 2-221,137-33-9016,-105 28 1440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3:57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32 2720,'-3'-14'1602,"3"12"-1223,0 1 0,-1 0 0,1 0 0,0-1 0,0 1 0,-1 0-1,1 0 1,-1-1 0,1 1 0,-1 0 0,1 0 0,-2-2 0,-4 25 1087,-77 255 2252,7 53-1878,44-141-1307,10-81 165,10-74-1412,10-32-1073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3:5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37 4992,'0'-23'1589,"0"22"-1570,0 1 0,0 0 0,0 0 0,0 0 0,0-1 1,0 1-1,0 0 0,0 0 0,0 0 0,0-1 0,0 1 0,0 0 0,0 0 0,0 0 0,0-1 0,0 1 0,0 0 0,0 0 0,0 0 1,1-1-1,-1 1 0,0 0 0,0 0 0,0 0 0,0 0 0,0-1 0,0 1 0,1 0 0,-1 0 0,0 0 0,0 0 0,1-1 0,10-5 2200,-6 34-438,-4 13-765,-1 0 0,-3 0 0,-14 74 0,-11 34 78,-6 15-487,21-91-377,-32 200 404,40-247-494,0 0 0,-2 0 0,-14 36 0,5-34 63,6-18-2008,10-10 1587,-1 0 1,1 0-1,0 1 1,-1-1-1,1 0 1,0 0-1,-1 0 1,1 0-1,0 0 1,-1 0-1,1 0 1,0 0-1,-1 0 0,1 0 1,0 0-1,-1 0 1,1 0-1,0 0 1,-1 0-1,1 0 1,-1 0-1,1 0 1,0 0-1,0 0 1,-1-1-1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3:57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72 6400,'-11'-10'2058,"11"10"-2000,0 0-1,0 0 0,0 0 0,1 0 0,-1 0 1,0 0-1,0 0 0,1 0 0,-1 0 1,0 0-1,0 0 0,0 0 0,1 0 0,-1 0 1,0 0-1,0 0 0,0 0 0,0 0 1,1-1-1,-1 1 0,0 0 0,0 0 0,0 0 1,0 0-1,1-1 0,-1 1 0,0 0 1,0 0-1,0 0 0,0 0 0,0-1 0,0 1 1,0 0-1,0 0 0,0 0 0,0-1 0,0 1 1,0 0-1,1 0 0,-1-1 0,-1 1 1,1 0-1,0 0 0,0 0 0,0-1 0,0 1 1,0 0-1,0 0 0,0 0 0,0-1 1,0 1-1,0 0 0,0 0 0,0 0 0,-1-1 1,1 1-1,0 0 0,0 0 0,0 0 0,0 0 1,-1 0-1,1-1 0,0 1 0,0 0 1,0 0-1,0 0 0,-1 0 0,2 0 31,73-15 1613,124-8 1,-126 17-1398,85 0 618,-123 4-2228,-25 2 234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13:5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31 5632,'-22'-2'1834,"13"3"-1124,-1 5-358,0 0 0,0 0 0,1 1 0,0 0 0,0 1 0,0 0 0,1 1 0,-11 13 0,-7 13 627,-36 63 0,51-77-704,1 0 0,1 1 0,1 0 0,-11 45 0,17-58-150,1-1 1,0 1-1,0 0 0,0 0 1,1 0-1,1 0 0,1 14 1,-1-21-73,0 1 0,0-1 1,0 1-1,0 0 0,0-1 1,0 0-1,1 1 0,-1-1 1,1 0-1,-1 0 0,1 1 1,0-1-1,0-1 0,0 1 1,0 0-1,0 0 0,1-1 1,-1 1-1,0-1 0,1 0 1,-1 0-1,1 0 0,-1 0 0,1 0 1,0 0-1,-1-1 0,1 1 1,0-1-1,2 0 0,5 1 80,-1-2 0,0 1 0,1-2 0,-1 1 0,0-1 0,0 0 0,13-6 0,-14 6-50,1-1-31,0-1 0,0 1 0,0-2 0,0 1 0,-1-1 0,0-1 0,0 1 0,0-1 0,10-11-1,-13 12-27,-1 0 0,0 0 0,0 0 0,-1-1 0,1 1 0,-1-1 0,-1 0-1,1 0 1,-1 0 0,0 0 0,0-1 0,-1 1 0,1 0 0,-2-1 0,2-10-1,-3 7-63,1 1-1,-1-1 1,0 1-1,-1-1 1,0 1-1,-1 0 1,0 0-1,0 0 1,-1 0-1,0 0 1,-1 1-1,0-1 1,0 1-1,0 1 0,-1-1 1,-1 1-1,1 0 1,-1 0-1,-15-11 1,18 15-2,-1 1-1,1-1 1,-1 1 0,1 0 0,-1 1 0,0-1 0,0 1-1,0 0 1,0 0 0,0 0 0,0 1 0,0 0-1,0 0 1,0 0 0,0 0 0,0 1 0,1 0 0,-1 0-1,0 0 1,0 1 0,-6 2 0,9-3 26,1-1 1,-1 1-1,0 0 1,1 0-1,-1 0 1,1 0-1,0 0 1,-1 0-1,1 0 1,0 0-1,-1 1 1,1-1-1,0 1 1,0-1-1,0 1 1,0-1-1,0 1 1,1-1-1,-1 1 1,0 0-1,0 3 1,1-4 24,0 0 0,0 0 0,0 1-1,0-1 1,0 0 0,0 0 0,0 1 0,0-1 0,0 0 0,1 0 0,-1 0-1,1 1 1,-1-1 0,1 0 0,-1 0 0,1 0 0,-1 0 0,1 0 0,0 0-1,0 0 1,0 0 0,-1 0 0,1 0 0,0 0 0,0-1 0,0 1-1,0 0 1,1-1 0,0 2 0,5 0 64,1 1-1,-1-1 1,1 0 0,-1 0-1,1-1 1,0 0 0,0 0-1,14-2 1,-2 0 88,0-2-1,22-4 1,-21 1-60,-1 0-1,0-1 1,0 0 0,-1-2-1,23-14 1,-12 4 21,-1-1 0,36-32 1,-48 36-176,1 0-116,0 1 0,21-13 0,-39 28 155,0 0 1,1 0 0,-1 0-1,0 1 1,1-1 0,-1 0-1,0 0 1,1 1 0,-1-1-1,0 0 1,0 1 0,0-1-1,1 0 1,-1 1 0,0-1-1,0 0 1,0 1 0,0-1-1,0 0 1,0 1 0,1-1-1,-1 0 1,0 1 0,0-1-1,0 1 1,0-1 0,0 1-1,-2 20 90,-6 41-1,0-16-12,-8 109-106,14-131 143,0-1 1,1 0-1,1 1 0,5 31 0,-4-52-31,0 1 0,0 0 0,0-1 0,1 1 0,-1-1 0,1 1 0,0-1 0,4 6 0,-5-8-34,0 0 0,-1 0 0,1 0 0,0 0 1,0 0-1,0-1 0,0 1 0,0 0 0,0-1 1,0 1-1,0 0 0,0-1 0,0 1 0,0-1 0,1 0 1,-1 1-1,0-1 0,0 0 0,0 0 0,1 0 1,-1 0-1,0 0 0,0 0 0,0 0 0,1 0 0,-1 0 1,0 0-1,0-1 0,0 1 0,1-1 0,-1 1 1,1-1-1,3-2 20,1-1 0,-2 0 1,1 1-1,0-1 0,-1-1 1,6-6-1,24-35 157,-23 30-166,138-221-268,-148 235 215,16-26-804,-15 31 789,0 1 1,0 0-1,0 0 1,-1 0-1,1 0 1,-1 1-1,0-1 1,0 0-1,0 1 0,-1-1 1,1 6-1,1 6 14,1 1 36,2 0-1,0 0 0,0 0 0,2 0 1,0-1-1,1 0 0,1 0 0,18 25 1,-24-37 39,1 0 1,-1 1 0,1-2-1,0 1 1,0 0-1,0-1 1,7 5 0,-10-8-44,1 1 0,-1 0 0,0-1-1,0 0 1,1 1 0,-1-1 0,0 0 0,1 1 0,-1-1 0,0 0 0,1 0 0,-1 0 0,0 0 0,1 0 0,-1 0 0,0-1 0,1 1 0,-1 0-1,0-1 1,0 1 0,1-1 0,-1 1 0,0-1 0,0 0 0,0 0 0,0 1 0,1-1 0,-1 0 0,0 0 0,-1 0 0,1 0 0,0 0 0,0 0-1,0 0 1,1-2 0,5-9 14,-1 0-1,0-1 0,0 1 1,-2-1-1,1 0 0,-2-1 1,1 1-1,1-19 0,-1-13-194,0-57 0,-5 101 146,1 0 0,0 0 1,0 0-1,1 0 1,-1 0-1,0 0 1,0 0-1,0 0 0,1 0 1,-1 0-1,1 0 1,-1 0-1,0 0 0,1 0 1,0 0-1,-1 0 1,1 0-1,0 0 1,-1 1-1,1-1 0,0 0 1,0 0-1,0 1 1,-1-1-1,1 1 0,0-1 1,0 1-1,0-1 1,0 1-1,0-1 1,0 1-1,0 0 0,0 0 1,0-1-1,0 1 1,1 0-1,-1 0 0,0 0 1,2 0-1,5 1 14,0 0 1,0 0-1,0 1 0,11 3 0,-4 0-11,-4-3 61,1 0 0,-1-1 1,0 0-1,1 0 0,14-2 0,10-5-4543,-23 5 2064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1:32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69 2912,'-2'-4'855,"1"0"0,0 0 0,0 0 0,0 0 0,0 0 0,1 0 1,0 0-1,0-1 0,0 1 0,1-6 0,0-7 5952,8 57-3101,3 30-2676,17 156 740,-7 116-319,-19-296-1360,12 57-1,-14-99-96,-1-2-22,1-1-1,-1 1 1,0-1-1,0 1 1,0 0-1,0-1 1,0 1-1,0-1 1,0 1-1,0-1 0,0 1 1,-1-1-1,0 3 1,1-4 8,0 0 0,0 0 1,0 0-1,0 0 0,0 0 1,0 0-1,0 0 0,0 0 1,0 0-1,0 1 0,0-1 1,0 0-1,0 0 0,0 0 1,0 0-1,0 0 0,0 0 0,-1 0 1,1 0-1,0 0 0,0 0 1,0 0-1,0 0 0,0 0 1,0 0-1,0 0 0,0 0 1,0 0-1,0 0 0,0 0 1,0 0-1,0 0 0,0 0 0,-1 0 1,1 0-1,0 0 0,0 0 1,0 0-1,0 0 0,0 0 1,0 0-1,0 0 0,0 0 1,0 0-1,0 0 0,0 0 0,0-1 1,0 1-1,0 0 0,0 0 1,0 0-1,0 0 0,-1 0 1,1 0-1,0 0 0,-4-7-903,-4-12-838,-3-10-1097,5-3 916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1:3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682 15 6048,'-11'-11'1952,"10"11"-1837,0-1 1,1 1-1,-1-1 1,0 1-1,0-1 1,0 1-1,0 0 1,0 0-1,0 0 1,0-1-1,-1 1 1,1 0 0,0 0-1,0 0 1,0 1-1,0-1 1,-1 0-1,-2 1 1038,-119 5 5998,89-2-5827,-53 14-1,65-12-1140,0 1 0,1 1 0,0 1 0,0 1 0,1 1 0,0 1 0,1 0 0,-31 26 0,31-21-54,2 1 1,0 0 0,0 2-1,2-1 1,1 2 0,0 0-1,-15 32 1,21-33-41,0 1-1,1 0 1,1 0-1,0 1 1,2-1-1,1 1 1,1 0 0,0 43-1,7 7 195,17 83 0,-16-126-195,0-1 1,3 0 0,0 0 0,15 30 0,-16-43-57,0 0 1,1 0-1,1-1 1,0-1-1,1 1 0,1-2 1,0 1-1,19 14 1,-12-14 48,0 0 1,1-1 0,1-1 0,0-1 0,34 12 0,-26-13 125,0-1-1,0-1 0,57 5 1,-72-12-127,0 0 0,0 0 0,1-2 0,-1 1 0,27-9 0,-28 7-27,0-2 0,-1 0 0,0 0 0,0-1 0,0-1 0,0 0 0,-1 0 1,17-15-1,-9 4-13,-1-1 1,0-1-1,18-27 1,3-8-25,-2-2 0,43-90 0,-42 54 32,-29 69-30,0-1-1,-2 0 1,-1-1 0,-1 1 0,-2-1-1,0 0 1,-1 0 0,-4-49 0,-1 47-26,0 1 0,-2-1 0,-1 1 1,-18-53-1,19 67-63,-1 1 0,0 0 0,0 0 0,-1 0 1,0 1-1,-1-1 0,-1 2 0,0 0 0,0 0 0,-1 0 1,0 1-1,-15-10 0,19 15 11,0 1-1,0 0 1,-1 0 0,1 1 0,-1-1-1,1 1 1,-1 1 0,0-1 0,0 1 0,0 1-1,0-1 1,1 1 0,-1 0 0,0 1-1,-10 1 1,3 1-111,1 1-1,0 0 0,0 1 1,0 1-1,1 0 0,-18 11 1,-20 16-1764,1 2 1,-69 64 0,53-37-2716,8-2 1466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2:14:01.759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175 36 1824,'6'-10'5718,"-7"13"-5943,1-3 319,0-1 1,0 0-1,0 1 0,0-1 1,0 1-1,-1-1 0,1 1 1,0-1-1,-3-2 660,3 2-659,-3-1 446,3 2-540,0 0 0,0 0 0,0 0 0,0 0 0,1 0 0,-1 0-1,0 1 1,0-1 0,0 0 0,0 0 0,0 0 0,0 0 0,0 0 0,0 0 0,0 0 0,0 0 0,0 1 0,-1-1-1,1 0 1,0 0 0,0 0 0,0 0 0,0 0 0,0 0 0,0 0 0,0 0 0,0 0 0,0 1 0,0-1 0,0 0-1,0 0 1,0 0 0,0 0 0,0 0 0,-1 0 0,1 0 0,0 0 0,0 0 0,0 0 0,0 0 0,0 0 0,0 0 0,0 0-1,0 0 1,-1 0 0,1 0 0,0 0 0,0 0 0,0 0 0,0 0 0,0 0 0,0 0 0,0 0 0,0 0 0,-1 0-1,1 0 1,0 0 0,0 0 0,0 0 0,0 0 0,0 0 0,0 0 0,0 0 0,0 0 0,-3 1 5,1 0 0,0 1 1,0-1-1,1 1 0,-1 0 1,0-1-1,0 1 0,1 0 1,-1 0-1,1 0 0,0 0 0,-2 3 1,1-1-15,-8 20 83,6-15 64,-1 7 117,4-14-194,1 0 1,-1 0-1,1 0 0,-1 0 1,0 0-1,0 0 1,0-1-1,0 1 1,0 0-1,0 0 1,-1-1-1,1 1 1,-3 2-1,-1-5 1052,4 2-1089,3-17 212,-2-95-23,-6 114-1306,-3 16 609,5-12 516,0 2 104,-1 1-1,2 0 1,-1 0-1,-2 17 1,-1-6 243,5-18-348,1 1 0,-1-1 0,1 1-1,0 0 1,0 0 0,1-1 0,-5 13 1226,8-22-1512,-1 6 146,-3 6 960,0-5-832,-3-11 274,-2-12-346,7 13 52,0 1 0,3-17 0,-2 16-41,0 1 0,0-18 1,7-7-30,-19 53-1205,4-10 1290,1 0-1,0 0 1,-4 15 0,7-9-4,0 1 0,1 0-1,0 0 1,1-1 0,1 1-1,1 0 1,7 31 0,-7-37 85,-2-10-92,0-1-1,-1 1 1,2 0 0,-1 0 0,10 11 2409,-10-17-2643,-1 2 245,1 1 0,-1-1-1,1 1 1,-1-1 0,0 1-1,0-1 1,0 1 0,0 0-1,0-1 1,-1 1 0,-2-3-1,-8-16-216,10 17 207,1 0-20,0 0 0,-1 0 0,0 1 0,-3-6 0,5 8 0,-1 1 0,1-1-1,0 1 1,0-1 0,0 1 0,0 0-1,0-1 1,0 1 0,-1-1 0,1 1-1,0-1 1,0 1 0,0 0-1,0-1 1,1 1 0,-1-1 0,0 1-1,0-1 1,0 1 0,0-1 0,0 1-1,0 0 1,1-1 0,-1 1 0,0-1-1,0 1 1,1 0 0,-1-1-1,0 1 1,1-1 0,17-13-410,-12 11 345,1-1-1,-1 2 1,0-1-1,1 1 1,8-3-1,158-16 156,54 20-165,-118 2 68,9 4 14,17 0 162,-114-5-61,1-2-1,-1 0 0,0-1 0,26-8 1,106-29-6,-119 33-198,0 2 0,56-2 0,-77 8 102,0 1-1,0 0 0,0 1 0,-1 0 1,19 8-1,5 0-38,6 6-26,-35-13 260,0-1 0,1 0 0,-1 0 0,1 0 0,0-1 0,0 0 0,0-1 0,0 0 0,11 1 0,-47-10 316,-1 2-545,-57-7 0,27 9-79,-65 3-1,10 0 48,11 0 251,-43 2-512,-5-1-2725,132 0 1952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1:45:27.57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80 1248,'6'-7'381,"-6"7"-364,0 0 0,1-1 1,-1 1-1,1 0 0,-1-1 0,0 1 0,1-1 0,-1 1 0,0-1 0,0 1 0,1-1 0,-1 1 0,0-1 0,0 1 0,0-1 0,0 1 0,0-1 0,1 0 22,-1 1 0,0-1 0,0 1 0,1 0 0,-1-1 0,0 1 0,1 0 0,-1-1 0,0 1 0,1 0 0,-1 0 0,0-1 0,1 1 0,-1 0 0,0 0 0,1 0 0,-1-1 0,1 1 0,-1 0 0,1 0 0,-1 0 0,1 0 0,-1 0 0,0 0 0,1 0 0,-1 0 0,1 0 0,0 0 0,1 0 153,2-1-55,-1 0 1,1-1-1,-1 1 0,1-1 1,-1 0-1,1 0 1,-1 0-1,10-10 2336,-13 12-2410,1 0 0,-1-1 0,0 1 1,1 0-1,-1 0 0,0 0 1,1 0-1,11-3 1869,-3 3-1551,-1-1-1,16-4 1,-15 3-234,0 1 1,16-2-1,78-5 418,-39 6-424,-25 1-28,0 1 0,47 6 0,-40 2-46,77 1 0,223-5 973,-255-1-1052,-45-1 122,88-7 0,143-12 356,-173 14-335,152-2 98,-197 2-100,99-2 62,-126 5-189,8-1 61,56 8 0,-14-2-56,-52-4-43,35 5 1,-44-3 50,93 14 499,-89-15-290,0-1 0,43-4-1,192-14-815,-237 18-1509,-3 3 592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6:50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260 121 1664,'-2'-2'1845,"1"2"-1230,0 0 0,0-1 0,1 1 0,-1 0 0,0 0 0,0 0 0,0-1 0,1 1 1,-1 0-1,0 0 0,-1 0 0,-10 0-951,8 1 386,-1-1-1,1 1 1,-1 0-1,1 0 1,0 1-1,0-1 1,0 1-1,0 0 1,0 0-1,0 0 1,0 1-1,1-1 1,-1 1-1,-4 4 1,-6 7 45,-23 30 1,34-40-91,-15 18 160,0 2 1,-16 30-1,26-35-2,0 0 0,2 1 0,0 0 0,1 0 0,1 0 0,-2 29 0,5-38-141,0 0 0,1 0 0,0 0-1,1 0 1,0 0 0,0 0 0,5 15-1,-4-22 72,0 1 1,-1 0-1,2-1 0,-1 0 0,0 1 0,1-1 0,0 0 1,0 0-1,0-1 0,0 1 0,0 0 0,1-1 0,0 0 1,0 0-1,0 0 0,0 0 0,0-1 0,0 0 0,7 3 1,-8-4-14,1 0 1,0-1 0,0 1 0,-1-1 0,1 0 0,0 0-1,0 0 1,-1 0 0,1-1 0,0 1 0,0-1-1,-1 0 1,1 0 0,-1-1 0,7-2 0,5-3 149,-1-1 0,18-13 0,-12 6-178,0 0-1,0-2 0,-2 0 1,0-1-1,-1-1 0,-1 0 1,20-33-1,-12 13-64,24-60-1,-43 87-610,-7 25-533,-2 12 1059,2 0-1,1 0 0,3 28 1,-1-40 105,1 1 0,1-1 1,0 0-1,1 0 0,0 0 1,1-1-1,13 25 0,-16-33 64,1-1 0,-1 1 0,1-1-1,0 1 1,1-1 0,-1 0 0,0 0-1,1 0 1,0-1 0,4 3 0,-6-4-2,0 0 1,0 0-1,1 0 1,-1 0 0,0 0-1,1-1 1,-1 1-1,1-1 1,-1 0 0,1 0-1,-1 0 1,1 0-1,-1 0 1,0 0 0,1-1-1,-1 1 1,1-1-1,-1 0 1,0 1 0,5-3-1,-1-1 68,0 0 0,1-1 0,9-9 0,0 0-24,2-1-22,-1 0 0,0-1-1,-1-1 1,-1-1 0,23-34-1,-31 39-42,-1 0 0,0-1 0,0 0 0,-2 0 0,0 0 0,0 0-1,-1-1 1,1-18 0,-2 4-40,-2 0 1,0 0-1,-6-35 0,5 54-109,0 1 0,-1 0-1,0 0 1,0 1 0,-1-1-1,0 0 1,-1 1 0,0-1-1,0 1 1,-1 0 0,-8-12-1,0 12-2166,13 8 2238,-2-1-1127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7:17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200 548 3072,'0'-19'7034,"-1"19"-7009,1-1 0,0 1-1,0 0 1,0-1 0,-1 1 0,1 0-1,0-1 1,-1 1 0,1 0-1,0-1 1,0 1 0,-1 0-1,1 0 1,-1-1 0,1 1 0,0 0-1,-1 0 1,1 0 0,0-1-1,-1 1 1,1 0 0,-1 0-1,1 0 1,0 0 0,-1 0 0,1 0-1,-1 0 1,1 0 0,-1 0-1,1 0 1,0 0 0,-1 0 0,1 0-1,-1 1 1,1-1 0,0 0-1,-1 0 1,-13 2 81,14-2-104,-1-1 0,0 1 1,0 0-1,0 0 0,0 0 1,1 0-1,-1 1 0,0-1 1,0 0-1,0 0 1,1 0-1,-1 1 0,0-1 1,0 0-1,1 1 0,-1-1 1,0 0-1,0 1 1,1-1-1,-1 1 0,1 0 1,-2 0-1,-14 19 159,0 0 0,2 2 0,-24 45 0,-22 75 688,58-135-753,0 0-1,1 0 0,-1 0 1,1 0-1,0 13 0,1-18-20,0 0 0,0 0 0,0 0-1,0 0 1,0 0 0,0-1 0,1 1 0,-1 0 0,1 0-1,-1 0 1,1-1 0,0 1 0,0 0 0,0-1-1,0 1 1,0 0 0,0-1 0,0 0 0,1 1 0,-1-1-1,0 0 1,1 1 0,-1-1 0,1 0 0,-1 0-1,3 1 1,1-1 91,-1 1 1,1-1-1,-1-1 0,1 1 0,-1-1 1,1 0-1,-1 0 0,1 0 0,-1 0 0,1-1 1,7-1-1,3-3 32,-1 0-1,16-7 1,-12 4-29,13-5-49,-1-1-1,44-28 0,-55 29-302,0-1 0,24-24-1,-52 95-706,9-54 897,0 0 0,0 1 0,0-1 0,0 0 0,1 0 0,-1 1 0,1-1 0,0 0 0,-1 0 0,2 0 0,-1 0 1,0 0-1,1 0 0,-1 0 0,1 0 0,0 0 0,0-1 0,2 3 0,-1-1 104,1 0-1,0-1 1,0 0-1,0 0 1,0 0 0,0 0-1,1-1 1,-1 0-1,1 1 1,-1-2 0,8 3-1,-9-3-45,0-1 0,0 1 0,0-1 0,-1 1 0,1-1 0,0 0 0,0-1 0,0 1 0,0 0 0,0-1 0,0 1 0,0-1 0,0 0 0,0 0 0,3-2 0,-2 0-13,0 1-1,1-1 1,-2 0-1,1-1 1,0 1-1,-1-1 0,1 1 1,3-7-1,2-4-34,-1 0-1,0-1 0,-1 0 0,7-22 0,-11 31-14,0-1 0,-1 0-1,0 0 1,0 0 0,0-1 0,-1 1-1,0 0 1,-1-1 0,0 1 0,0-1 0,-2-12-1,-1 0-204,3 18 160,0 0-1,0 0 1,0-1 0,0 1 0,-1 0 0,0 0 0,1 0 0,-1 0 0,-2-4 0,3 6 39,0 0 0,0 0 0,0 0 0,0 0 0,0 0 0,0 0 1,0-1-1,0 1 0,0 0 0,-1 0 0,1 0 0,0 0 0,0 0 0,0 0 1,0 0-1,0 0 0,0 0 0,0-1 0,0 1 0,0 0 0,0 0 0,0 0 0,0 0 1,0 0-1,0 0 0,0 0 0,0 0 0,0-1 0,0 1 0,0 0 0,0 0 0,0 0 1,0 0-1,0 0 0,0 0 0,0 0 0,0-1 0,0 1 0,0 0 0,0 0 1,0 0-1,0 0 0,0 0 0,1 0 0,-1 0 0,0 0 0,0 0 0,0 0 0,0-1 1,0 1-1,0 0 0,0 0 0,0 0 0,0 0 0,1 0 0,-1 0 0,10 2-355,-8-1 365,1-1 0,-1 1 0,1-1 0,0 0 0,-1 1 0,1-1 0,4-1-1,2-1 66,1-1 0,-1 0-1,0-1 1,0 0 0,14-8-1,39-32 221,-54 37-216,17-8-91,-23 14-8,-1 1-1,1-1 1,0 0-1,0 0 0,-1-1 1,1 1-1,-1 0 1,1 0-1,2-4 0,-4 5 26,0 0-1,0 0 0,0-1 0,0 1 1,0 0-1,0 0 0,0-1 1,0 1-1,1 0 0,-1 0 0,0-1 1,0 1-1,0 0 0,0 0 0,0 0 1,1-1-1,-1 1 0,0 0 0,0 0 1,0 0-1,1-1 0,-1 1 1,0 0-1,0 0 0,0 0 0,1 0 1,-1 0-1,0 0 0,0 0 0,1 0 1,-1-1-1,0 1 5,1 0 1,-1 0 0,0 0-1,0 0 1,1 0-1,-1 0 1,0 0 0,0 0-1,0 0 1,1 0-1,-1-1 1,0 1-1,0 0 1,0 0 0,0 0-1,1 0 1,-1 0-1,0-1 1,0 1-1,0 0 1,0 0 0,0 0-1,0-1 1,1 1-1,-1 0 1,0 0-1,0 0 1,0-1 0,0 1-1,0 0 1,46-56 250,-15 23-186,2 1 0,40-29 0,-37 32-19,-24 18-27,0-1 0,0 0 0,-1-1 0,-1 0 0,11-18 0,37-75-96,-57 104 59,4-9-26,-1 0 1,6-22 0,-4 10-178,-6 18-428,-5 13 388,-7 13 100,2 12 2,8-23 111,-1-1 0,-6 15 0,-112 261-133,95-211 176,-77 217 0,62-204 923,41-87-888,0 0 0,0 0 0,0 1 0,0-1 0,0 0 0,0 0 0,-1 0 0,1 0 0,0 1 0,0-1 0,0 0 0,0 0 0,0 0 0,0 1 0,0-1 0,0 0 0,0 0 0,0 0 0,0 1 0,0-1 0,0 0 0,0 0 0,0 0 0,0 1 0,0-1 0,0 0 0,0 0 0,0 0 0,0 0 0,1 1 0,-1-1 0,0 0 0,0 0 0,0 1 0,8-4 506,12-14-174,129-141-221,-110 114-350,-33 36 146,-2 3-24,0 0 0,0 1 0,10-9 1,-13 13 66,-1-1 0,1 1 1,-1-1-1,1 1 1,-1 0-1,1-1 0,-1 1 1,1 0-1,-1-1 1,1 1-1,0 0 1,-1 0-1,1 0 0,0-1 1,-1 1-1,1 0 1,-1 0-1,1 0 0,0 0 1,-1 0-1,1 0 1,0 0-1,-1 0 1,1 1-1,0-1 0,-1 0 1,1 0-1,-1 1 1,1-1-1,0 0 0,-1 0 1,1 1-1,-1-1 1,1 1-1,-1-1 1,1 0-1,-1 1 0,0-1 1,1 1-1,-1-1 1,1 1-1,-1 0 0,0-1 1,1 1-1,-1 0 1,1 2 4,0 0 1,0 1-1,0-1 1,0 0 0,-1 0-1,0 0 1,0 1-1,0 4 1,1 9-77,1 1 25,10 33-1,-10-43 86,1 0 0,0 0-1,0-1 1,1 0-1,0 1 1,7 8 0,-9-14 6,-1 0-1,0-1 1,1 1 0,-1-1 0,1 1-1,-1-1 1,1 1 0,0-1 0,-1 0 0,1 0-1,0 0 1,0 0 0,0 0 0,0-1 0,0 1-1,0 0 1,0-1 0,0 0 0,0 1 0,0-1-1,0 0 1,0 0 0,0 0 0,0 0-1,1 0 1,-1-1 0,0 1 0,2-1 0,4-3 38,-1 1 1,1-1 0,-1 0-1,0 0 1,11-10 0,-10 9 15,8-9-40,0 0 0,0 0 1,-1-2-1,20-26 0,-16 15 16,-1-1-1,19-39 1,-31 55-74,-1 0 1,-1 0 0,1-1-1,-2 1 1,0-1 0,-1 0-1,2-18 1,-4 30-14,0 0 1,0 0-1,0-1 0,0 1 0,0 0 1,0 0-1,0 0 0,-1 0 1,1-1-1,0 1 0,-1 0 0,1 0 1,-1 0-1,1 0 0,-1 0 1,0 0-1,1 0 0,-1 0 0,0 0 1,-1 0-1,2 0 9,-1 1 0,0-1 0,0 1 0,0 0 0,0-1 0,0 1 0,0 0 0,0 0 0,0 0 0,0-1 0,0 1 0,0 0 0,0 1 0,0-1 0,0 0 0,0 0 0,0 0 0,-2 1 0,-1 1-10,0 0-1,0 0 0,0 0 1,0 0-1,0 1 0,1-1 1,-1 1-1,1 0 0,-6 6 1,-2 5-34,0 1 0,1 1 0,1-1 0,1 1 0,0 1 0,-7 21 1,10-23 70,1-1 1,0 1-1,1 0 0,1 0 1,0 1-1,1-1 1,2 30-1,-1-42 10,0 0 0,1-1 0,-1 1 0,1 0-1,0-1 1,0 1 0,0-1 0,0 1-1,0-1 1,1 0 0,1 3 0,-2-4 9,0 0 1,0 0-1,0 0 1,0 0-1,0 0 1,0-1 0,1 1-1,-1 0 1,0-1-1,0 1 1,1-1-1,-1 1 1,0-1-1,1 0 1,-1 1-1,0-1 1,1 0-1,-1 0 1,0 0-1,1 0 1,-1 0-1,0 0 1,1 0-1,1-1 1,7-2 79,0 0-1,-1-1 1,1 0 0,-1 0-1,9-7 1,47-33-13,103-90-126,-118 93-71,-21 15 73,-15 14-157,30-22 1,-44 33 173,1 1-1,0 0 1,-1-1 0,1 1-1,0-1 1,-1 1 0,1 0-1,0-1 1,0 1-1,-1 0 1,1 0 0,0 0-1,0 0 1,-1 0 0,1 0-1,0 0 1,0 0 0,0 0-1,-1 0 1,1 0 0,0 0-1,0 0 1,-1 1-1,2-1 1,-1 1 0,0 0 1,0-1-1,-1 1 0,1 0 1,0 0-1,0 0 0,-1 0 0,1 0 1,-1 0-1,1 0 0,-1 0 1,1 0-1,-1 0 0,1 2 0,1 4-21,-1 0 0,0 0 0,-1 0 0,0 8-1,-1 17-3,-10 52 0,2-27 154,9-54-67,-1 1 1,1 0-1,0 0 0,0-1 0,0 1 1,1 6-1,-1-10-35,0 0 0,0 0 1,0 1-1,0-1 0,0 0 0,0 0 1,0 0-1,0 1 0,0-1 0,0 0 0,1 0 1,-1 0-1,0 1 0,0-1 0,0 0 0,0 0 1,0 0-1,0 0 0,0 0 0,1 1 0,-1-1 1,0 0-1,0 0 0,0 0 0,0 0 1,1 0-1,-1 0 0,0 1 0,0-1 0,0 0 1,1 0-1,-1 0 0,0 0 0,0 0 0,0 0 1,1 0-1,-1 0 0,0 0 0,0 0 1,0 0-1,1 0 0,-1 0 0,0 0 0,0 0 1,0 0-1,1 0 0,-1-1 0,0 1 0,0 0 1,0 0-1,0 0 0,1 0 0,-1 0 0,0 0 1,0 0-1,0-1 0,10-10 156,-8 9-62,11-14-45,-1 0 0,-1-1 0,0 0 0,12-27 1,-16 28-133,2 0 0,0 0 0,0 1 0,2 0 0,0 0 0,14-14 0,-24 29 56,-1-1 0,0 1 0,1-1 0,-1 1 0,1-1 1,-1 1-1,1 0 0,-1-1 0,1 1 0,-1 0 0,1-1 0,-1 1 0,1 0 0,-1 0 0,1-1 1,0 1-1,-1 0 0,1 0 0,-1 0 0,1 0 0,0 0 0,-1 0 0,1 0 0,-1 0 0,1 0 0,0 0 1,-1 0-1,1 0 0,-1 0 0,1 1 0,0-1 0,-1 0 0,1 0 0,-1 1 0,1-1 0,-1 0 1,1 1-1,-1-1 0,1 1 0,-1-1 0,1 0 0,-1 1 0,0-1 0,1 1 0,-1-1 0,0 1 0,1-1 1,-1 1-1,0 0 0,0-1 0,1 1 0,-1-1 0,0 1 0,0 0 0,2 6-52,0 0-1,0 1 1,1 11-1,-2-10 34,2 6-14,-1 0 68,1 0 0,0 0 0,8 19 0,-10-31 13,0 0 0,1 1 0,0-1 0,-1 0 0,1 0 1,0 0-1,1 0 0,-1 0 0,0-1 0,1 1 0,0-1 0,0 1 0,-1-1 0,1 0 0,1 0 0,-1 0 0,0 0 0,0-1 0,4 2 0,3-1-138,0-1 0,0 0 0,0 0 0,0-1 0,0-1-1,15-1 1,10-3-506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19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200 207 2912,'17'-20'2266,"-11"6"9317,-6 14-11428,-1-1 23,0 1-1,0 0 1,1-1-1,-1 1 1,0 0-1,0 0 0,0 0 1,0 0-1,0 0 1,1 0-1,-1 0 1,0 0-1,0 0 1,-1 0-1,-1 1-51,-3 0 15,1 0-1,-1 1 1,1 0 0,-1 0-1,1 0 1,0 0-1,0 1 1,0 0 0,0 0-1,0 1 1,-7 6-1,-18 22 236,-50 67 0,76-93-355,1 0 0,0 0 0,0 0 0,1 0-1,-1 0 1,1 0 0,1 1 0,-1-1 0,1 1-1,0 0 1,1-1 0,0 10 0,0-12 32,0-1 0,1 1 0,-1-1 1,1 1-1,0-1 0,0 1 0,0-1 0,0 0 0,1 1 1,-1-1-1,1 0 0,0 0 0,0 0 0,0 0 1,0-1-1,1 1 0,-1-1 0,1 1 0,0-1 0,-1 0 1,1 0-1,0 0 0,0 0 0,6 2 0,-5-2-5,-1-1 0,1-1 0,0 1-1,-1 0 1,1-1 0,0 0 0,0 0-1,0 0 1,-1 0 0,1-1 0,0 1-1,-1-1 1,1 0 0,0 0 0,5-3-1,5-2 30,1-2 0,17-11 0,-26 15-85,12-7 36,0-2 0,-1 0 0,17-16 0,-29 24 13,0-1-1,0 1 1,0-1-1,-1 0 1,0 0 0,0 0-1,0 0 1,-1-1-1,0 0 1,0 1 0,-1-1-1,3-13 1,-5 19-43,1 1 1,-1-1-1,0 0 0,0 0 1,0 0-1,1 0 0,-1 0 1,0 0-1,0 1 1,-1-1-1,1 0 0,0 0 1,0 0-1,0 0 0,0 0 1,-1 0-1,1 1 0,0-1 1,-1 0-1,0-1 1,1 2-7,-1 0 1,1 0 0,-1 0 0,0 0-1,1 0 1,-1 0 0,1 0 0,-1 1-1,1-1 1,-1 0 0,1 0 0,-1 0 0,1 0-1,-1 1 1,1-1 0,0 0 0,-1 1-1,1-1 1,-1 0 0,1 1 0,0-1-1,-1 0 1,0 1 0,-25 30-209,25-29 235,-3 4-28,0 1 1,0 0 0,1 0-1,-5 10 1,7-14 10,0 0 0,0 0 0,0 0-1,1 0 1,-1 0 0,1 0 0,0 0 0,-1 0-1,1 0 1,1 0 0,-1 0 0,0 0 0,2 6 0,-1-8 16,0 1 1,0-1 0,0 0 0,0 1-1,1-1 1,-1 0 0,0 0 0,0 1 0,1-1-1,-1 0 1,1 0 0,-1 0 0,1-1-1,0 1 1,-1 0 0,1-1 0,0 1 0,2 0-1,4 1 132,1-1-1,12 1 1,10-1 134,-1-2 1,42-5-1,57-18-209,-112 20-20,14-3-65,-29 6-22,-1 1 0,1 0 0,-1 0-1,1 0 1,0 0 0,-1 0 0,1 0 0,0 1 0,-1-1-1,1 1 1,-1-1 0,1 1 0,-1-1 0,4 2 0,-4 0 23,0-1 1,0 0 0,0 0 0,-1 0 0,1 1 0,0-1 0,0 0-1,-1 1 1,1-1 0,-1 1 0,1-1 0,-1 1 0,0-1-1,1 1 1,-1-1 0,0 1 0,0-1 0,0 1 0,0-1 0,0 1-1,-1 2 1,-8 33 28,-58 152 246,-7-3-72,55-147-129,-1 0 0,-41 56 1,36-60-8,7-10-29,-22 26 1,29-36 210,10-11 99,8-8-86,13-11-205,-1-1 0,0 0 0,-1-2 0,24-30 0,6-22-62,73-142 1,-45 72 24,51-85 21,-59 102 26,-34 65-356,-37 105 436,1-38-139,0 0 0,-1-1-1,0 1 1,0-1-1,0 1 1,-1-1-1,-1 0 1,0-1-1,0 1 1,-9 10-1,14-17-42,-1 0 0,0 0-1,1 0 1,-1 0-1,0 0 1,0 0-1,0 0 1,0 0-1,0 0 1,0 0 0,0-1-1,0 1 1,-1 0-1,1-1 1,0 1-1,0-1 1,-1 1-1,1-1 1,0 1 0,-1-1-1,1 0 1,0 0-1,-3 0 1,0 0-356,-6 3-357,-1-1 751,12-4 6,-2 3 0,0-1 0,-3 7 0,4-7 0,0 0 0,0 0 0,0 0 0,0 1 0,0-1 0,0 0 0,0 0 0,0 0 0,0 0 0,0 1 0,0-1 0,0 0 0,0 0 0,0 0 0,-1 1 0,1-1 0,0 0 0,0 0 0,0 0 0,0 0 0,0 0 0,-1 0 0,1 1 0,0-1 0,0 0 0,0 0 0,0 0 0,-1 0 0,1 0 0,0 0 0,0 0 0,-1 0 0,2 1-38,-3 1-27,1-1 78,0 0 32,3-1 667,6-9-605,0 3-79,1-1 0,-1 2 0,2-1 0,-1 1 0,17-6 0,-3 3-126,32-8 1,-53 16 43,0-1 0,1 1 1,-1-1-1,0 1 0,1 0 0,-1 0 0,0 0 1,1 0-1,-1 0 0,0 1 0,1-1 1,-1 1-1,0-1 0,0 1 0,3 1 1,-4-1 46,0 0 0,0 0 1,0-1-1,0 1 1,0 0-1,-1 0 1,1 0-1,0 0 1,-1 0-1,1 0 0,-1 1 1,1-1-1,-1 0 1,1 0-1,-1 0 1,0 0-1,0 1 0,1-1 1,-1 0-1,0 0 1,0 0-1,0 1 1,-1-1-1,1 0 0,0 0 1,0 0-1,-1 1 1,0 1-1,0 1 74,0 0-1,-1 0 0,0 0 0,0 0 1,0 0-1,0 0 0,-1 0 1,1 0-1,-1-1 0,0 0 1,0 1-1,-4 2 0,-4 3 54,-1-1 0,-17 11-1,-4 2 95,23-15-111,-1 1 1,1-1-1,-18 7 1,25-12-109,0 1 0,0-1 0,-1 0 0,1 0 0,0-1 0,-1 1 0,1-1 1,-1 1-1,1-1 0,-1 0 0,1 0 0,-1-1 0,1 1 0,0-1 0,-1 1 0,-4-3 1,-19-16-1772,27 19 1656,-1-1 1,0 1-1,0-1 1,1 1-1,-1-1 1,1 0-1,-1 1 1,1-1-1,-1 0 1,1 0 0,-1 1-1,1-1 1,-1-2-1,1 0-2119,7 6-2851,-2-1 4670,0 0 0,0 0 0,0 0 0,0-1 0,0 0 0,1 0 0,7 0 0,-5 0 323,4-1 136,-11 0-18,0 0 0,0 0 0,-1 0 0,1 0-1,0 0 1,0 0 0,-1 0 0,1 0 0,0 0 0,0 0 0,0 0 0,-1 1 0,1-1 0,0 0 0,0 0 0,-1 1 0,1-1-1,0 1 1,-1-1 0,1 0 0,-1 1 0,1-1 0,0 1 0,-1 0 0,1-1 0,-1 1 0,1-1 0,0 2 0,3 7 792,-2-6-598,0 0 0,-1 0 1,0-1-1,1 1 0,-1 0 1,-1 0-1,1 1 0,0-1 1,-1 0-1,1 0 0,-1 5 1,-2 38 1217,-11 74 1,-19 45-152,23-124-887,-1 10-65,-26 101 726,32-141-751,1 0 0,0 0 0,0 1 1,0 13-1,5-25 150,3-6-235,10-14-104,-11 14-75,6-9 3,-1 0 0,9-21 1,20-50-15,40-79 108,-59 130-109,1 0 1,40-51-1,97-83-121,10 12-205,-165 155 291,1-1 20,0 0-1,0 1 0,0-1 1,1 1-1,-1 0 1,1 0-1,-1 0 0,6-2 1,-8 4-3,0-1 1,1 1-1,-1 0 1,0 0 0,0 0-1,0 0 1,1 0-1,-1 1 1,0-1-1,0 0 1,0 0 0,1 1-1,-1-1 1,0 1-1,0-1 1,0 1-1,0 0 1,0-1 0,0 1-1,0 0 1,0 0-1,0-1 1,0 1-1,0 0 1,-1 0 0,1 0-1,0 0 1,-1 0-1,1 0 1,-1 0-1,1 2 1,1 1 50,0 1 1,0 0-1,-1 0 1,0 0 0,0 0-1,0 0 1,0 0-1,-1 0 1,0 0-1,0 0 1,0 0-1,-1 0 1,-1 7-1,0-4 9,0-1-1,0 1 1,0 0 0,-1-1-1,0 0 1,-1 0-1,-6 12 1,5-13-77,0 1 1,0-1-1,-1 0 1,-7 6-1,11-10-13,0 0 0,-1-1 0,1 0 0,0 1 1,-1-1-1,1 0 0,0 0 0,-1-1 0,1 1 0,-1 0 0,0-1 0,1 1 0,-1-1 0,1 0 1,-1 0-1,0 0 0,-3-1 0,2 1-84,1 0 1,-1-1-1,1 0 1,0 1-1,-1-1 0,1-1 1,-1 1-1,1 0 1,0-1-1,0 0 1,0 1-1,-5-5 1,8 6 80,0 0 1,0 0 0,0 0 0,-1 0-1,1 0 1,0 0 0,0 0-1,0-1 1,0 1 0,-1 0 0,1 0-1,0 0 1,0 0 0,0 0 0,0-1-1,0 1 1,0 0 0,-1 0 0,1 0-1,0 0 1,0-1 0,0 1 0,0 0-1,0 0 1,0 0 0,0-1-1,0 1 1,0 0 0,0 0 0,0 0-1,0-1 1,0 1 0,0 0 0,0 0-1,0 0 1,0-1 0,0 1 0,0 0-1,0 0 1,0 0 0,0-1 0,1 1-1,-1 0 1,0 0 0,0 0-1,0 0 1,0-1 0,0 1 0,0 0-1,1 0 1,-1 0 0,0 0 0,0 0-1,1-1 1,12 1-447,-2 2 450,1 0-1,-1-1 1,1 0-1,-1-1 1,0-1-1,15-1 1,69-18 386,-37 6-319,277-66 714,-313 72-611,-1 0-1,0-2 1,0 0-1,-2-1 1,1-1 0,24-21-1,-38 29-120,10-8 169,-10 6-25,-20 17-159,-21 12-230,-67 35 1,5-4 448,73-41-179,17-10-31,1 1 0,-1 0 1,1 0-1,0 0 0,0 1 0,0 0 0,0 0 0,-5 7 0,11-11-12,-1-1 0,1 1 0,-1-1-1,1 1 1,0-1 0,-1 1 0,1 0 0,0-1-1,-1 1 1,1 0 0,0-1 0,0 1 0,0 0-1,-1-1 1,1 1 0,0 0 0,0-1 0,0 1 0,0 0-1,0-1 1,0 1 0,1 0 0,-1-1 0,0 1-1,0 0 1,0-1 0,1 1 0,-1 0 0,0-1-1,1 1 1,-1 0 0,0-1 0,1 1 0,-1-1-1,1 1 1,-1-1 0,1 1 0,-1-1 0,1 1-1,-1-1 1,1 0 0,0 1 0,-1-1 0,1 0-1,0 0 1,-1 1 0,2-1 0,3 2 46,-1-1 1,1 0-1,0 0 0,-1-1 1,10 1-1,-2-2-40,1 0 0,-1-1 0,1 0-1,-1-1 1,0 0 0,0-1 0,11-5 0,9-6-132,36-22 0,-59 31 75,-1 0 0,1 0 0,-1 0-1,-1-1 1,9-10 0,-16 17 31,0 0 0,0 0 0,0 0 1,-1 1-1,1-1 0,0 0 0,0 0 0,0 0 0,-1 0 1,1 0-1,0 0 0,0 0 0,0 0 0,-1 0 1,1 0-1,0 0 0,0-1 0,0 1 0,-1 0 0,1 0 1,0 0-1,0 0 0,0 0 0,0 0 0,-1 0 1,1 0-1,0-1 0,0 1 0,0 0 0,0 0 0,0 0 1,0 0-1,-1 0 0,1-1 0,0 1 0,0 0 1,0 0-1,0 0 0,0-1 0,0 1 0,0 0 0,0 0 1,0 0-1,0-1 0,0 1 0,0 0 0,0 0 0,0 0 1,0 0-1,0-1 0,0 1 0,0 0 0,0 0 1,0 0-1,0-1 0,0 1 0,0 0 0,0 0 0,1 0 1,-1-1-1,-7 6-37,0 1-1,1-1 1,-1 1 0,1 1 0,1-1-1,-1 1 1,1 0 0,0 0-1,-4 10 1,8-16 55,0 1 0,0 0 0,1-1-1,-1 1 1,1 0 0,-1 0 0,1-1 0,0 1-1,0 0 1,0 0 0,0 0 0,0 0-1,0-1 1,0 1 0,0 0 0,1 0 0,-1 0-1,1-1 1,0 1 0,-1 0 0,1-1 0,0 1-1,0 0 1,0-1 0,0 1 0,0-1-1,0 1 1,1-1 0,-1 0 0,0 0 0,1 1-1,1 0 1,0 0 8,-1 0 0,1-1 0,0 1 0,1 0 0,-1-1 0,0 0 0,0 0 0,0 0 1,1 0-1,-1-1 0,1 1 0,-1-1 0,0 0 0,1 0 0,-1 0 0,1 0 0,3-1 0,3-1-42,0-1 0,0-1 0,0 1 0,0-1 1,-1-1-1,17-10 0,23-14-216,-27 17 230,23-18 1,31-20-107,-55 37-117,-18 10 56,0 2 68,-1 6 158,3 12 74,1 0 0,1 0 1,12 23-1,-15-33-117,0-1 1,0-1-1,0 1 1,1-1-1,0 1 1,0-1-1,0 0 0,1-1 1,-1 0-1,1 1 1,12 5-1,-2-3 69,0-1 1,0-1-1,1 0 0,0-1 0,0-1 0,25 2 1,-30-4-27,0-1-1,0 0 1,0-1 0,0 0 0,0-1 0,0 0 0,-1-1 0,1-1 0,-1 0 0,13-6 0,-6 2-112,-1-2 1,-1 0-1,1-2 0,-2 1 1,1-2-1,-2 0 0,0-1 1,16-20-1,-28 32 14,0 0-1,-1-1 0,1 1 1,-1-1-1,0 1 0,2-5 1,-3 6 34,0 1-1,0 0 1,0-1-1,0 1 1,0 0 0,0 0-1,0-1 1,0 1 0,0 0-1,0-1 1,0 1 0,0 0-1,0-1 1,0 1 0,0 0-1,0 0 1,0-1 0,-1 1-1,1 0 1,0 0 0,0-1-1,0 1 1,0 0 0,-1 0-1,1-1 1,0 1 0,-1 0-1,1-1-10,-1 1 0,0 0 0,0 0 0,0 0 0,0 0 0,0 0 1,0 0-1,1 0 0,-1 0 0,0 0 0,0 0 0,0 0 0,0 1 0,0-1 0,-1 1 0,-3 1 11,-1 0 0,1 1 0,-1 0 1,1 0-1,0 1 0,-8 6 0,1 1 132,-16 18 0,26-26-104,0-1 1,0 1 0,0 0-1,0 0 1,0 1-1,1-1 1,-1 0 0,1 1-1,0-1 1,0 1 0,0-1-1,1 1 1,-1-1 0,1 5-1,0-6 20,0 0-1,0 0 0,0 0 1,1 0-1,-1 0 0,1 0 1,-1 0-1,1 0 0,0 0 1,0 0-1,0 0 0,0 0 1,0-1-1,0 1 0,0 0 1,1-1-1,-1 1 0,0-1 1,1 0-1,-1 1 0,1-1 1,0 0-1,0 0 0,-1 0 1,1 0-1,2 1 1,2 0 12,0-1 0,-1 0 1,1-1-1,0 1 0,-1-1 1,1 0-1,0 0 0,-1-1 1,1 1-1,0-1 0,-1-1 1,9-2-1,12-2-14,88-17 44,85-12-381,-197 35 300,-1 0 1,1 0-1,0 0 0,-1 0 1,1 0-1,-1 0 1,1 0-1,0 1 0,-1-1 1,1 0-1,2 2 0,-4-2 12,1 1 0,-1-1-1,1 1 1,-1-1-1,0 1 1,1-1-1,-1 1 1,0-1-1,0 1 1,1-1-1,-1 1 1,0 0-1,0-1 1,0 1-1,0-1 1,1 1-1,-1 0 1,0-1-1,0 1 1,0-1 0,-1 1-1,1 0 1,0-1-1,0 1 1,0-1-1,0 1 1,0 0-1,-1-1 1,1 1-1,0-1 1,-1 1-1,1 0 1,-3 4 20,0 0 0,0 0 0,0-1 0,-1 1 0,-5 4 1,-11 17-90,20-26 65,0 0-1,0 1 1,0-1-1,0 0 1,0 0-1,0 0 0,0 1 1,0-1-1,0 0 1,0 0-1,0 0 1,0 1-1,1-1 1,-1 0-1,0 0 1,0 0-1,0 1 1,0-1-1,0 0 1,0 0-1,0 0 1,1 0-1,-1 1 1,0-1-1,0 0 0,0 0 1,0 0-1,1 0 1,-1 0-1,0 0 1,0 0-1,0 1 1,0-1-1,1 0 1,-1 0-1,0 0 1,0 0-1,0 0 1,1 0-1,-1 0 1,0 0-1,0 0 1,1 0-1,-1 0 1,0 0-1,13 1 97,8-2-111,0-2-1,0 0 0,0-1 1,-1-1-1,1-1 0,-1-1 1,28-13-1,-44 18 7,4-2-36,-1 1-1,1-1 0,0 2 1,0-1-1,0 1 1,12-2-1,-19 5 45,0-1 0,0 0 0,0 1 0,-1-1 0,1 1 0,0-1 0,0 1 0,-1-1 0,1 1 0,0-1 0,-1 1 0,1 0 0,-1-1 0,1 1 0,0 0 0,-1-1 0,0 1 0,1 0 0,-1 0 0,1 0 0,-1-1 0,0 1 0,0 0 0,1 0 0,-1 2 0,4 25 186,-4-24-147,0 0 0,0 0 0,1 0 0,-1 0 0,1 0 0,0 0 0,0 0 0,0 0 0,4 6 0,-4-9-27,0 1 0,0 0 1,0 0-1,1-1 0,-1 1 1,1-1-1,-1 0 0,1 1 1,0-1-1,-1 0 1,1 0-1,0 0 0,0 0 1,0 0-1,0 0 0,0-1 1,0 1-1,0 0 0,0-1 1,0 0-1,3 1 0,10-1 126,1-1-1,-1-1 1,24-4-1,-35 5-115,40-9 96,-1-3 1,67-28-1,-109 41-119,17-7 32,-1-1 0,1 0-1,-2-1 1,1-1 0,-1-1-1,-1 0 1,25-22 0,-14 4-37,0-1 0,-2-2 0,38-63 0,-1-24-44,-18 35 112,-40 78-44,0 1-63,-1 1 1,1-1-1,-1 1 1,0-1-1,-1 0 1,1 0-1,-1 0 1,1-7-1,-3 11-116,-1 4 85,-4 9-8,-74 220-78,9-21-5,49-155-1905,4-8-2862,17-44 4365,-1 0 0,0 0 1,0-1-1,0 1 0,0-1 1,-1 1-1,1-1 0,-1 0 1,0 0-1,0 0 1,0 0-1,-1-1 0,1 1 1,-1-1-1,1 0 0,-1 0 1,0 0-1,0 0 0,1-1 1,-1 0-1,-1 1 0,1-1 1,-6 0-1,-4 0-466,0-2 0,0 1 0,0-2 0,0 0 0,0 0-1,-23-8 1,27 5 1691,-1 1 0,1-1 0,0-1 0,0 0 0,0 0 0,-8-8 1,-45-44 6658,62 57-7284,-5-4 534,0-1-1,1 0 1,0-1-1,0 1 1,0-1-1,1 0 1,0 0-1,-5-12 1,8 17-468,1 0 0,0 0 0,-1 0 0,1 0 0,0 0 0,0 0 0,0 0 0,0 0 0,0 0 0,1 0 0,-1 0 1,1 0-1,-1 1 0,1-1 0,0 0 0,-1 0 0,1 0 0,0 0 0,0 1 0,0-1 0,1 1 0,-1-1 0,0 1 0,1-1 0,-1 1 0,3-2 0,2-2 108,1 1 0,-1 0-1,1 0 1,0 0 0,12-3-1,15-5 166,1 2 0,66-9-1,74 1-798,-33 10-2382,-52 5-1807,-30 2-694,-10 0 1230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1:18.98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1191 3712,'-1'-6'10712,"11"4"-5471,-4 0-5437,0 0-1,-1 0 1,11-5-1,53-45 1321,-48 34-904,4-4-77,-2-1 0,22-26 0,9-10-193,-21 23 103,-33 36-40,0 0 0,1 0 0,-1 0 0,0 0-1,0 0 1,1 0 0,-1 0 0,0 0 0,0 0-1,1 0 1,-1 0 0,0 1 0,0-1-1,0 0 1,1 0 0,-1 0 0,0 0 0,0 0-1,0 0 1,1 0 0,-1 1 0,0-1 0,0 0-1,0 0 1,0 0 0,1 0 0,-1 1 0,0-1-1,0 0 1,0 0 0,0 0 0,0 1 0,0-1-1,9 15 154,8 18-31,48 90 121,-63-119-245,52 84 272,-38-67-208,-13-18-11,0 0 1,0 1 0,-1-1-1,1 1 1,-1 0-1,0 0 1,2 6 0,-4-10-47,0 1 0,0-1 0,0 1 0,1 0 1,-1-1-1,0 1 0,0-1 0,0 1 0,0-1 0,1 1 1,-1-1-1,0 1 0,0 0 0,1-1 0,-1 0 0,0 1 1,1-1-1,-1 1 0,1-1 0,-1 1 0,1-1 0,-1 0 1,1 1-1,-1-1 0,1 0 0,-1 0 0,1 1 0,-1-1 1,1 0-1,-1 0 0,1 0 0,-1 0 0,1 1 0,0-1 1,-1 0-1,1 0 0,0 0 0,1-1 94,0 0 0,0 0-1,0 0 1,0-1 0,0 1-1,0 0 1,3-4 0,-1 1-44,0 0 1,0-1-1,0 0 1,-1 0-1,1 0 1,-1 0-1,4-10 1,14-44 69,-13 35-254,12-49 153,-4 12-63,2-2-225,-16 56 149,-1 3-41,0 6 20,5 17 107,-1-5 0,-1 0 0,0 0-1,3 20 1,-4-18 80,1 0 1,10 29-1,-3-18 18,27 58-240,-32-76 176,0 1 0,0-1-1,1 0 1,0 0 0,0-1 0,11 10-1,8 10-22,-12-11 170,-13-17-207,10 2 287,-10-2-177,0 1 0,1-1 0,-1 0 0,1 0-1,-1 1 1,0-1 0,1 0 0,-1 0 0,1 0 0,1-1 0,1 0-46,0-1 0,1 1 0,-1-1 1,0 0-1,1-1 0,-1 1 1,0-1-1,-1 1 0,1-1 1,0-1-1,-1 1 0,4-5 0,5-7-15,18-28-1,-11 14 124,-8 12-140,-2-1 0,1 0 0,-2 0 0,0-1 1,8-35-1,14-38-43,-29 89 20,0-1-1,-1 1 1,0-1 0,0 1 0,0-6 0,0 0-168,0 9 187,1 0 1,-1 0-1,1 0 1,-1 0 0,1 1-1,-1-1 1,1 0-1,-1 0 1,1 1 0,-1-1-1,0 0 1,1 1-1,-1-1 1,1 0-1,-1 1 1,0-1 0,1 0-1,-1 1 1,1 0-1,-1 0 5,8 11 3,-2 0 0,0 0 0,0 1 0,7 26 0,3 5 122,-5-14-102,13 27 41,-3-5 94,-8-26-223,-10-19 99,0-1 1,0-1-1,0 1 0,1 0 0,-1-1 0,7 7 0,11 14 76,-20-25-10,4 4-49,-5-5-5,1 1 0,-1-1 0,1 1 0,-1-1 0,1 1 0,-1-1 0,1 1 0,-1-1 0,1 0 0,-1 1 0,1-1 0,0 0 0,-1 0 0,1 1 0,0-1 0,-1 0 0,1 0 0,-1 0 0,1 0 0,0 0 0,-1 0 0,1 0 0,0 0 0,-1 0 0,1 0 0,0 0 0,-1 0 0,1 0 0,0 0 0,-1-1 0,1 1 0,0 0 0,-1 0 0,1-1 0,-1 1 0,1 0 0,0-1 0,3-2-115,-2 2 93,-1 0 1,0 0-1,0-1 0,0 1 0,0 0 0,-1 0 0,1-1 1,0 1-1,0 0 0,-1-1 0,1 1 0,-1-1 1,1 1-1,-1-1 0,1-2 0,3-30 307,-2 20-242,-1-3-92,0-1 0,-1 0-1,-2-21 1,-1-14 67,1 22-37,1 21-12,0 0 1,1-18-1,1-29-672,2 64 591,0 0 0,1-1 0,0 1 0,0-1 0,7 8 0,-4-4-30,1 0 138,0 0 0,1-1 0,0 0-1,0-1 1,13 9 0,53 31-121,-62-40 54,8 4 119,1-1 0,38 14 1,-57-25-63,0 1 1,0-1-1,0 1 1,0-1 0,0 0-1,5-1 1,3 1 8,-10-1 33,1 0 0,0 0 0,-1 0-1,0 0 1,1 0 0,-1 0 0,0-1 0,0 1 0,1 0 0,-1-1 0,1-2-1,-1 0-67,0 0-1,-1 0 1,1 0-1,-1 0 1,0 0-1,-1 0 1,1 0-1,-1 1 1,-1-7-1,0-3-14,-43-230 343,38 216-304,-25-89 102,0 39-349,18 45 207,12 28 2,1 0 0,0 1 0,0-1 1,1 0-1,-1-7 0,2 3-153,-1 5 165,0 6 63,0-3-123,-5 0 119,5-1-59,0 1 0,0-1 1,0 1-1,0 0 0,0-1 0,0 1 1,0-1-1,0 1 0,0 0 0,0-1 1,-1 1-1,1-1 0,0 1 0,0 0 1,0-1-1,0 1 0,-1 0 0,1-1 1,0 1-1,0 0 0,-1-1 0,1 1 0,0 0 1,0 0-1,-1-1 0,1 1 0,0 0 1,-1 0-1,1-1 0,0 1 0,-1 0 1,1 0-1,0 0 0,-1 0 0,1 0 1,-1 0-1,1 0 0,0-1 0,-1 1 1,0 0-4,-21 12-743,13-8 753,1-1 1,0 1 0,0 1-1,0-1 1,1 1 0,0 1-1,0-1 1,0 1 0,-6 7-1,12-12 6,0 0-1,0 1 1,0-1 0,0 0-1,0-1 1,-1 1-1,1 0 1,0 0-1,-1 0 1,1-1 0,0 1-1,-1-1 1,1 1-1,-1-1 1,1 1-1,-1-1 1,1 0 0,-3 0-1,5-1 22,0 1-1,0-1 1,0 0-1,-1 0 1,1 0 0,0 1-1,-1-1 1,1 0-1,0 0 1,-1 0-1,1 0 1,-1 0-1,0-1 1,1-1 0,10-29-30,-3 10 181,-2 7-162,-1 0 1,0 0-1,-1 0 0,-1-1 1,0 0-1,1-28 0,-4 30-49,1-176 131,-2 162-89,1 19-72,-1-1 0,0 1 0,0 0 0,0-1 0,-1 1 0,-5-12 0,5 15 56,-3-6-464,5 12 459,0 0 0,0 0 0,-1 0 0,1-1 1,0 1-1,0 0 0,-1 0 0,1 0 0,0-1 1,0 1-1,-1 0 0,1 0 0,0 0 0,-1 0 1,1 0-1,0 0 0,0 0 0,-1 0 1,1 0-1,0 0 0,-1 0 0,1 0 0,0 0 1,-1 0-1,1 0 0,0 0 0,-1 0 0,1 0 1,0 0-1,0 0 0,-1 1 0,1-1 0,0 0 1,0 0-1,-1 0 0,1 1 0,-3 1-6,0 1 0,1 0 0,-1 0 0,1 0 0,0 0 0,0 0 1,0 0-1,1 1 0,-1-1 0,1 1 0,-1-1 0,0 7 0,-5 10-54,-10 25 149,-12 52 1,19-56 9,-3 0 0,-18 41 1,26-72-58,0-1 0,0 0 0,-12 15 0,-5 1 320,19-21-365,2-4 85,-7-1 370,9 0-426,-1 0 0,0 0 1,0 0-1,0 0 0,0-1 1,0 1-1,0 0 0,0 0 0,-1 0 1,1-1-1,0 1 0,-1 0 1,0-2-1,-10-25-74,7 20 74,1 0-1,-1-1 1,1 0-1,1 0 0,0 0 1,-2-14-1,-6-30 101,-10-30 0,12 46-94,-24-70 0,23 83-45,6 15-15,-1 0 0,1 1 0,-2-1 0,-9-14 0,8 17 7,5 5-71,3 4 32,-1-3 12,-1 0 57,0 0 1,0 0 0,0 0-1,0 0 1,0 0 0,0 0-1,-1 0 1,1 0 0,0 0-1,0 0 1,0 0 0,0 0-1,0 0 1,0 0 0,0 0-1,0 0 1,0 0 0,-1 0-1,1 0 1,0 0 0,0 0-1,0 0 1,0 0 0,0 0-1,0 0 1,0 0 0,0 0-1,0 0 1,-1 0 0,1 0-1,0 0 1,0 0 0,0 0-1,0 0 1,0 0 0,0 0-1,0 0 1,0 0 0,0-1-1,0 1 1,0 0 0,0 0-1,0 0 1,0 0 0,0 0-1,-1 0 1,1 0 0,0 0-1,0 0 1,0 0 0,0-1-1,0 1 1,0 0 0,0 0-1,0 0 1,0 0 0,-4 7-195,-19 132 14,9-29 238,12-75-21,-13 56-1,14-90-33,1 0 0,0 0 1,-1 0 0,1-1 0,0 1-1,-1 0 1,1 0 0,0 0-1,0 0 1,0-1 0,0 1 0,0 0-1,0 0 1,0 0 0,0 0 0,0-1-1,0 1 1,1 0 0,-1 0-1,0 0 1,1 0 0,-2 0 19,-1-1 0,1 1-1,-1-1 1,1 0 0,-1 0 0,1 0 0,-1 0 0,1 0 0,0 0-1,-1 0 1,1 0 0,-1-1 0,1 1 0,-1 0 0,1-1 0,0 1-1,-1-1 1,1 0 0,0 1 0,-2-2 0,-3-1 0,1 0 1,-1 0 0,-8-7-1,0-6 22,-1 0 1,-20-34-1,28 40-102,-66-98-64,-57-80-71,126 183 144,0 0 5,0 0-1,0-1 1,-1 2 0,1-1 0,-7-4-1,10 7 0,-3 1-8,-6 0-67,10 1 107,-1 0 0,0 0 1,1 0-1,-1 0 0,1 0 0,-1 0 1,1 0-1,-1 0 0,1 0 0,-1 0 1,1 0-1,-1 1 0,0-1 1,1 0-1,0 0 0,-1 1 0,1-1 1,-1 0-1,1 1 0,-1-1 0,1 1 1,0-1-1,-1 0 0,1 1 0,-1-1 1,1 1-1,0-1 0,0 1 0,-1-1 1,1 1-1,0-1 0,0 1 0,0-1 1,0 1-1,-1-1 0,1 1 1,0 0-1,0-1 0,0 2 0,0 31-187,1-12 201,-1-15 32,-3 23 6,2 47 1,4 32-128,3 27 218,-5-85-33,-1-27 569,-1-26-616,0-1 0,-1 1 1,1 0-1,0 0 0,-1 0 0,0 0 0,-2-3 1,-11-20-16,-14-51-48,-8-16 2,32 82-15,0 0-1,-2 1 1,1-1 0,-1 1 0,-15-16 0,18 22 5,0 1 1,0-1-1,0 1 0,0 0 1,0 1-1,-1-1 1,1 1-1,-1 0 0,0 0 1,0 0-1,1 1 0,-1-1 1,0 1-1,0 1 1,-9-2-1,10 2-6,1 0 0,-1 1 0,1-1 0,-1 1 0,0 0 0,1 0 0,0 0 0,-1 0 0,1 0 1,-1 1-1,1 0 0,0-1 0,0 1 0,0 0 0,0 1 0,0-1 0,1 0 0,-1 1 0,1 0 0,-1-1 0,-3 7 0,2-1 10,0-1-1,0 2 0,1-1 1,0 0-1,0 1 1,1-1-1,0 1 1,-1 17-1,2-15 4,1 1 0,0 0 0,1-1 0,0 1 0,1-1 0,4 14 0,-2-9 49,1 2-1,1 0 0,0 0 0,10 17 0,11 40 35,-27-74-65,0-1-1,1 0 1,-1 0-1,0 0 1,0 0-1,0 1 1,0-1-1,0 0 1,0 0-1,0 0 1,0 1-1,0-1 1,0 0 0,0 0-1,0 0 1,0 0-1,0 1 1,0-1-1,0 0 1,0 0-1,0 0 1,0 1-1,0-1 1,-1 0-1,1 0 1,0 0-1,0 0 1,0 0-1,0 1 1,0-1-1,0 0 1,-1 0 0,1 0-1,0 0 1,0 0-1,0 0 1,0 1-1,0-1 1,-1 0-1,1 0 1,0 0-1,0 0 1,0 0-1,-1 0 1,1 0-1,0 0 1,0 0-1,0 0 1,0 0-1,-1 0 1,1 0 0,-18-1 395,-18-8 143,10 0-598,-1 2 0,0 0 0,-35-4 0,47 10 79,-23 2 0,6 0-100,25 1-54,-4 1 70,13 1-11,1 1 0,-1 0 0,0 0 1,3 10-1,1 2-71,-1-2 120,0 1-1,-1-1 0,0 1 1,1 24-1,-1 66 142,-4-68-73,-1-1-1,-11 64 1,6-67 137,5-24-177,0 0 0,-1 0 0,-4 13 0,7-22-283,14-4-9705,3-10 3743,7-2 1974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1:24.88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46 6 2304,'-5'-5'13874,"5"18"-12351,0 24-436,1 21-106,-3 1 1,-11 68 0,-13 147-184,25-267-796,1 84 202,1-39 93,-1-50-278,0-1 0,0 0 1,0 0-1,0 0 0,0 0 0,0 1 0,1-1 0,-1 0 1,0 0-1,1 0 0,-1 0 0,1 0 0,-1 0 1,1 0-1,-1 0 0,1 0 0,0 0 0,0 0 0,-1 0 1,1 0-1,0-1 0,0 1 0,1 1 0,1-1 26,0 0 0,0 0 0,0 0 0,0 0-1,0 0 1,6 0 0,10 3-19,9 3 301,56 8 1,-21-6-263,6 1 66,0-3-1,0-3 1,89-7 0,-88-3 80,21 0-1,215 4-263,-302 2 57,94-3 223,-84 1-129,-1 0 1,1 0-1,-1-2 0,0 0 1,16-6-1,7-6-21,-4 3 34,53-32 0,-48 19-22,60-55 0,-83 69-97,47-44 131,59-69 0,-108 110-58,0 0 0,-1-1 1,16-32-1,-17 29-49,-3 7 40,8-22 0,-14 30-121,0 0 1,0-1-1,0 1 1,0 0-1,-1-1 1,1 1-1,-1 0 1,0-1-1,-2-6 1,1 0-350,1 9 170,-1 0 0,1-1 1,0 1-1,-1 0 0,1 0 1,-1 0-1,0 0 0,1-1 1,-1 1-1,0 0 0,0 0 1,-1 0-1,1 1 1,0-1-1,-1 0 0,1 0 1,-1 1-1,1-1 0,-1 1 1,-2-2-1,-38-27-9393,28 21 6688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1:26.80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0 298 2240,'1'3'13343,"0"-5"-13182,1 1 1,0 0-1,-1-1 1,1 1-1,-1-1 1,1 0-1,-1 1 1,0-1-1,0 0 1,1-2-1,2-6 154,0 0 0,1 0 0,-1 0 0,12-15 0,31-37 329,-13 17-207,-25 35-323,1-1-1,0 2 0,0-1 0,1 2 0,0-1 0,0 1 1,1 1-1,13-7 0,-15 10-77,1 0 0,-1 1-1,1 0 1,0 0 0,0 1 0,23-1 0,3 3 140,0 1-1,67 11 1,-44-4 65,70 12 84,-105-17-267,0 2 0,0 0-1,0 2 1,-1 0 0,44 22 0,17 5 264,-65-28-262,1 2-1,-1 1 0,-1 0 0,20 13 0,-20-7-297,-1 0 0,26 29 0,1 1-4760,-42-42 4399,0-1-1,-1 0 0,1 0 1,0 0-1,5 2 0,10 2-5177,5-1 1553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1:28.00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148 632 2816,'5'-4'658,"1"1"0,-1-1 0,0 0 0,0 0 0,0-1 0,-1 1 0,6-7 0,-9 8-224,0 1 0,0-1 0,0 0 1,0 0-1,-1 1 0,1-1 0,-1 0 0,0 0 1,0 0-1,0 1 0,0-1 0,-1-5 0,1-5 263,-1-4 378,-1 1 1,-5-25-1,2 25-741,-1 1 0,-1 0 0,-1 0 0,0 0-1,-11-14 1,-4-9-70,4 3-241,2 0-1,2-1 1,-19-62 0,12 18-1757,17 42 806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1:38.12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46 2720,'0'-11'11696,"14"14"-10288,2-4-991,1 0 1,-1-2 0,22-5 0,-12 2-212,-7 4-63,0 0 0,0 1 1,1 1-1,-1 1 0,25 4 0,40 1 374,203 3 501,-272-9-915,39 0 190,79-10-1,-59 5-315,-47 4 116,160-3-168,84 4 32,-245-2 121,28-4 0,-33 3-125,0 1 1,36 1-1,55 6 37,62 8-67,38 6 148,-196-16-159,5 1-274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1:43.37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41 4 2496,'-3'-4'14678,"8"42"-13613,-7 33-177,1 34-320,-12 598 848,4-504-986,8-65-318,1-83-16,0-45-69,0-5 10,0 0 0,0 1 1,0-1-1,0 1 0,0-1 1,0 1-1,1-1 0,-1 0 0,0 1 1,1-1-1,-1 1 0,1-1 1,-1 0-1,1 0 0,0 2 1,0-3-25,-1 0 0,0 0 0,0 1 0,0-1 0,0 0 0,0 0 1,1 0-1,-1 0 0,0 0 0,0 0 0,0 0 0,0 0 0,1 0 1,-1 0-1,0 0 0,0 0 0,0 0 0,0 0 0,1 0 0,-1 0 1,0 0-1,0 0 0,0 0 0,0 0 0,1 0 0,-1 0 0,0 0 0,0 0 1,0 0-1,0 0 0,0-1 0,1 1 0,-1 0 0,0 0 0,0 0 1,0 0-1,0 0 0,8-10 270,7-19-25,87-202-82,54-78-214,37-108-415,-188 405 391,-4 9 10,0 0 1,0 1 0,0-1 0,1 0-1,-1 0 1,1 0 0,0 1 0,0-1-1,0 1 1,0-1 0,4-2 0,-4 5-139,-2 7 49,-9 57 47,-21 77 0,-28 65 236,32-120-224,-86 313 871,110-388-731,1-8-39,0 0 0,0 0-1,0 0 1,0 1 0,0-1 0,-1-1-1,1 1 1,-1 0 0,-2 3 0,3-5-8,1-3-8,1-2-17,22-117-290,-17 91 242,49-272-730,-17-32 547,-35 312 296,-2 0-1,-1 0 1,-4-34 0,4 53-57,-1 0 0,1 1 0,-1-1 1,0 0-1,0 1 0,-2-4 1,3 5 2,-1 1-1,1-1 1,0 1 0,-1-1 0,1 1 0,-1-1 0,1 1 0,0 0 0,-1-1 0,1 1 0,-1 0 0,1-1 0,-1 1 0,0 0 0,1 0 0,-1-1 0,1 1 0,-1 0 0,1 0-1,-1 0 1,0 0 0,1 0 0,-1 0 0,1 0 0,-1 0 0,0 0 0,1 0 0,-1 0 0,1 0 0,-1 0 0,1 1 0,-1-1 0,0 0 0,1 0 0,-1 0 0,1 1 0,-1-1-1,1 0 1,-1 1 0,0 0 0,-5 3-31,1 1 1,-1 0-1,1 0 0,0 1 0,-5 7 0,-27 42-77,-4 16 76,-58 133 0,25 7 313,18-52 362,40-115-390,7-32-54,8-12-194,1 0 0,0 1 0,0-1 0,0 0 1,0 0-1,0 0 0,0 0 0,0 0 1,0 0-1,0 0 0,-1 0 0,1 0 1,0 0-1,0 0 0,0 0 0,0 0 0,0 0 1,0 0-1,0-1 0,0 1 0,0 0 1,-1 0-1,1 0 0,0 0 0,0 0 1,0 0-1,0 0 0,0 0 0,0 0 0,0 0 1,0 0-1,0 0 0,0 0 0,0 0 1,0 0-1,0-1 0,0 1 0,0 0 1,0 0-1,-1 0 0,1 0 0,0 0 0,0 0 1,0 0-1,0-12 92,5-25-98,1 0 0,2 1 0,16-47 0,51-102-188,-51 138 125,54-81 0,-71 117 3,0 1-1,1 0 1,1 0-1,-1 0 1,1 1-1,1 0 1,0 1-1,0 0 1,18-10-1,-25 16 40,0 1-1,0 0 1,0 0 0,0 0-1,0 0 1,1 1 0,-1-1-1,0 1 1,0-1 0,0 1-1,1 0 1,-1 1 0,0-1-1,0 0 1,5 2 0,-3 0 4,-1 0 0,0 0 0,0 0 0,0 0 0,0 1 0,0-1 0,0 1 0,-1 0 0,6 6 0,1 2 17,-2 0 1,0 1-1,0 0 1,-1 0-1,0 1 1,4 13-1,6 19 81,-3 2 0,17 92 0,-21-92-63,40 210 56,-48-249-8,-1 0 1,1 1 0,1-1 0,-1-1 0,2 1 0,-1 0-1,1-1 1,7 11 0,0-7 123,-10-11-181,-1 0 0,0 0-1,1 0 1,-1 1 0,1-1-1,-1 0 1,0 0 0,1 0-1,-1 0 1,1 0 0,-1 0-1,1 0 1,-1 0 0,0 0-1,1-1 1,-1 1 0,1 0-1,-1 0 1,1 0 0,-1 0-1,1-1 1,1-1 7,0 0 0,0 0 0,0-1 1,0 1-1,0-1 0,0 1 0,2-5 0,-3 4-3,54-106-279,-42 82 150,116-280-786,-25 37 900,-84 224-31,-19 45 32,-1-1 0,1 1 0,-1 0 1,1 0-1,0 0 0,0 0 0,-1 0 0,1 0 0,0 0 0,0 0 0,2-1 1,-1 5-18,-2 8 38,-27 93 331,-73 207 42,44-103-319,26-90-12,-2 17 209,25-105-163,3-13-86,4-16-155,4-9-158,37-99-212,-4 6 321,19-21-361,103-171 1,-148 275 448,0 1-1,1 1 1,0 0 0,28-27 0,-39 42 92,1-1-1,-1 1 1,1 0-1,0 0 1,-1 0-1,1 0 1,0 0-1,0 0 1,0 0-1,0 0 1,0 1-1,0-1 1,0 1-1,0-1 1,0 1-1,0 0 1,3 0-1,-3 0 22,-1 1-1,1-1 0,0 1 0,-1 0 1,1-1-1,-1 1 0,1 0 0,-1 0 1,0 0-1,1 0 0,-1 0 0,0 0 0,0 1 1,0-1-1,0 0 0,0 1 0,1 1 1,2 4 61,0 1 1,-1 0-1,0 0 1,0 0-1,-1 0 1,0 0-1,2 14 1,2 62 150,-6 144 1,-3-87 5,3-136-218,-1 5 71,1-1-1,1 0 1,-1 1-1,2-1 1,-1 0-1,5 15 0,1-13 99,-6-10-183,-1-1 1,0 0-1,0 0 0,0 0 1,1 0-1,-1 0 1,0 0-1,0 0 0,1 0 1,-1 0-1,0 0 0,0 0 1,1 0-1,-1 0 1,0 0-1,0 0 0,0 0 1,1 0-1,-1 0 0,0 0 1,0 0-1,1-1 1,-1 1-1,0 0 0,0 0 1,0 0-1,0 0 0,1 0 1,-1 0-1,0-1 0,2-2-18,0 0 0,0 0 0,0 0-1,0-1 1,1-3 0,0 0-4,73-196-788,-15-9 350,-19 60 340,-26 96 107,-5 16-62,29-70 0,-40 108 62,1 0-1,0 0 1,0 1-1,0-1 1,0 0-1,1 0 1,-1 1-1,3-4 1,-4 5 12,1 0-1,-1 0 1,0 0 0,0 0 0,1-1 0,-1 1-1,0 0 1,1 0 0,-1 0 0,0 0 0,0 0-1,1 0 1,-1 0 0,0 0 0,1 0-1,-1 0 1,0 0 0,0 0 0,1 0 0,-1 0-1,0 0 1,1 0 0,-1 0 0,0 0-1,0 0 1,1 0 0,-1 0 0,0 1 0,1-1-1,-1 0 1,0 0 0,0 0 0,1 1 0,0 1 29,1 0 1,-1 1 0,0-1 0,0 1-1,0-1 1,0 1 0,-1-1 0,1 1-1,-1-1 1,1 5 0,1 24 209,-2 0 1,-1-1-1,-10 55 0,6-44 5,-2 48 0,7-87-220,0 0-1,0-1 0,0 1 0,1 0 1,-1-1-1,0 1 0,1 0 0,-1-1 1,1 3-1,-1-4-21,1 0 0,-1 0 0,0 1 0,0-1 1,0 0-1,0 0 0,0 0 0,1 0 0,-1 1 0,0-1 0,0 0 1,0 0-1,1 0 0,-1 0 0,0 0 0,0 0 0,0 0 0,1 0 1,-1 0-1,0 1 0,0-1 0,0 0 0,1 0 0,-1 0 0,0 0 1,0 0-1,1 0 0,-1-1 0,0 1 0,0 0 0,0 0 0,1 0 1,-1 0-1,0 0 0,0 0 0,0 0 0,1 0 0,-1 0 0,0-1 1,3-1-10,-1-1 0,1 0 0,-1 1 0,1-1 0,-1 0 0,0-1 0,0 1 0,1-4 0,28-50-193,27-55-64,-34 54 136,31-61-426,-40 97 347,-6 13 105,-9 9 100,0 0 1,0 0-1,0 0 0,0 0 0,1 0 0,-1 0 1,0 0-1,0-1 0,0 1 0,1 0 0,-1 0 1,0 0-1,0 0 0,0 0 0,1 0 0,-1 0 1,0 0-1,0 0 0,0 0 0,1 0 0,-1 0 1,0 0-1,0 1 0,0-1 0,1 0 0,-1 0 1,0 0-1,0 0 0,0 0 0,1 0 0,-1 0 1,0 0-1,0 1 0,0-1 0,1 0 0,2 8 34,-1 1 0,1 0 0,-2-1 0,1 1 0,-1 0 0,0 12 0,-1 23 200,-10 63-1,5-59-176,-1 6-9,-5 104 190,11-157-229,0 1-1,0-1 1,0 1-1,0-1 0,0 1 1,0-1-1,1 0 1,-1 1-1,1-1 1,-1 1-1,1-1 0,-1 0 1,1 1-1,0-1 1,0 0-1,-1 1 1,2 0-1,-1-2-3,-1 1 0,1-1 0,-1 0 0,1 0 0,-1 1-1,1-1 1,-1 0 0,1 0 0,-1 0 0,1 0 0,-1 0 0,1 0 0,-1 0 0,1 0 0,-1 0 0,1 0-1,-1 0 1,1 0 0,-1 0 0,2 0 0,-1-1-4,1 0 1,0 0-1,0 0 0,-1 0 1,1 0-1,-1 0 0,1 0 1,1-2-1,7-7-97,-1 0 0,0-1 0,-1 1-1,13-24 1,-5 2-234,18-55 0,6-40 36,31-128 483,-62 231-54,-4 17 85,-3 14-132,-3 20-50,0-24-13,-29 265 469,24-223-24,5-44-457,1 0-1,0 0 1,-1 1-1,1-1 1,0 0-1,0 1 1,0-1 0,0 1-1,0-1 1,0 0-1,1 1 1,0 2 0,-1-5-52,1 0 1,0 0 0,0 0 0,0 0 0,0 0 0,-1 0 0,1 0 0,0 0-1,-1 0 1,1 0 0,-1 0 0,1-1 0,4-14-146,-5 15 164,0 0-1,0 0 1,0-1 0,1 1 0,-1 0 0,1 0 0,-1 0 0,1 0 0,-1 0-1,1 0 1,-1 0 0,1 0 0,1-2 0,-4 5-387,2-1 411,0-1-1,-1 1 0,1-1 0,0 1 0,-1-1 0,1 1 0,0-1 0,0 1 0,-1-1 0,1 1 0,0 0 0,0-1 0,0 1 0,0-1 1,0 1-1,0 0 0,0-1 0,0 1 0,0 0 0,0-1 0,0 1 0,1 0 0,-1 0 74,0-13 165,0-24-332,4-155 40,-3 140 287,-3 43 1,0 32-51,-1 150 389,2-75-460,23 587 424,-14-549-262,1 16-136,-8-96 90,-1-34 250,1-22-782,0-1 293,-1 1-1,1-1 0,-1 1 0,1-1 1,-1 1-1,1-1 0,-1 1 0,0-1 0,1 1 1,-1-1-1,0 1 0,0-1 0,1 1 1,-1 0-1,0-1 0,0 1 0,0-1 1,0 1-1,0 0 0,0-1 0,0 1 1,0-1-1,0 1 0,0 0 0,0-1 1,0 2-1,-2 16 79,1-12-67,-1-1 0,1 0 1,-1 12-1,-2 11 111,2-19-82,-1 1-1,0 0 0,-1-1 1,0 0-1,0 0 1,-1 0-1,0 0 0,0-1 1,-12 13-1,9-13-2,-1 0 0,1-1 0,-2 0 0,1-1 0,-1 0 0,0 0 0,0-1 0,-1-1 0,1 1 0,-16 2 0,-16 4-1,-60 6 0,52-9-21,-128 30 276,68-13-84,74-19-220,0-3 0,-62 0-1,81-3 53,-41 0-11,0-3-1,0-2 1,-68-16 0,83 12-3,-55-14 53,90 20-94,-1 1 0,0 1 0,0-1 0,0 2 0,0-1 1,0 1-1,0 0 0,-12 3 0,-38 3 154,-114-4 1,98-3-117,57 1 31,-9 1-43,0-2 0,0 0-1,0-2 1,-39-9 0,62 11 2,0-1 1,-1 0-1,1 0 0,0 0 1,0-1-1,0 1 0,1-1 1,-1 0-1,0 0 1,1 0-1,0-1 0,0 1 1,0-1-1,0 0 0,1 0 1,-1 0-1,1 0 0,0 0 1,-2-5-1,-2-9-27,1 1-1,0-1 1,-2-27 0,4 27-21,-5-32-31,2 0-1,1-77 1,15-156-137,23-60 31,-26 286-250,-7 154 848,-5 315-186,2-194-188,3-208-41,0 383 404,0-386-395,1 14 35,3 23 0,-4-38-30,1-1 1,0 0 0,1 1-1,0-1 1,-1 0-1,1 0 1,1 0-1,-1-1 1,6 9 0,-6-11 3,-1-1 1,1 1-1,0-1 1,0 0-1,-1 0 0,1 1 1,0-1-1,0 0 1,0 0-1,0-1 1,1 1-1,-1 0 1,0-1-1,0 1 1,0-1-1,0 0 1,1 0-1,-1 0 1,0 0-1,0 0 1,1 0-1,-1 0 1,0-1-1,0 1 1,3-2-1,12-4 42,1 0 0,-1-1-1,-1-1 1,0-1 0,0 0 0,26-21-1,-6 1-16,52-56-1,30-53 73,36-37-279,-133 155 104,0 1-1,2 1 0,0 1 1,1 1-1,0 1 1,30-13-1,-41 22 36,1 1 0,0 1 0,0 0 0,0 1 0,1 0 0,-1 1 0,1 1 0,-1 0 0,1 1 0,0 1 0,17 3 0,-20-2 13,1 0-1,-1 1 1,0 1 0,-1 0-1,1 1 1,-1 0-1,0 1 1,0 0-1,-1 1 1,1 0 0,-1 0-1,-1 1 1,13 13-1,0 5 14,22 36 0,-28-37 2,2-2 0,26 30 0,-42-51 6,1 1-1,-1-1 0,1 0 1,0 0-1,0 0 1,0 0-1,0-1 0,6 3 1,-9-3-11,1-1 1,-1 0 0,1 0-1,0 0 1,-1 0-1,1 0 1,-1 0-1,1 0 1,-1 0 0,1 0-1,-1 0 1,1 0-1,-1 0 1,1-1-1,0 1 1,-1 0 0,1 0-1,-1 0 1,0-1-1,1 1 1,-1 0-1,1-1 1,0 1 0,-1-1-9,1-1 1,0 1 0,-1 0 0,1 0 0,-1 0 0,1 0-1,-1 0 1,0-1 0,1 1 0,-1 0 0,0 0 0,0 0 0,0-1-1,0-1 1,0-8-41,-1-1 0,0 1 0,-1 0-1,0 0 1,0 0 0,-1 0 0,-8-18 0,7 21 16,0 1 1,0 0-1,-1 0 0,1 0 1,-2 0-1,1 1 1,-1 0-1,0 0 1,0 0-1,-1 1 1,-13-9-1,1 3-33,-1 2-1,0 1 0,-28-9 1,-67-11-62,61 19 179,0 2 1,-97 1-1,-106 21 287,246-14-334,-5 0-61,-30 3-50,42-3 43,0-1 0,0 1-1,0 1 1,1-1 0,-1 0 0,0 1 0,0 0-1,-4 3 1,7-5 54,1 0 1,0 0-1,-1 1 0,1-1 0,0 0 0,-1 1 0,1-1 1,0 0-1,-1 0 0,1 1 0,0-1 0,0 1 0,0-1 1,-1 0-1,1 1 0,0-1 0,0 0 0,0 1 0,0-1 1,0 1-1,-1-1 0,1 1 0,0-1 0,0 0 0,0 1 1,0-1-1,0 1 0,0-1 0,1 1 0,-1 0 0,0-1 1,1 1-1,-1 0 0,1 0 0,0 0 1,0 0-1,-1 0 0,1-1 1,0 1-1,0 0 0,0-1 0,1 2 1,3 0 5,-1 1 1,0-1 0,1-1 0,8 3 0,7 0 69,0-1 0,37 1-1,180-21 250,5-17-296,-226 32-6,340-69 302,-356 71-315,36-10 183,-34 9-155,0 0 0,0 0 0,-1 0-1,1 0 1,0 0 0,0 0-1,0 0 1,-1-1 0,1 1-1,0-1 1,-1 1 0,2-3 0,-4 1-90,0 1 0,0 0 0,0 0 1,-1-1-1,1 1 0,-1 0 0,0 0 1,0 1-1,0-1 0,-3-2 0,-6-8-138,1-1 33,2 0 1,-1-1 0,-11-28-1,-13-46-52,28 75 213,-11-34-24,2 1 28,-3 2-1,-43-85 1,53 117 41,-1 0 0,-1 0 0,0 1 1,0 0-1,-1 0 0,-1 1 1,1 0-1,-2 1 0,1 1 0,-25-14 1,8 6-14,-1 2 1,-1 1 0,1 1-1,-60-14 1,64 21-52,-1 0 0,1 2 0,-1 1 0,0 1 1,-39 4-1,-35 10-21,4-1-116,84-13-14,12 1 172,0 0-1,0 0 1,0 0 0,0 0-1,0-1 1,0 1 0,0 0-1,0 0 1,0 0-1,0 0 1,-1 0 0,1 0-1,0 0 1,0-1 0,0 1-1,0 0 1,0 0-1,0 0 1,0 0 0,0 0-1,0-1 1,0 1 0,0 0-1,0 0 1,0 0-1,0 0 1,0 0 0,0 0-1,0-1 1,0 1 0,1 0-1,-1 0 1,0 0-1,0 0 1,0 0 0,0 0-1,0 0 1,0-1 0,14-10-104,382-231 236,-58 55 38,-20 70 148,-279 104-132,-28 6 176,-11 7-352,0 0 1,0 0-1,1 0 1,-1 0-1,0 0 1,0 0-1,0-1 1,0 1-1,0 0 1,0 0-1,0 0 1,0 0-1,0 0 1,0-1-1,1 1 1,-1 0-1,0 0 1,0 0-1,0 0 0,0 0 1,0-1-1,0 1 1,0 0-1,0 0 1,0 0-1,0 0 1,0-1-1,0 1 1,0 0-1,-1 0 1,1 0-1,0 0 1,0 0-1,0-1 1,0 1-1,0 0 1,0 0-1,0 0 1,0 0-1,0 0 1,0 0-1,-1 0 0,1-1 1,0 1-1,0 0 1,0 0-1,0 0 1,0 0-1,-1 0 1,1 0-1,0 0 1,0 0-1,0 0 1,0 0-1,0 0 1,-1 0-1,1 0 1,0 0-1,0 0 1,0 0-1,0 0 1,0 0-1,-1 0 1,1 0-1,0 0 0,0 0 1,0 0-1,-1 0 1,-15 0-20,0 0 1,-27 5 0,-89 16-228,29 4 202,-107 40 1,72-6-99,-152 89 1,237-119 27,44-25-27,0 1 0,0 0-1,1 1 1,0 0 0,0 0-1,0 0 1,-12 16 0,18-20 85,1 1 1,0-1 0,0 1 0,0-1-1,0 1 1,0 0 0,0-1 0,1 1-1,-1 0 1,1 0 0,0-1 0,-1 1-1,1 0 1,1 3 0,0 6-57,1-1 1,5 13-1,-4-10 58,8 28 113,22 116-184,-12 9 169,9 59 338,-30-222-380,14 60 318,-12-57-273,0 0 1,1 0 0,0-1-1,0 1 1,1-1-1,8 12 1,-7-12-5,1 0 0,0 0 0,1-1 0,-1 1 0,1-1 0,0-1 0,1 1 0,-1-1 0,1-1 0,-1 1 0,1-1 0,0-1 0,0 1 0,0-1 0,1-1 0,12 2 0,10-2 8,-1-1 0,1-1-1,35-6 1,-62 7-66,338-64 232,-261 47-148,3-3 20,-1-3-1,89-38 0,-148 54 147,-21 7-183,0-1 1,1 0-1,-1 0 1,0 0-1,-1 0 1,5-2 0,-42 29-348,-47 27 1,47-31 75,-67 52 0,84-56 226,1 1 0,1 0-1,0 1 1,-19 34 0,18-32 8,13-19-194,13-13-22,17-21 147,1 2 0,56-47 0,-64 62 44,-10 6-23,1 1 0,20-13 0,-29 20 25,-1 0 0,0 0-1,0 0 1,0 0 0,0 0 0,0 0 0,0 0-1,0 0 1,0 0 0,0 0 0,0 0 0,1 0-1,-1 0 1,0 0 0,0 0 0,0 0 0,0 0-1,0 0 1,0 0 0,0 0 0,0 0 0,0 0-1,1 0 1,-1 0 0,0 0 0,0 0 0,0 0 0,0 0-1,0 0 1,0 0 0,0 0 0,0 0 0,0 0-1,0 0 1,1 0 0,-1 0 0,0 0 0,0 0-1,0 0 1,0 1 0,0-1 0,0 0 0,0 0-1,0 0 1,0 0 0,0 0 0,0 0 0,0 0-1,0 0 1,0 0 0,0 1 0,0-1 0,0 0-1,0 0 1,0 0 0,0 0 0,0 0 0,-2 10 66,-5 9 122,5-15-138,0 1 0,-1-1 0,0 0 0,0 0 0,0 0 0,0 0 0,0-1 0,-1 1 0,1-1 0,-1 1 0,0-1 0,0-1 0,0 1 0,-1-1 0,1 1 0,-1-1 0,1 0 0,-8 1 0,-4 1-44,0-1 1,0-1-1,-18 0 1,-61-3-153,79 0 134,-296-6-226,-11-10-48,5 14 304,249 5-558,-112 17 1,158-14 313,21-5 201,1 1-1,0-1 1,0 1-1,0-1 1,-1 1-1,1-1 1,0 1-1,0 0 1,0-1-1,0 1 1,0 0-1,0 0 1,0 0-1,0 1 1,1-2 21,-1 1 0,1-1-1,0 0 1,0 1 0,0-1 0,0 0 0,0 1 0,0-1-1,0 1 1,1-1 0,-1 0 0,0 1 0,0-1 0,0 0-1,0 1 1,0-1 0,0 0 0,1 1 0,-1-1-1,0 0 1,0 0 0,0 1 0,1-1 0,-1 0 0,0 0-1,1 1 1,-1-1 0,0 0 0,0 0 0,1 1 0,-1-1-1,0 0 1,1 0 0,-1 0 0,0 0 0,1 0 0,0 0-1,8 4-26,0-1 0,0 0 0,0 0 0,1-1 0,18 1 0,51 0 261,-70-3-194,214-13 421,1-16-122,-59 8-262,-101 14-206,81-12-780,-117 14-735,-1-1 1,1-1 0,28-13-1,-48 17 660,-1-1-1,0 1 1,0-1-1,-1 0 1,1-1 0,10-9-1,6-10-1958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2:14:04.017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1 183 2560,'0'-1'68,"0"1"0,0-1 1,0 1-1,0-1 0,0 1 0,0-1 1,0 1-1,0-1 0,0 1 0,0-1 1,0 1-1,0-1 0,0 1 0,0-1 1,0 1-1,0-1 0,0 1 0,1-1 1,-1 1-1,0-1 0,0 1 0,1 0 1,-1-1-1,0 1 0,1-1 0,-1 1 0,0 0 1,1-1-1,-1 1 0,1 0 0,-1-1 1,0 1-1,1 0 0,-1 0 0,1 0 1,-1-1-1,1 1 0,-1 0 0,1 0 1,-1 0-1,1 0 0,-1 0 0,1 0 1,-1 0-1,1 0 0,-1 0 0,1 0 1,0 0-1,18-1 1306,-10 0-999,0 1 0,1 0 0,9 1 0,-3 3-109,0 1-1,0 0 0,-1 1 1,0 0-1,22 14 0,-19-10-87,0-1 0,1-1 0,20 6 0,153 31 1211,-156-39-1096,0-2 0,0-1 0,53-3-1,-3-3 83,64-7 333,9-9-439,-120 17-142,1 1 0,40 5 1,-33 2-194,-24-2 227,0-1-1,0-2 0,29-1 1,73-6 139,45-5-179,-97-1-10,65-8-62,-127 19-55,-1 1 24,0-1 0,0 0 0,1-1-1,-1 0 1,10-4 0,-4 0-9,1 1 0,-1 0 0,18-2 1,15-4 182,150-43-53,-122 36-390,-13 12 390,-56 5-169,1 0 0,-1 1 0,0 1 0,0-1 0,0 2 0,0-1 0,0 1 0,-1 0 0,1 0 0,11 5-1,-10-2 45,0 0-1,0-1 0,1-1 1,-1 1-1,20 2 0,-3 1-89,-21-5 77,0 0 1,0-1-1,0 0 0,0 0 0,9 0 0,36 8-38,-25-4 250,16-1-5,-41-4-207,0-1 0,0 1 0,1 0-1,-1 0 1,0 0 0,0 0 0,0 0 0,0 0-1,1 0 1,-1 0 0,0 0 0,0-1 0,0 1 0,0 0-1,1 0 1,-1 0 0,0 0 0,0 0 0,0 0-1,1 0 1,-1 0 0,0 0 0,0 0 0,0 0-1,0 1 1,1-1 0,-1 0 0,0 0 0,0 0 0,0 0-1,0 0 1,1 0 0,-1 0 0,0 0 0,0 0-1,0 1 1,0-1 0,0 0 0,0 0 0,1 0-1,1 2-125,-7-5-145,0 0 199,-1 0 0,1 1 0,-1-1 1,-6-1-1,-15-5-333,1-3 330,-1 1-1,0 2 0,-1 1 1,-30-5-1,-212-20 43,188 27 171,48 4-146,-39 4 0,14-1 101,-138-12 321,85 2-425,52 4 474,-108-24 0,162 27-478,-26-5-116,-63-8-1,84 14 89,1 1 0,-1 0 0,1 1 0,-1 0 0,1 1 0,-1 0 1,1 1-1,0 0 0,0 0 0,-11 6 0,-2 2-239,-49 27-165,62-32-281,-1 1 0,1 0 0,0 1-1,-11 12 1,11-5-627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1:59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167 157 2496,'0'0'48,"0"0"0,0 0 0,0-1 0,-1 1 0,1 0-1,0-1 1,0 1 0,0 0 0,0 0 0,-1-1 0,1 1 0,0 0 0,0-1 0,0 1 0,0 0 0,0-1 0,0 1 0,0 0 0,0-1-1,0 1 1,0 0 0,0-1 0,0 1 0,0 0 0,1-1 0,-1 1 0,0 0 0,0-1 0,0 1 0,0 0 0,1-1 0,-1 1 0,0 0-1,0 0 1,0-1 0,1 1 0,-1 0 0,14-12 2077,-1 1-226,-11 7-1469,-1-1 0,0 0 0,0 1 0,0-1 0,-1 0 0,0 1 0,0-1 0,0 0 0,-1-7 0,0-7 667,1 6-301,0-21 1675,0 31-1931,-1 4-119,-2 18-110,-3 11 247,-2 1 1,-14 36-1,5-14-169,8-24-224,-34 125 486,20-64-314,-38 179 435,56-225-388,5-44-370,0 1 0,0-1 0,0 0 0,0 0 0,0 0 0,0 1 0,0-1 0,0 0 0,0 0 0,0 0 0,0 0 0,0 1 0,0-1 0,0 0 0,0 0 0,0 0 0,0 1 0,0-1 0,0 0 0,0 0 0,0 0 0,0 0 0,0 1 0,0-1 0,0 0 0,1 0 0,-1 0 0,0 0 0,0 0 0,0 1 0,0-1 0,0 0 0,1 0 0,-1 0 0,0 0 0,0 0 0,0 0 0,0 0 0,1 0 0,-1 1 0,0-1 0,0 0 0,0 0 0,0 0 0,1 0 0,5-7 169,7-36 191,-3 9-279,49-182 178,-7 25-114,-42 136-724,-10 55 550,0-1 0,0 1 1,0 0-1,0 0 0,0 0 1,0 0-1,0 0 0,0 0 1,0-1-1,0 1 0,0 0 1,0 0-1,0 0 0,0 0 1,0 0-1,0 0 0,0-1 1,0 1-1,0 0 0,0 0 1,0 0-1,0 0 1,1 0-1,-1 0 0,0 0 1,0 0-1,0 0 0,0-1 1,0 1-1,0 0 0,0 0 1,0 0-1,1 0 0,-1 0 1,0 0-1,0 0 0,0 0 1,0 0-1,0 0 0,0 0 1,1 0-1,-1 0 0,0 0 1,0 0-1,0 0 0,4 6-202,2 11 181,-2 5 17,3 11 45,19 61 1,-22-85 31,0 1 0,0-1 0,1 0 0,0-1 0,1 1 0,0-1 0,0 0 0,1 0 0,-1-1 0,16 13 0,-11-13 150,-1 0 0,19 8 0,-29-14-205,1-1 1,-1 0-1,0 0 1,0 1-1,0-1 1,0 0-1,0 1 1,0-1-1,1 0 1,-1 1 0,0-1-1,0 0 1,0 1-1,0-1 1,0 0-1,0 1 1,0-1-1,0 1 1,-1-1-1,1 0 1,0 0-1,0 1 1,0-1 0,0 0-1,0 1 1,-1-1-1,1 0 1,0 1-1,0-1 1,0 0-1,-1 0 1,1 1-1,0-1 1,0 0 0,-1 0-1,1 1 1,-1-1-1,1 1 26,-1 0-1,0 0 1,0 0-1,0-1 1,0 1-1,0 0 1,-1 0-1,1-1 0,0 1 1,0-1-1,0 1 1,-1-1-1,-1 1 1,1-1 3,0 0 0,-1 0 0,1 0 0,0 0 0,-1 0 0,1-1 0,0 1 0,0-1 0,-1 1 0,1-1 0,0 0 0,0 0 0,0 0 0,0 0 0,-3-3 0,1 1 6,0-1-1,0 1 1,0-1 0,0 0 0,1-1-1,-4-5 1,-1-3 4,1 0 0,0-1 0,-8-27 0,10 26-54,-1-2-123,1 0-1,0-1 1,1 1 0,-2-31 0,7 44-199,0 8 13,0 8 224,8 68 524,-8-59-414,1 0 0,1 0 1,7 21-1,1 11-34,-10-42 51,1-1 0,1 0 0,0 1 0,0-1 1,8 15-1,-11-24-24,0-1 0,1 0 0,-1 1-1,0-1 1,0 1 0,1-1 0,-1 0 0,0 1 0,0-1 0,1 0 0,-1 1 0,0-1-1,1 0 1,-1 1 0,1-1 0,-1 0 0,0 0 0,1 0 0,-1 1 0,1-1 0,-1 0 0,0 0-1,1 0 1,-1 0 0,1 0 0,-1 0 0,1 0 0,0 0 0,0 0 4,0 0 1,0-1-1,0 1 1,0-1-1,0 1 1,-1-1-1,1 1 1,0-1-1,0 1 1,0-1-1,0 0 1,0-1-1,4-4 37,0-1 0,7-12 0,-7 12-47,8-13-565,-1 0 1,0-1-1,14-38 0,-21 44-584,-1 0 0,0-1-1,-1 1 1,1-18 0,-3-32-6435,-1 1 2283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2:20.878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62 209 1888,'-14'8'19061,"23"-9"-19067,26-10-18,49-23 0,-24 8-8,-31 15 67,100-37 176,-98 44-112,-25 3 448,-14 1 1196,2 1-1690,0 0-1,0 0 1,1 0 0,-11 5 0,-6 0 99,-49 11 239,-138 35 237,200-49-667,3-1-150,0 0-1,-1-1 0,1 0 1,-11 1-1,47-11-573,173-42 598,-102 25-21,30-7 255,-104 26 41,3-1 457,-22 7-12,-10 4 234,-29 15-718,0-2 0,-61 23 0,-187 41 431,255-75-646,6-1-731,35-7 91,375-88 416,-358 81 1102,-23 6-28,-21 7-434,-20 5-39,-34 4 0,21-4-75,-215 39-233,244-47-477,19-5-11,23-9 158,-27 13 432,46-20-55,115-61-179,-137 68 213,-15 9 201,1 0 0,-2-2 0,1 1-1,11-11 1,-24 75-31,1 34-274,3-50 68,7 26 510,-8-67-473,-1-1 1,1 1-1,0-1 0,-1 1 0,1-1 0,-1 0 0,1 1 0,0-1 1,-1 0-1,1 1 0,-1-1 0,1 0 0,-1 0 0,1 0 0,-1 1 1,0-1-1,1 0 0,-1 0 0,1 0 0,-1 0 0,1 0 1,-1 0-1,1 0 0,-1 0 0,0 0 0,-24 0 254,16-1-217,-13 1-43,-226 8 78,171 5-1780,149-8 1604,122-6 0,-157-1 45,25-5-44,-43 4 443,27-1 0,-44 4-46,-6 2-91,-17 3 100,-71 11-3,-138 20-150,187-30-164,15-2-422,-39 2 1,63-8-521,7-3 294,13-5-509,97-49-8601,-63 38 6464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2:23.223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43 424 2304,'7'11'645,"-6"-10"-407,0 0-1,0 0 1,-1 1 0,1-1 0,0 0 0,0 1 0,-1-1 0,1 0 0,-1 1-1,1-1 1,-1 1 0,0-1 0,0 0 0,1 1 0,-1-1 0,0 1 0,0-1 0,0 1-1,-1-1 1,1 1 0,0-1 0,0 1 0,-1-1 0,0 3 0,1-3 70,0 0 0,-1 0 0,1 1 0,0-1 1,-1 0-1,1 0 0,-1 0 0,1 0 0,-1 1 0,1-1 1,-1 0-1,0 0 0,0 0 0,1 0 0,-1 0 0,0-1 1,0 1-1,0 0 0,0 0 0,0 0 0,0-1 0,-1 2 960,-4-7 812,4 0-1895,0 0-1,0-1 1,0 1-1,1 0 0,-1-1 1,0-10-1,-3-12 243,2 7-135,-3-28 0,1 0-39,4 36-5,1 1-1,1-17 1,0-5 81,0 32-372,0 0 0,0 0 0,0 0 0,1 0 0,-1 0 0,0 0 0,1 1-1,-1-1 1,1 1 0,0-1 0,-1 1 0,1 0 0,2-2 0,7-5 81,20-18-58,2 2 0,1 1 0,64-31 0,-63 34-63,-27 14 228,1 1-1,0 0 1,10-4 0,-16 9-113,-2-1-34,0 1 0,0-1 0,0 1 0,1 0 0,-1-1 0,0 1 0,0 0 0,0 0 0,1 0 0,-1 0 0,0 0-1,0 0 1,0 1 0,1-1 0,-1 0 0,0 0 0,0 1 0,0-1 0,0 1 0,2 0 0,2 2 17,0-1 0,-1 1 0,1 0 0,-1 1-1,0-1 1,0 1 0,0 0 0,0 0 0,0 0 0,5 9 0,6 5 157,-8-9-102,0 0 0,-1 1 0,0-1-1,-1 1 1,0 0 0,0 1 0,-1-1 0,-1 1 0,4 13 0,-4-9 111,-1 0 0,0 0 1,-1 0-1,-1 0 0,0 1 1,-4 19-1,1-22-124,-1 10 46,1-22-98,-28-1 91,25-1-119,-1 0 0,0 0 0,1-1-1,-1 0 1,1 0 0,-1 0 0,-8-6-1,-10-2-94,12 5 172,1 1 0,0 0 0,-1 1-1,-16-1 1,22 3-61,1 1 0,0 0 0,-1 1 0,1-1 0,0 1 0,0 1 0,-1-1 0,1 1 0,0 0 0,-10 5 0,2 0-80,4-3 17,0 1 0,0 1 0,0-1 0,1 2 1,-8 6-1,16-12-542,5-1 256,12-6 172,19-9 264,-4-3-59,33-24 0,-59 39-35,-4 2 91,1 0 1,-1 0 0,0 0-1,0 0 1,1 0 0,-1 0 0,0 0-1,2-3 1,-3 4-62,0 0 0,0 0 1,0 0-1,0-1 0,0 1 0,0 0 0,0 0 1,0-1-1,0 1 0,0 0 0,0 0 1,0 0-1,0-1 0,0 1 0,0 0 0,0 0 1,0 0-1,0-1 0,0 1 0,0 0 0,0 0 1,-1 0-1,1-1 0,0 1 0,0 0 1,0 0-1,-1-1 0,-10-4 269,-1 2-262,-1 2-1,0-1 1,0 2-1,0 0 0,1 0 1,-22 4-1,21-3 19,12-1 42,-28 3-830,24-1-218,20-1 295,269 13 766,-281-14 15,13 3 116,-13-1 99,-8 2 498,-7 0-749,0-1 0,0 0 1,-1-1-1,1-1 0,-23 1 0,18-1-57,-31 1-54,1-1 0,-1-2 0,-56-9 0,82 2-428,16 1-137,6 7 577,0 0 0,0-1 0,0 1 0,0 0 0,0-1 0,0 1 1,0 0-1,0 0 0,0-1 0,0 1 0,1 0 0,-1 0 0,0-1 0,0 1 0,0 0 0,0 0 0,1 0 0,-1-1 0,0 1 0,0 0 0,0 0 0,1 0 0,-1 0 0,0-1 0,0 1 0,1 0 0,-1 0 0,0 0 0,1 0 0,-1 0 0,150-54-519,-55 22 1012,-92 31-439,-2 1 0,-1 0-1,1 0 0,-1 0 0,1 0 1,-1-1-1,1 1 0,-1 0 1,1 0-1,-1 0 0,1-1 1,-1 1-1,1 0 0,-1 0 0,0-1 1,1 1-1,-1 0 0,0-1 1,1 1-1,-1 0 0,0-1 0,1 1 1,-1-1-1,0 1 0,1 0 1,-1-1-1,0 1 0,0-1 0,0 1 1,0-1-1,1 0 0,-5-1 403,-8-1-397,0 2-1,0 0 0,-1 0 0,1 1 1,-16 2-1,-66 13-285,39-5-290,45-7 153,9 1-15,2-4 388,0 1-1,0-1 0,0 1 1,0-1-1,-1 1 1,1-1-1,0 0 0,0 0 1,0 1-1,0-1 1,0 0-1,0 0 0,0 0 1,0 0-1,1 0 1,36-1 97,0-2 1,53-11 0,71-25 175,-147 35 12,-1 0-1,0-2 0,16-7 1,-24 8 171,-11 3-208,-21 2-91,-10 4-494,0 1 1,0 2 0,0 1 0,1 2-1,0 1 1,-38 19 0,67-27 16,2-2-338,0 0 0,1 1 0,0 0 1,-1 0-1,1 0 0,0 0 1,-3 3-1,-1 8-2100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2:23.950"/>
    </inkml:context>
    <inkml:brush xml:id="br0">
      <inkml:brushProperty name="width" value="0.05" units="cm"/>
      <inkml:brushProperty name="height" value="0.05" units="cm"/>
      <inkml:brushProperty name="color" value="#849398"/>
    </inkml:brush>
  </inkml:definitions>
  <inkml:trace contextRef="#ctx0" brushRef="#br0">10 20 3136,'-1'-1'382,"0"-1"0,0 1 0,0-1 0,0 1 0,0-1 0,1 1 0,-1-1 0,0 0 0,1 1 0,-2-4 2891,11 15-921,-4 3-1682,-1 1 1,0-1-1,-1 1 1,0 0-1,1 25 1,2 12 95,10 87 1170,-15-112-1856,0-31 736,1-1-749,-1-1 0,1 1-1,-1-9 1,-12-92-4344,5 66 2549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2:5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1312,'0'0'5578,"0"-21"604,0-15-492,0 96-2707,4 145-526,-2-38-1823,-3-91-548,1 186-1270,0-260 357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2:57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 6304,'-8'-20'12117,"9"21"-11019,5 5-735,0-1 0,1-1 0,-1 1 0,1-1 0,0 0-1,0-1 1,0 0 0,0 0 0,1 0 0,-1-1-1,1 0 1,0 0 0,8 0 0,13 0-183,0-1 1,36-3-1,-27 1 237,174-19 330,-114 8-700,-73 8 798,-15-1-3520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2:58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 8480,'-9'4'3165,"10"-5"-2197,2-1-483,6 0 4106,16 3-2891,-12-1-871,124-4 1231,43 0-2157,-89 4-3525,-69 0 1894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3:00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1 144 3072,'1'-1'454,"0"-1"0,0 0-1,0 1 1,0-1 0,0 1 0,1 0 0,-1-1-1,0 1 1,1 0 0,-1 0 0,1 0 0,-1 0 0,4-2-1,13-2 9553,-14 9-9700,-1 0-1,0 1 1,0-1 0,3 6-1,-1 7-5,0 0 0,-1 1-1,0 0 1,1 35-1,-1-18-149,1 41 33,-4-42 131,10 54 0,-9-76 459,-3-14-130,-5-25-304,-13-115-275,14 94 17,2 0 1,5-82 0,-1 122-109,0 0 0,0 1 1,1-1-1,2-8 0,-3 13-2,0 0-1,1 1 0,-1-1 0,1 1 1,0-1-1,0 1 0,0 0 1,0-1-1,0 1 0,0 0 1,1 0-1,-1 0 0,4-1 1,-6 3 27,10-7 24,-1 2-1,1-1 1,0 2 0,11-5 0,-18 8-9,-1 0 0,0 1 1,0-1-1,0 1 1,0-1-1,0 1 0,0 0 1,1 0-1,-1 0 1,0 0-1,0 0 1,0 0-1,0 1 0,1-1 1,-1 1-1,0-1 1,0 1-1,0 0 0,0 0 1,0 0-1,0 0 1,0 0-1,-1 0 1,1 1-1,0-1 0,-1 1 1,1-1-1,1 3 1,-1-1 19,0 0 0,0 0 0,0 0 0,-1 1 0,1-1 1,-1 0-1,0 1 0,0-1 0,0 1 0,-1-1 0,1 1 1,-1-1-1,0 1 0,0 4 0,-1 3 56,-1 0-1,0 1 1,-5 11-1,2-2-38,1-7 12,-1-1 0,0 0 0,-11 17 0,-3 11 85,18-39-162,1 0 0,-1 0 1,1 0-1,0 0 1,-1 0-1,1 0 1,0 0-1,0 0 1,0 0-1,1 0 1,-1 0-1,1 0 0,-1 0 1,1 0-1,-1 0 1,1 0-1,0-1 1,0 1-1,0 0 1,0 0-1,1 1 0,5 6-42,0-1 0,14 14 0,-11-13 63,7 9 2,-1 0 0,-1 1 0,0 1 0,-1 0 0,14 29 0,-26-46 49,-1 1-1,1-1 0,-1 1 1,1 0-1,-1-1 0,0 1 1,0 0-1,-1 0 1,1 0-1,-1 0 0,0 0 1,0-1-1,0 1 1,-1 0-1,1 0 0,-1 0 1,0 0-1,0 0 0,0-1 1,0 1-1,-1 0 1,0-1-1,0 1 0,0-1 1,0 0-1,0 0 0,-5 5 1,3-3-21,-1 0 0,0-1 1,0 0-1,0 0 0,-1 0 0,1-1 1,-1 1-1,0-1 0,0-1 0,0 1 0,0-1 1,0 0-1,-1 0 0,-7 0 0,5 0-252,-1-2 0,0 1 0,0-1-1,0-1 1,1 0 0,-1 0 0,0-1-1,-14-4 1,19 5-236,1-1-1,-1 0 1,1 0-1,-1-1 1,1 1-1,0-1 0,0 0 1,0 0-1,0-1 1,1 1-1,-1-1 1,1 1-1,0-1 1,0 0-1,0 0 1,1-1-1,-1 1 1,1 0-1,0-1 1,0 0-1,1 1 1,-1-1-1,1 0 0,0 0 1,1 0-1,-1-5 1,2-31-2817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3:01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58 7872,'-18'-21'2560,"9"6"9583,15 15-11247,94-5 255,-20 1-910,24-2-37,28 0-28,-102 6-210,1 1 0,39 8 0,-69-9 468,2 0 86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3:0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10144,'0'0'4576,"5"-5"-3968,3 2 1343,10 6-1183,22-3 1664,5 0-1376,27 0-32,1 0-608,-2-3-288,-8 3-64,-10-3-288,-6 6 128,-17-3-1088,-2 0 640,-10 0-3328,-1 0 2113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2:14:05.123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179 30 2080,'-17'-6'838,"14"5"-643,0-1 0,0 1 0,0 0 0,0 0 0,-1 1 0,-4-2 0,-35-4 1255,-14-2 897,22 7 773,88 9-3131,16-3-3504,-40-1 1857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3:0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97 6048,'-1'-1'412,"1"0"1,-1 0-1,-2-16 14116,13 21-13110,-6 3-1206,0 0 0,-1 0 0,1 0 0,-1 1 0,-1-1 0,1 1 0,0 8 0,42 239 763,-9-35-190,-31-185-527,-4-25-172,1 0 0,0 0 0,0 0 0,5 9 0,-5-11-54,3 3 753,-4-11-769,-1 0 1,0 0-1,1 0 1,-1 0-1,0 0 1,1 0 0,-1 0-1,0 0 1,1 0-1,-1 0 1,0 0-1,1 0 1,-1 0-1,0-1 1,1 1 0,-1 0-1,0 0 1,1 0-1,-1-1 1,0 1-1,0 0 1,1 0 0,-1 0-1,0-1 1,0 1-1,1 0 1,-1-1-1,0 1 1,0 0-1,0-1 1,0 1 0,1 0-1,-1-1 1,0 1-1,0 0 1,0-1-1,8-14 40,-2-1-1,1 0 0,-2 0 0,0-1 0,4-27 0,0 3-70,23-104-50,-31 140 65,17-58 11,39-92-1,-52 144 26,2-4-136,8-23-1,-16 38 99,1-1 0,0 1 0,0 0 0,1 0 0,-1-1 0,0 1 0,0 0 0,0 0 0,0 0 0,0-1 0,0 1 0,0 0-1,0 0 1,0 0 0,0-1 0,0 1 0,1 0 0,-1 0 0,0 0 0,0 0 0,0-1 0,0 1 0,1 0 0,-1 0 0,0 0 0,0 0 0,0 0 0,0 0 0,1 0 0,-1 0 0,0-1 0,5 7-215,1 16-45,-3-4 287,1 35-1,-2-11 23,4 33-88,9 83 228,-9-119-209,1 0 0,14 39 0,-20-75 20,1 4 23,0 0 0,0 0 0,1-1 0,0 1-1,0-1 1,7 10 0,-8-15 1,0 0 1,0-1-1,0 0 0,0 0 0,0 1 0,0-1 1,0 0-1,0 0 0,0-1 0,0 1 1,3-1-1,-5 1-22,5-1 49,-1 0-1,0 0 1,1-1 0,-1 1 0,0-1-1,0 0 1,0-1 0,0 1 0,0 0 0,4-5-1,0-1 8,1 0 0,10-16 0,-6 6-47,-1 0-1,18-35 1,12-44 1,-19 42-9,77-173-86,-77 180-20,-11 24-936,0 0 1,8-30-1,-11 31-3913,-4 14 2596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3:03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72 6464,'-10'-8'9722,"21"12"-5317,-8-3-4119,0-1 0,0 1 0,0-1-1,0 0 1,1 0 0,-1 0 0,0 0 0,0-1-1,6-1 1,8 0 414,9 0 36,30-2-52,-1-2 0,93-22 1,-102 10-4943,-37 13 1076,0 4 579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3:0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7808,'5'6'8494,"2"2"-4032,0 3-3958,1 0-1,-2 1 0,7 13 1,-2 5-167,-1 2 1,-1-1-1,4 35 0,6 97 268,-12-92-321,17 78 1,-18-123-133,-3-11 139,0-1-1,9 21 1,-4-16 375,-7-18-362,4-5 325,1 1-584,-1 1 0,1-1-1,-1 0 1,0 0-1,0 0 1,0-1-1,0 0 1,-1 0 0,0 0-1,1 0 1,-1-1-1,-1 0 1,7-9-1,8-15-95,-1-1 0,23-58-1,17-72 7,-23 62 84,-18 59-100,3-9 421,-17 44-507,-1 6 18,1 14-59,-1 30 193,-1-41 65,0 353 266,0-345-324,0 0 0,1 0 0,5 20 0,-5-17 56,-1-4 77,8-7 100,-7-6-228,0 0 0,-1 1 0,1-1 0,0 1 0,-1-1 0,1 1 0,0-1 0,0 1 0,0 0-1,0-1 1,-1 1 0,1 0 0,0 0 0,0-1 0,0 1 0,0 0 0,0 0 0,0 0 0,1 0 0,13-4 124,-3-9-104,0 0-1,-1-1 1,0-1-1,-1 0 1,15-31-1,-16 30-25,13-23 9,1 0 0,3 2 1,1 2-1,31-34 0,-19 29 0,1 1-1,57-41 1,-47 46 21,-22 15-576,41-35-1,-50 33-3484,-16 16 1257,0 0 1,0 1-1,0-1 0,-1 0 0,3-8 1,-2 0-1398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3:05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501 1 12064,'-10'5'5439,"-12"21"-4735,-1-6 2240,5 2-1760,-27 9 640,5 4-1056,-18 5-320,8-3-288,-5-1-672,10-4 256,1-1-2848,9 1 1696,3 5-8959,9-6 5727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3:45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0 437 3328,'1'-3'433,"0"0"1,-1-1 0,0 1-1,1 0 1,-2-6-1,1 6 171,0-1-1,0 0 1,0 1-1,0-1 1,1 1-1,-1-1 1,2-3-1,4-18 1307,-5 20-1196,0 0 1,0-1-1,1 1 1,0 0 0,3-7-1,-5 12-658,0 0 0,0 0 0,0 0-1,1 0 1,-1 0 0,0 0 0,0 0-1,0-1 1,0 1 0,0 0 0,1 0 0,-1 0-1,0 0 1,0 0 0,0 0 0,0 0 0,0 0-1,1 0 1,-1 1 0,0-1 0,0 0-1,0 0 1,0 0 0,0 0 0,1 0 0,-1 0-1,0 0 1,0 0 0,0 0 0,0 0-1,0 0 1,0 1 0,1-1 0,-1 0 0,0 0-1,0 0 1,0 0 0,0 0 0,0 0 0,0 1-1,0-1 1,0 0 0,0 0 0,0 0-1,8 12 363,1 1-29,9 8 870,-11-14-1022,0 1 0,-1 1 0,0-1-1,0 1 1,-1 0 0,0 1 0,6 17 0,4 7-9,-6-17-210,77 140 1244,-68-122-1222,-14-26-21,0 0-1,9 13 1,-9-16 10,0 0 0,-1 0 0,4 11 0,8 13-49,-14-26 34,1-1 1,-1 0-1,0 0 1,0 0-1,0 1 1,0-1 0,0 7-1,0-7-20,-1 1 0,1-1 0,0 1 0,0-1 0,0 1 0,2 4 0,0-2 44,-1-3 657,3-12-452,1-2-114,14-27 59,1 0 0,45-57 1,14 5-184,-49 57 59,-4 8-651,-26 25 502,7 1 106,-5 2-39,0 1-1,0-1 0,0 1 1,-1 0-1,1 0 0,-1 0 1,2 5-1,29 96 63,-28-87 45,-1 2 0,-1-1 0,1 32 0,-3-32-36,3 23 0,1-1-15,-4-33-13,1-1 1,-1 0-1,6 14 0,-5-15 1,0-1 0,0 1 0,-1 0-1,0 0 1,1 9 0,-2-14-10,0-1 0,0 1 1,0-1-1,1 1 0,-1-1 0,0 1 0,0-1 1,0 1-1,0-1 0,1 1 0,-1-1 1,0 1-1,0-1 0,1 0 0,-1 1 0,0-1 1,1 1-1,-1-1 0,0 0 0,1 1 1,-1-1-1,1 0 0,0 1 0,-1-1-16,1 0-1,-1 0 1,1 1 0,0-1-1,-1 0 1,1 0 0,-1 0-1,1 0 1,0 0-1,-1 0 1,1 0 0,0 0-1,-1 0 1,1 0 0,-1 0-1,1-1 1,0 1 0,-1 0-1,1 0 1,-1 0-1,1-1 1,-1 1 0,1 0-1,-1-1 1,1 1 0,-1-1-1,1 1 1,-1 0 0,1-1-1,-1 1 1,0-1-1,1 1 1,-1-1 0,1 0-1,0-1 9,2-1 21,0-1-1,-1 1 1,1-1 0,-1 1-1,0-1 1,0 0 0,0 0-1,0 0 1,-1 0 0,0 0-1,2-6 1,4-12 117,3-8-48,60-148 316,-58 152-448,186-373-353,-45 171 355,-125 190-1258,-32 58-7941,1 10 4207,0 4 1487,-4 3-1348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3:46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2656,'5'-14'16578,"-2"12"-14645,43-6 969,-35 5-2891,-1 1 0,1 0 1,0 0-1,0 2 0,21 0 1,-19 0 90,190-14 234,-110 5-165,162-16-71,302-15 147,-305 48-194,-211-8-1498,-46 4-2273,-1-3 2551,0 0-1,-1-1 1,1 0-1,0-1 1,0 1-1,0-1 1,0 0-1,1-1 0,-8-2 1,10 3 965,-34-10-4480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3:4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2496,'6'-2'20568,"-3"8"-23515,1 6 3334,0 1 1,-1 0 0,-1 0-1,0 0 1,-1 1 0,0 20-1,1 7 105,7 206 1337,-3-152-1485,6 64-96,0-74-269,-11-73-762,-1-6-3751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3:47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10 129 7136,'-10'-20'3792,"11"19"-3417,0 0-1,0 0 1,0 1 0,1-1 0,-1 0 0,0 1 0,0 0-1,0-1 1,1 1 0,-1 0 0,0-1 0,1 1 0,1 0 0,158-10 6793,76-37-5915,-179 30-1201,-40 11-233,1 0 0,1 1 0,-1 1-1,1 1 1,19 0 0,-38 3-630,3 8-6846,-7 3 5454,3-10 1946,-1 1-306,1 0 1,-1 0-1,0-1 0,0 1 0,1 0 0,-1 0 0,0-1 0,-1 1 1,1 0-1,0-1 0,0 1 0,-3 1 0,-13 9-2546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3:48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40 8640,'-7'0'7957,"79"-2"-3638,36-9-2244,15 0-1381,-67 6-673,19 0-320,-43 2-1438,-2 1-7176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3:49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9 104 7136,'-1'1'379,"1"0"0,-1 0 0,1 0 0,0 0-1,-1 0 1,1 0 0,0 0 0,-1 0 0,1 0 0,0 0 0,0 0 0,0 0 0,0 0 0,0 0 0,0 2 0,0 31 2706,1-22-2255,-4 67 2017,1-42-1995,1 0 0,6 44 0,-3-57-603,-1-4 550,0-36-487,-2-39-586,0 24 284,1 0-1,7-58 0,-2 53-70,-3 23-18,0 0 0,7-26 0,1 8 40,-8 22 94,0 0 0,1 1 0,0-1 0,1 1-1,-1 0 1,2 0 0,8-13 0,-12 20-48,0 0 1,-1 0 0,1 0-1,0 1 1,0-1 0,0 0-1,0 0 1,0 1 0,0-1-1,0 1 1,0-1 0,0 1-1,0-1 1,0 1 0,0 0-1,0-1 1,0 1 0,0 0-1,1 0 1,-1 0 0,2 0-1,-1 0 4,0 1 1,0-1-1,0 1 0,0 0 0,-1-1 1,1 1-1,0 0 0,0 0 0,-1 0 0,1 0 1,2 3-1,1 1 36,-1 0-1,1 0 1,-1 0-1,0 1 1,-1-1-1,5 10 1,-4-7 64,0 1 1,-1-1 0,-1 1-1,1-1 1,2 19-1,-5-21-45,0 1-1,0 0 1,-1-1-1,0 1 1,0-1-1,0 1 1,-1-1-1,-4 13 1,4-13-99,1-4-18,0 1 1,-1 0-1,1 0 1,0 0-1,-4 4 1,4-6 44,0 0 0,1-1 0,-1 1 0,1-1 0,0 1 0,-1 0 0,1-1 0,0 1 1,-1 0-1,1-1 0,0 1 0,-1 0 0,1-1 0,0 1 0,0 0 0,0 0 0,0-1 1,0 1-1,0 0 0,0 0 0,0-1 0,0 1 0,0 0 0,0 0 0,1-1 0,-1 1 1,0 0-1,0 0 0,1-1 0,-1 1 0,0 0 0,1-1 0,-1 1 0,1-1 0,-1 1 1,1-1-1,0 2 0,1 0-5,1 0 1,0 0-1,-1-1 1,1 1-1,5 2 1,-6-3 3,107 42 87,-63-26-64,-5 2 240,-41-19-235,0 0-1,0 0 0,1 1 1,-1-1-1,0 0 0,0 0 1,0 1-1,0-1 0,0 0 1,0 0-1,0 1 1,0-1-1,1 0 0,-1 1 1,0-1-1,0 0 0,0 0 1,0 1-1,0-1 0,0 0 1,-1 1-1,1-1 1,0 0-1,0 0 0,0 1 1,0-1-1,0 0 0,0 0 1,0 1-1,-1-1 0,1 0 1,0 1-1,-1 0 31,-1 0-1,1 1 1,0-1-1,-1 0 1,1 0-1,-1 0 0,0 0 1,1 0-1,-1 0 1,0 0-1,1-1 1,-1 1-1,0-1 1,0 1-1,0-1 1,0 0-1,-2 1 1,-36 0 174,32-1-196,-19-1-486,1-1 0,-52-10 0,50 5-1692,-27-11 0,17 3-4091,24 10 3483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2:14:05.536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40 19 4576,'-13'-18'2975,"13"18"-2920,0 0 1,-1 0-1,1 0 1,0 0 0,0 0-1,-1 0 1,1 0-1,0 0 1,-1 0 0,1 0-1,0 0 1,0 0-1,-1 0 1,1 0 0,0 0-1,-1 0 1,1 0-1,0 0 1,-1 1 166,0-1-166,-11 1 2576,5-1-2596,6 0-57,3 0 387,-2 1-325,0-1 0,0 1 0,0 0 0,0-1 0,1 1 0,-1-1 0,0 1 0,0 0 0,1-1 0,-1 1 0,0-1 0,1 1 0,-1-1 0,0 1 0,1-1 0,-1 1 0,1-1 0,-1 1 0,1-1 0,-1 1 0,1-1 0,-1 0 0,1 1 0,-1-1 0,1 0 0,0 0 0,-1 1 0,1-1 0,0 0 0,-1 0 0,1 0 0,0 0 0,1 1 0,0-1-1,-1 1 1,1-1 0,0 1 0,-1 0-1,1 0 1,-1 0 0,1 0 0,1 2-1,-1-3-266,-1 0 0,0 0 1,1 0-1,-1 0 0,1 0 0,-1 0 0,1 0 0,-1 0 0,0 0 1,1-1-1,-1 1 0,0-1 0,1 1 0,1-2 0,40-15-7484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3:50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40 5632,'-18'-13'19093,"19"12"-18891,2-1-148,-2 1 42,-1 1-84,0 0 1,0-1 0,1 1 0,-1-1-1,0 1 1,0 0 0,1-1 0,-1 1 0,0 0-1,1-1 1,-1 1 0,0 0 0,1 0-1,-1-1 1,1 1 0,-1 0 0,0 0 0,1-1-1,-1 1 1,1 0 0,-1 0 0,1 0-1,-1 0 1,1 0 0,12-2-34,481-1 245,-331-3 189,-2 0-186,68 6-125,-228 0-790,-28 3-21605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3:50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1 108 3904,'-1'-10'10395,"26"5"3258,-17 4-13326,-3 0-3684,23-5 3759,52-4 1,-38 6-259,328-35 512,-305 33-861,31-3-551,-75 5-2982,21-6 0,-32 8-1952,-5 4 1834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3:5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0 850 1248,'5'-6'18831,"-1"2"-18720,-1 0 0,1 0 0,-1-1 1,0 0-1,2-4 0,2-13 201,14-27 0,6-15-35,-20 40-211,5-17 239,2-1 1,32-62-1,-4 21 235,10-18 125,-12 28-122,7-10-329,-29 52-106,-11 18-36,1 0 0,0 0 1,12-13-1,-18 24-75,1-1 1,-1 0-1,1 1 1,0-1-1,0 1 1,0 0-1,0 0 1,1 0 0,-1 0-1,0 1 1,1-1-1,-1 1 1,1 0-1,0 0 1,-1 0-1,1 1 1,6-1-1,-7 1-10,1 1-1,-1-1 1,0 1 0,1 0-1,-1 0 1,0 0-1,0 0 1,0 1-1,0-1 1,0 1 0,0 0-1,0 0 1,2 2-1,6 5 78,16 19-1,-25-25-44,7 7 32,0 1 1,-1 1-1,0 0 1,-1 0-1,-1 0 1,0 1-1,0-1 1,5 24 0,-10-33 5,0 0 1,-1-1 0,0 1 0,1-1 0,-1 1 0,0 0-1,-1-1 1,1 1 0,0-1 0,-1 1 0,1 0 0,-1-1 0,0 1-1,0-1 1,0 0 0,-2 5 0,0-4-13,1 0 1,-1 0 0,1 0-1,-1 0 1,0-1-1,0 1 1,0-1-1,0 0 1,-1 0-1,-4 2 1,-7 2 30,0-1 0,-1 0 0,1-2 0,-23 4-1,34-7-56,-19 3 39,-1-2 1,-31-2-1,9 0 76,5-3-667,14-3-4453,24 6 4068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3:57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21 3072,'-13'-10'15569,"2"4"-14968,7 5-424,0 0 0,0 0 0,0 0-1,0 1 1,0-1 0,0 1 0,0 0 0,0 0 0,0 1 0,1-1-1,-1 1 1,0 0 0,0 0 0,0 0 0,-6 3 0,4-1-156,1 0 1,-1 0-1,1 0 1,0 1 0,0 0-1,0 0 1,1 0-1,0 0 1,-7 9-1,1-1 23,8-10-39,0 0-1,0 0 0,0 0 0,1 1 0,-1-1 0,1 0 0,0 1 0,0-1 1,-2 6-1,-3 10 17,4-13-9,1 0 0,-1 0 0,1 0 0,0 0 0,0 0 1,0 0-1,1 0 0,0 0 0,0 0 0,1 10 0,2-4 135,-2-6-62,0 0 0,1 0-1,-1 0 1,5 7 0,-5-10-20,0 0 1,0-1-1,1 1 0,-1-1 1,0 1-1,1-1 0,-1 0 1,1 1-1,-1-1 0,1 0 1,0 0-1,0 0 0,-1 0 1,1 0-1,4 0 0,-3 0 16,1 0 0,-1-1 0,1 0 0,-1 1 0,1-1 0,-1-1 0,1 1 0,-1 0 0,1-1 0,-1 0 0,1 0 0,-1 0 0,0 0 0,1 0 0,-1-1 0,0 0 0,0 1 0,0-1 0,0 0 0,0 0 0,-1-1 0,1 1-1,-1-1 1,5-5 0,-3 4-22,0-1 0,0 0 0,-1-1 0,0 1 0,0-1-1,0 1 1,0-1 0,-1 0 0,0 0 0,0 0 0,-1 0 0,0 0-1,1-10 1,-2-40-560,0 56 352,6 18-143,-4-13 264,4 15 77,-2 1 1,0 0 0,-1-1 0,-1 1 0,-1 22 0,-10 105 335,3-89-371,-12 100 66,13-130 34,-1 1 1,-1-1 0,-16 37 0,22-63-82,-1 1 0,1-1 1,-1 0-1,0 0 0,0 0 0,-1 0 0,1 0 1,-1 0-1,1-1 0,-1 1 0,0-1 1,0 1-1,0-1 0,0 0 0,0 0 1,-6 2-1,6-3-15,0 0 1,0-1-1,1 1 1,-1-1-1,0 1 0,0-1 1,0 0-1,0 0 1,0 0-1,0-1 1,0 1-1,1-1 1,-1 1-1,0-1 0,0 0 1,1 0-1,-1 0 1,0-1-1,1 1 1,-1 0-1,-3-4 0,-3-2-8,1-1 0,0 0-1,1-1 1,-1 1 0,-7-14-1,3 5-8,9 13-27,1 0 0,0 0 0,0 0-1,0 0 1,0-1 0,1 1 0,-1-1 0,1 1-1,0-1 1,0 0 0,1 1 0,0-1-1,-1 0 1,2 1 0,-1-1 0,0 0 0,1 1-1,0-1 1,0 0 0,0 1 0,1-1 0,2-4-1,-2 4 14,1 1 0,-1-1-1,1 1 1,0-1 0,1 1-1,-1 0 1,1 0 0,-1 0-1,1 1 1,1-1 0,-1 1-1,0 0 1,1 0 0,-1 0-1,1 1 1,0 0 0,10-4-1,5 2-18,-1 0-1,2 1 0,-1 1 0,40 1 0,23-2-6506,-69 1 3256,0 0-1,0-1 1,0-1 0,19-8 0,-18 4 494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3:58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 7296,'-5'-9'2316,"3"9"-1424,1 5 3121,6 7-1688,-4-7-1937,8 18 1287,-2 1 0,6 28 0,16 141 283,-20-122-1458,3 0 0,3-1 0,37 100 0,-34-110-212,-12-38-134,11 28 1,1 6-277,-13-40 68,-4-8 58,1 1 1,-1-1-1,-1 1 0,1 0 1,-2 11-1,0-1 61,1-18-58,0-1 0,0 0 0,0 1 1,0-1-1,0 0 0,0 1 0,0-1 1,0 0-1,0 1 0,0-1 1,0 0-1,0 1 0,0-1 0,1 0 1,-1 1-1,0-1 0,0 0 1,0 0-1,0 1 0,1-1 0,-1 0 1,0 0-1,1 1 0,4-3 501,6-12-44,31-74-53,28-24-83,25-46-267,-32 14-309,29-55 647,-77 171-1265,2 0 1,1 1 0,1 0 0,39-39-1,-48 52-2429,-6 9-396,1 0 646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3:59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5 248 2720,'-4'7'18946,"8"-9"-18655,41-26 834,-27 20-979,-1 2-1,1 0 1,26-4 0,55-4 114,-60 9-196,737-66 138,-568 52-202,30-2 0,244-15 966,-246 20-462,-83 7-262,27 5-910,-135 4-898,-44 0 1235,0 0 1,0 0-1,0 0 0,1 0 1,-1 0-1,0 0 1,0 1-1,1-1 1,-1 0-1,0 1 1,0-1-1,0 0 0,1 1 1,-1 0-1,0-1 1,0 1-1,0 0 1,1 1-1,-1-1-128,-1 0 0,1 0 0,-1 0 0,0 0 0,1 0 0,-1 1 0,0-1 0,0 0 0,0 0 0,0 0 0,0 0 0,0 1 0,0-1 0,-1 0 0,1 0 0,0 0 0,0 0 0,-1 0 0,1 1 0,-2 0 0,1 0-78,0 1-1,0-1 1,0 1 0,-1-1 0,1 1-1,-1-1 1,-3 4 0,-24 15-1954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4:07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0 837 2144,'6'17'16562,"1"-24"-16133,-1 0-6,-1-1 0,0 0 0,-1 0 0,7-17 0,4-9 236,42-68 8,21-38-1,-49 86-499,2 1 0,2 1 0,3 3-1,2 0 1,2 3 0,57-53 0,-67 71-132,-15 13-25,1 1 0,1 0 0,36-23 0,-51 36-19,1 0 0,-1 1 1,1-1-1,-1 0 0,1 1 1,-1 0-1,1 0 0,-1 0 1,1 0-1,-1 0 0,1 0 1,-1 0-1,1 1 0,-1-1 1,1 1-1,-1 0 0,0 0 1,1 0-1,3 2 0,4 3-50,-1-1 0,0 1-1,9 9 1,-13-11 85,0 1 1,0 0-1,0 0 0,-1 0 1,0 0-1,0 1 0,0 0 1,-1 0-1,1 0 0,-2 0 1,5 11-1,-4-5 35,0 2 0,-1-1 0,0 0 0,-1 0 0,-1 14 1,0-10 53,-1 0 1,-1-1 0,0 1 0,-1 0 0,-1-1-1,-7 23 1,9-36-67,1 0 0,-1 1-1,0-1 1,0 0 0,0 0-1,-1 0 1,1 0 0,-1 0 0,1 0-1,-1-1 1,0 1 0,0-1-1,0 0 1,0 0 0,-1 0 0,1 0-1,0-1 1,-1 1 0,1-1-1,-8 2 1,-3 0 33,-1-1 0,0-1 0,-29 0 0,31-1-67,-36 1 1,-59-3-742,80-4-1465,16 2-1511,33 20-9412,-3-8 8842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4:08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41 2720,'-4'-11'13228,"-9"2"-10174,-2 0-2142,14 8-789,-1 0 1,0 0-1,0 0 0,0 0 1,0 0-1,0 0 0,0 0 1,0 1-1,0-1 0,0 1 1,-4-1-1,-25 0 573,16 0-519,-30 2 120,42 0-296,1-1-1,-1 0 0,0 1 1,1 0-1,-1-1 1,1 1-1,-1 0 1,1 0-1,-1 1 1,1-1-1,0 0 1,-5 4-1,7-4 0,0-1-1,-1 1 1,1 0 0,-1 0 0,1-1-1,0 1 1,0 0 0,-1 0 0,1 0-1,0-1 1,0 1 0,0 0 0,0 0-1,0 0 1,0 0 0,0-1 0,0 1-1,0 0 1,1 0 0,-1 0 0,0 0-1,0-1 1,1 1 0,-1 0 0,1 0-1,-1-1 1,0 1 0,1 0-1,-1-1 1,2 2 0,21 24 76,-18-21-85,3 3 105,0 1 0,-1-1 0,-1 1 0,1 0 0,-1 1 0,-1 0 0,0 0 0,0 0 0,-1 0 0,5 22 0,-5-13 70,-2 1 1,0 0 0,-2 0-1,0 0 1,-1 0 0,-1 0-1,-1 0 1,0 0 0,-2-1-1,0 1 1,-15 32 0,16-45-178,0 0 0,-1 0 1,0 0-1,0 0 0,-1-1 1,0 0-1,-8 7 0,13-11-66,-1-1 0,1 0 0,-1 0 0,1 0 0,-1 0 0,1-1 0,-1 1-1,1 0 1,-1 0 0,0-1 0,1 1 0,-4-1 0,-13 1-5608,14-1 3364,4 0 2249,12-24-11503,-6 2 8551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4:0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5728,'-2'-2'410,"2"2"-344,0-1-1,-1 1 1,1 0-1,0-1 1,-1 1-1,1-1 0,0 1 1,-1 0-1,1-1 1,0 1-1,-1 0 1,1 0-1,-1-1 1,1 1-1,-1 0 1,1 0-1,-1-1 0,1 1 1,-1 0-1,1 0 1,-1 0-1,1 0 1,-1 0-1,1 0 1,-1 0-1,1 0 1,-1 0-1,-3 2 3260,15 1 200,8-2-2024,1 0 0,24-2 0,-2 0-692,94 4-541,-44 6-5240,-70-6 580,23-1 0,-12-2 467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4:11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287 60 3136,'-3'-4'343,"3"4"92,-1-1 0,0 0 1,1 0-1,-1 0 0,1 0 1,-1 1-1,1-1 0,0 0 1,-1 0-1,1 0 1,0 0-1,0 0 0,0 0 1,0 0-1,-1 0 0,2-1 1,-2 0-150,1 0 0,-1 1 0,1-1 0,-1 0 0,0 0 0,1 1 0,-1-1 0,0 1 0,0-1 0,0 1-1,0-1 1,0 1 0,-1-1 0,1 1 0,0 0 0,-1 0 0,1 0 0,-1 0 0,1 0 0,-1 0 0,1 0 0,-1 0 0,0 0 0,1 1 0,-1-1 0,0 1 0,-2-1 0,1 0-135,-1 0 1,0 0-1,1 0 0,-1 1 0,0 0 0,0-1 1,0 1-1,0 1 0,1-1 0,-1 0 0,0 1 1,-5 1-1,4 0-129,-1 1 1,1-1-1,1 1 1,-1-1 0,0 1-1,0 1 1,1-1-1,0 1 1,0-1-1,0 1 1,0 0-1,-4 7 1,-1 4 73,0 0 0,1 1 0,1-1 0,1 1 0,-9 32 0,0 6 167,-6 31-19,20-78-252,-1-2 38,1 0 0,0-1-1,1 1 1,-1 0 0,1 0 0,0 0 0,0 0 0,0 0-1,1-1 1,0 1 0,-1 0 0,2 0 0,-1-1-1,1 1 1,2 5 0,1 1 146,-4-9-136,0 1 1,0-1-1,0 0 1,0 0-1,0 1 1,0-1-1,1 0 1,-1 0-1,1 0 1,0 0-1,-1-1 1,1 1-1,0 0 1,0-1-1,0 1 0,5 1 1,-4-2 12,0 1 0,0-2 0,0 1 1,0 0-1,1-1 0,-1 1 0,0-1 0,0 0 0,1 0 0,-1 0 1,0-1-1,0 1 0,1-1 0,-1 0 0,0 0 0,0 0 0,0 0 1,0 0-1,0-1 0,0 1 0,0-1 0,-1 0 0,1 0 0,3-3 1,0-1-12,0 1 1,-1-1-1,1 0 1,-2-1 0,1 1-1,-1-1 1,0 0-1,0 0 1,3-9 0,4-17 69,-1-1 0,-1 0 0,-3-1 0,0 0 0,-2 0 0,-2-58 0,-3 84 59,-2 9-167,-2 14-41,-47 380 197,15-105 571,35-266-679,-1-1 1,-1 1-1,-1-1 1,-1 0-1,-13 31 0,19-52-45,0-1 0,-1 1 0,1-1 0,0 0 0,0 1 0,0-1 0,-1 1 0,1-1 0,0 1 0,-1-1 0,1 0 0,0 1 0,-1-1 0,1 1 0,0-1 0,-1 0 0,1 0 0,-1 1-1,1-1 1,-1 0 0,1 0 0,-1 1 0,1-1 0,-1 0 0,1 0 0,-1 0 0,1 0 0,-2 0 0,2 0 1,-1 0 0,0-1 0,0 1 0,0-1 0,0 1 0,0-1 1,1 1-1,-1-1 0,0 1 0,0-1 0,1 0 0,-1 1 0,0-1 0,0-1 0,-2-2 12,0-1 0,0 0-1,0 0 1,-2-7 0,-66-199 684,69 207-699,2 2-16,-1 0-1,0 0 0,1 0 1,-1 0-1,1 0 1,0-1-1,0 1 1,0 0-1,0 0 1,0 0-1,0 0 0,0-1 1,1 1-1,-1 0 1,1 0-1,0 0 1,-1 0-1,1 0 0,2-4 1,-1 4 23,0 0 0,0 0 1,1 0-1,-1 0 0,0 0 1,1 0-1,-1 1 0,1-1 0,0 1 1,-1-1-1,1 1 0,5-1 1,7-2 20,0 2 1,1 0-1,-1 0 1,24 2-1,33 3-774,120 21 0,-172-22-2633,7 0-5177,-11 1 4759,2-2-2464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2:14:06.247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301 1 4640,'-27'0'1504,"16"2"-912,-66 30 2634,12-1-1763,41-20-1483,0 1 0,-37 24 0,50-28-1246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4:1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2912,'0'-3'12090,"1"32"-7295,1-2-3654,3 38 614,0-22-1281,-3-30-186,1 23 0,0 143 806,0-98-572,21 133 1,-17-185-449,-5-22-23,0 0-1,-1 0 0,0 0 0,1 8 0,6 58 137,-8-73-166,0 0-1,0 0 1,0 1 0,0-1 0,0 0-1,0 0 1,0 0 0,0 0 0,0 0-1,0 0 1,0 0 0,0 1 0,0-1-1,0 0 1,0 0 0,0 0 0,0 0-1,0 0 1,0 0 0,0 0 0,0 1 0,0-1-1,0 0 1,0 0 0,1 0 0,-1 0-1,0 0 1,0 0 0,0 0 0,0 0-1,0 0 1,0 0 0,0 0 0,0 1-1,0-1 1,1 0 0,-1 0 0,0 0-1,0 0 1,0 0 0,0 0 0,0 0-1,0 0 1,0 0 0,1 0 0,-1 0-1,0 0 1,0 0 0,0 0 0,0 0-1,0 0 1,0 0 0,1 0 0,-1-1 0,0 1-1,9-7 491,12-16-260,-18 19-143,31-40 99,-1-2 1,41-80-1,22-33-109,25 8 30,18-28-1099,-113 138-2714,1-6-5072,-8 11 256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4:17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2656,'-4'0'740,"1"0"0,0 0 1,0 0-1,0 1 0,0-1 0,-1 1 1,1 0-1,0-1 0,-5 4 1168,27-2 6031,3-2-3682,51-1-3934,-15 0-74,112 6 7,-127-4-208,-18 0 165,33-3 1,-28 5-278,-28-3 384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4:1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14 129 4480,'-13'0'4634,"24"0"-724,63-5 3738,39-14-5424,-46 6-1425,-33 8-663,42-8-182,88-25-1,-96 11-7121,-41 19 4646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4:1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1039 4736,'0'0'73,"0"1"1,-1-1 0,1 0-1,-1 0 1,1 0 0,-1 0-1,1 0 1,0 0 0,-1 0-1,1 1 1,-1-1-1,1 0 1,0 0 0,-1 1-1,1-1 1,0 0 0,-1 1-1,1-1 1,0 0-1,-1 1 1,1-1 0,0 0-1,0 1 1,0-1 0,-1 0-1,0 6 4663,2-6-4614,-1 1-1,1-1 0,-1 0 0,0 0 0,1 0 0,-1 0 1,1 0-1,-1 0 0,0 0 0,1 1 0,-1-1 1,1 0-1,-1 0 0,0-1 0,1 1 0,-1 0 0,1 0 1,-1 0-1,0 0 0,1 0 0,-1 0 0,1 0 1,-1-1-1,0 1 0,1 0 0,-1 0 0,0-1 0,1 1 1,-1 0-1,0 0 0,1-1 0,-1 1 0,0 0 1,0-1-1,1 1 0,-1 0 0,0-1 0,0 1 0,0 0 1,0-1-1,1 0 0,7-17 1962,33-125 1447,18-57-2564,-47 162-799,1 0-1,3 1 0,20-36 0,-22 49-56,1 1-1,1 0 1,1 2 0,1 0-1,27-25 1,22-14 180,90-87 172,-125 113-355,57-48-1,-87 80-100,0 0 0,1 1 0,-1-1 0,0 1 0,1-1 0,-1 1 0,0 0-1,1 0 1,0 0 0,-1 0 0,1 1 0,0-1 0,3 0 0,-4 2-6,0-1 0,0 0 0,0 1 0,0 0 1,0-1-1,0 1 0,0 0 0,0 0 0,0 0 0,-1 0 0,1 0 1,0 0-1,-1 1 0,1-1 0,-1 1 0,1-1 0,-1 1 0,2 2 1,4 5 23,-1 1-1,0-1 1,-1 1 0,0 0 0,0 1 0,-1-1 0,-1 1 0,0 0 0,0 0 0,-1 0 0,0 0 0,0 12 0,-2-16 51,-1 0 1,1 0-1,-1 0 0,0 0 1,0 0-1,-1 0 0,0 0 1,0-1-1,-4 8 0,4-10-19,-1 1 0,0-1-1,0 1 1,0-1 0,-1 0 0,1-1-1,-1 1 1,0 0 0,0-1 0,0 0 0,0 0-1,-1 0 1,-5 2 0,-2 0 14,-1 0-1,0-1 1,0 0 0,0-1-1,0-1 1,0 0 0,-20 0-1,-92-8-52,123 6-26,-85-14-2314,57 9-2207,34 21-5844,-1-11 8839,11 25-3574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4:1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29 5984,'-4'1'538,"3"-1"-437,0 0 1,0 0-1,0 0 0,0 1 1,0-1-1,0 0 0,1 0 1,-1 1-1,0-1 1,0 1-1,0-1 0,0 1 1,1-1-1,-1 1 0,0-1 1,1 1-1,-1-1 0,0 1 1,-1 3 2991,6-2-2243,1-1-1,-1 1 1,1-1-1,-1 0 1,7 1 0,4 0 207,22-2 0,-27 0-579,148-11 3063,-75 2-2767,209-8 494,-95 6-968,-11 8-1712,-152 3-1496,-37 13-3444,0-5 4441,-2 0-1,1 0 1,-1 0 0,-6 7-1,-14 13-1181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4:19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6 964 2976,'0'0'43,"-1"0"-1,1 0 1,0 0 0,0 0-1,-1 0 1,1 0 0,0 0-1,0 1 1,-1-1 0,1 0-1,0 0 1,-2 11 9242,20-13-5291,-14-1-3471,0 0-1,1 0 0,-1-1 0,6-6 0,0-1 163,-7 9-532,21-20 390,0-2 0,-2 0 1,0-1-1,18-29 1,70-151 225,-24 39-136,-63 126-432,81-133 106,-81 139-224,2 1 0,53-56 1,-70 82-75,-1 0 0,1 0 1,1 1-1,10-7 0,-17 12 14,0 0-1,0 0 0,0 0 0,0 0 0,0 0 0,1 0 1,-1 1-1,0-1 0,0 1 0,0-1 0,1 1 0,-1 0 1,0 0-1,1 0 0,-1 0 0,0 1 0,0-1 0,1 0 1,-1 1-1,0 0 0,0-1 0,0 1 0,0 0 0,0 0 1,0 0-1,3 3 0,1 1-3,0 1 1,0 0-1,-1 0 1,0 0-1,0 1 1,-1-1-1,1 1 1,-2 1-1,1-1 1,-1 0-1,0 1 1,0 0-1,-1 0 1,2 14-1,-3-16 38,0-1-1,-1 1 0,1 0 1,-2 0-1,1 0 0,-1 0 0,1 0 1,-2 0-1,1 0 0,-1-1 0,0 1 1,0 0-1,0-1 0,-1 0 1,0 1-1,0-1 0,0 0 0,0-1 1,-1 1-1,0 0 0,-5 3 0,4-3 8,-1-1 0,1 0-1,-1 0 1,0 0-1,0-1 1,-1 0-1,1 0 1,-1 0 0,1-1-1,-11 2 1,7-2-138,-1-1 0,1-1 0,0 0 0,-1 0 0,1-1 0,-16-3 0,-41-12-5051,66 16 4960,1-1 0,0 1-1,-1 0 1,1 0 0,0 0 0,-1-1 0,1 1 0,0 0 0,-1 0 0,1 0 0,0 0 0,-1 0 0,1 0 0,0 0 0,-1 0 0,1 0-1,-1 0 1,1 0 0,0 0 0,-1 0 0,1 0 0,0 0 0,-1 0 0,1 0 0,0 0 0,-1 1 0,1-1 0,0 0 0,-1 0 0,1 0-1,0 1 1,-1-1 0,1 0 0,0 0 0,0 1 0,-1-1 0,1 0 0,0 1 0,0-1 0,0 0 0,-1 0 0,1 1 0,0-1 0,0 1-1,0-1 1,3 21-5490,-1-15 4957,6 28-3968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4:2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26 4992,'1'-1'307,"-1"1"-256,0 0 0,0 0 1,0 0-1,0 0 0,0 0 0,0 0 0,0 0 1,0 0-1,0 0 0,0 0 0,0 0 0,0 0 1,0 0-1,0-1 0,0 1 0,0 0 0,0 0 1,0 0-1,0 0 0,0 0 0,0 0 1,0 0-1,0 0 0,0 0 0,0 0 0,0 0 1,-1-1 460,1 1-461,0 0 0,0 0 0,0 0 0,0 0 1,0 0-1,0 0 0,0 0 127,0-1 1,1 1-1,-1 0 1,0 0-1,0 0 1,2-1 1249,-2 0-1250,0 1 1,0 0-1,1 0 1,-1 0-1,0-1 1,0 1-1,0 0 1,0 0-1,0-1 1,0 1-1,0 0 1,0-1-1,0 1 1,0 0-1,0 0 1,0-1-1,0 1 1,0 0-1,0 0 0,0-1 1,0 1-1,0 0 1,0 0-1,0-1 1,0 1-1,0 0 1,0 0-1,-2-2 1250,2 2-1249,0 0-1,0-1 1,-1 1-1,1 0 1,0 0-1,0 0 1,-1 0-1,1 0 1,0 0-1,0 0 1,-1 0-1,-7-3 156,0 1 0,0 0-1,0 1 1,0 0 0,-1 0 0,1 1-1,-15 1 1,1 0-97,2-1-11,-1 1 0,0 1 0,1 0 0,-27 8 0,44-8-238,0-1 0,0 1 0,0-1 0,0 1 0,1 0 0,-1 0 0,0 0-1,-1 3 1,-1 0-1,4-5 17,0 1 1,1-1 0,-1 1-1,1 0 1,-1-1-1,1 1 1,0 0 0,-1-1-1,1 1 1,-1 0 0,1 0-1,0-1 1,0 1-1,0 0 1,-1 0 0,1 0-1,0-1 1,0 1 0,0 0-1,0 0 1,0 0-1,0 0 1,1-1 0,-1 1-1,0 0 1,0 0 0,1 0-1,-1-1 1,0 1-1,1 1 1,15 21 419,-11-18-127,-1 1-134,0-1 0,-1 1 1,0 0-1,0 0 1,0 1-1,0-1 0,-1 1 1,-1-1-1,1 1 0,-1 0 1,0 0-1,0-1 1,-1 12-1,-1 6 116,-2 0 1,-7 37-1,2-24-226,-14 40-1311,21-71 240,0-1 0,-1 0 0,1 1 0,-3 4 0,3-8 228,0-1 0,0 1 0,1-1 0,-1 0 0,0 1-1,0-1 1,0 0 0,-1 0 0,1 0 0,-2 2 0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4:20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17 12480,'-13'-14'4607,"16"14"-3583,7 0-288,-1 5 1376,1-10-1312,6 5 224,13 0-608,2 0-480,14-3 32,13 3-1984,14 0 1088,9 0-6655,-28 3 4223,-16 6-2176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5:12.2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 2720,'1'-3'9139,"0"3"-9002,10-2 3452,17 0-2647,-4 2-462,6-1-277,-1 2 0,1 1-1,41 8 1,-40-2-64,1 1-1,-2 1 1,43 21-1,-51-20-56,0 2 0,-1 1 0,-1 0 0,0 1 0,19 20-1,83 104 135,-96-106-192,31 31 37,20 26 428,-70-81-457,1 2 116,0 0 0,-1 0 0,10 21 0,-15-28-95,-1 0-1,1 0 1,-1 1-1,0-1 1,-1 1 0,1-1-1,-1 1 1,0-1-1,0 1 1,0-1 0,0 1-1,-1-1 1,0 1-1,-2 7 1,-6 10 69,-1 0 0,-1-1 0,-15 24-1,-7 10 107,-47 84 341,12-23-509,17-32-76,43-70 19,-1-1 1,-12 14-1,12-17 109,1 0 0,1 1 0,0 0 0,-8 17 1,12-21-92,0 0 0,1 1 1,0-1-1,0 1 0,1 0 1,0-1-1,0 1 0,1 13 1,6 94 68,4-26-111,11 66 110,-20-152-87,-1 2 32,1-1 0,1 0 0,-1 0 1,0 1-1,1-1 0,0 0 1,0 0-1,0 0 0,1-1 0,4 8 1,-1-5 46,0-1 0,1 1 1,-1-1-1,13 7 1,-4-1-109,-13-11 123,2 5 32,-4-1-117,0 0 1,-1 0-1,1 0 1,-1 0-1,-1 0 1,1 0-1,0 0 0,-1 0 1,0 0-1,0-1 1,0 1-1,0-1 1,-4 6-1,-4 2 5,-1-1 1,-20 17-1,20-18-8,1 0 1,-1 1-1,2 0 0,-10 11 1,13-11-21,0 0 1,1 0-1,0 1 1,1-1-1,0 1 1,0 0 0,-3 22-1,3-5 21,1 0 0,1 31 1,3-39 13,1 0 1,0 0 0,2 0 0,0 0 0,2-1-1,0 0 1,1 0 0,0 0 0,2-1 0,0 0-1,1-1 1,23 29 0,-19-24-9,7 8-78,-11-17 72,0 0-1,-1 0 1,-1 1-1,0 0 1,-1 1 0,-1 0-1,0 0 1,6 22 0,0 17-71,7 60-1,-13-75 126,4 28-90,34 117 1,-20-104 87,-4 0 1,-3 1 0,-4 0 0,2 85 0,-14-143-35,-2 0 1,0 0-1,-2 0 0,0 0 1,-8 22-1,1-10 78,-1-2 1,-26 50-1,-2 5-27,20-44 128,-40 68 0,50-98-321,-1-1-1,0 0 1,0 0-1,-1-1 1,-1 0-1,0-1 1,-1-1-1,-24 16 1,13-12-349,0-2 1,-1-1 0,-35 11-1,-82 14-3026,133-34 2868,0-1 0,0 0 1,0 0-1,0-1 0,0 0 1,-13-1-1,19 0 313,0 1 0,0-1 0,0 0 1,0 0-1,0 0 0,1-1 0,-1 1 0,0-1 0,0 1 1,1-1-1,-1 0 0,1 0 0,0 0 0,-1 0 0,1 0 0,0-1 1,0 1-1,0-1 0,1 1 0,-1-1 0,-1-4 0,0 1-129,1 0-1,1-1 0,-1 1 1,1 0-1,0-1 0,1 1 1,-1-9-1,2-4-1091,4-23 0,-5 42 1529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5:15.15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204 7561 2976,'5'-1'15780,"31"-6"-15929,54-5 395,-37 7-236,46-1 428,-69 3 20,-29 3-298,17-21 1275,-15 13-1316,27-69 743,-13 10-406,14-110 0,-12 55-264,-1 16 59,8-158 0,-24 112-177,-22-173 1,14 262 12,-59-406 285,6-12-671,42 295 203,-12-277 21,25 349-98,0-53 240,-2-160-329,2 173-36,-13-96 288,7 124-55,-12-150-292,6 149 288,1 22 68,-44-748 3,55 789-25,-23-214 90,-17-1-177,33 218-7,-7-56 237,1 2-92,-43-152 0,45 219-65,2 11-15,3 0 1,-10-60-1,1-7 217,-18-116-410,35 210 262,-2 0 1,-8-18-1,3 8-234,9 19 217,0 1 0,0 0 1,0 0-1,0-1 1,-1 1-1,1 0 0,0 0 1,0 0-1,0 0 0,0-1 1,0 1-1,-1 0 1,1 0-1,0 0 0,0 0 1,0-1-1,-1 1 0,1 0 1,0 0-1,0 0 1,0 0-1,-1 0 0,1 0 1,0 0-1,0 0 0,-1 0 1,1 0-1,0 0 1,0 0-1,-1 0 0,1 0 1,0 0-1,0 0 0,-1 0 1,1 0-4,0 0-1,0 0 1,0 0 0,1 0 0,-1 0 0,0 0-1,0 0 1,0 0 0,0 0 0,0 0 0,0 0 0,0 0-1,0 0 1,0 0 0,0 0 0,0 0 0,0 0-1,0 0 1,0 0 0,0 1 0,0-1 0,0 0 0,0 0-1,1 0 1,-1 0 0,0 0 0,0 0 0,0 0-1,0 0 1,0 0 0,0 0 0,0 0 0,0 0 0,0 0-1,0 0 1,0 1 0,0-1 0,0 0 0,0 0-1,0 0 1,0 0 0,0 0 0,0 0 0,0 0 0,-1 0-1,2 0 12,-1-1-1,0 1 1,0 0-1,0-1 1,0 1-1,0-1 1,0 1-1,1 0 1,-1-1-1,0 1 1,0-1-1,1 1 1,-1 0 0,0-1-1,1 1 1,-1 0-1,0 0 1,1-1-1,-1 1 1,0 0-1,1-1 1,244-45 507,-109 23-241,-90 17-289,1 2 0,62 3 0,-69 1 263,-39 0-339,21 0 299,-2-4 303,-19 4-492,-1 0 0,0 0 0,1 0 0,-1 0 0,0 0 0,1 0 0,-1 0 0,0 0 0,1-1 0,-1 1 0,0 0 0,1 0-1,-1 0 1,0-1 0,0 1 0,1 0 0,-1 0 0,0-1 0,0 1 0,1 0 0,-1 0 0,0-1 0,0 1 0,0 0 0,1-1 0,-1 1 0,0 0 0,0-1 0,0 1 0,0 0 0,0-1 0,0 1 0,0-1 0,0 1 0,0 0-1,0-1 1,0 1 0,0 0 0,0-1 0,0 1 0,0 0 0,0-1 0,-1 1 0,1 0 0,0-1 0,0 1 0,0 0 0,-1-1 0,-6-7 26,-1 0 0,-1 0 0,1 1 0,-20-13 0,-15-12 23,32 22-90,-1 0-34,-17-20 1,19 22 28,4 4-317,6 4 337,0 0 0,0 0 1,0 0-1,0 0 0,0 0 0,0 0 1,0 0-1,0 0 0,0 0 0,0 0 1,0 0-1,0 0 0,0 0 0,0 0 1,1 0-1,-1 0 0,0 0 0,0 0 1,0 0-1,0 0 0,0-1 0,0 1 1,0 0-1,0 0 0,0 0 0,0 0 1,0 0-1,0 0 0,0 0 0,0 0 1,0 0-1,0 0 0,0 0 0,0 0 1,0 0-1,0 0 0,0 0 0,0 0 1,0 0-1,0 0 0,0 0 1,0 0-1,0 0 0,0 0 0,0-1 1,0 1-1,0 0 0,0 0 0,0 0 1,0 0-1,0 0 0,0 0 0,0 0 1,0 0-1,0 0 0,0 0 0,0 0 1,0 0-1,0 0 0,0 0 0,0 0 1,8 6-372,-6-4 324,6 3 25,0 0 1,0-1 0,1 0 0,0-1 0,13 5-1,1 0 65,82 24-70,17 7 244,-120-38-186,0-1-1,0 1 0,0 0 0,0 0 0,0 0 1,0 1-1,0-1 0,0 0 0,-1 1 1,1-1-1,-1 1 0,1 0 0,-1-1 1,1 1-1,0 2 0,-2-3-4,1 0 0,-1 1 0,0-1 0,0 0 0,0 0 0,0 1 0,0-1 0,0 0 0,0 0 0,0 1 0,0-1 0,-1 0 0,1 0 0,-1 0 0,1 1 0,-1-1 0,1 0 0,-1 0 0,1 0 0,-1 0 0,0 0 0,0 0 0,0 0 0,1 0 0,-1 0 0,0-1 0,0 1 0,-2 1 0,-12 9 36,0-1 1,-1-1 0,0 0-1,-21 7 1,-17 10-158,-54 34-2266,94-50 89,10-1-2844,7 3 1603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11:02.794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73 107 832,'0'0'1440,"9"-9"-944,22-7-443,-19 9-5,5 0-101,-4 4 70,-12 2-15,-1 1 0,1 0 0,0 0 1,-1 0-1,1-1 0,-1 1 0,1 0 0,-1 0 0,1-1 0,-1 1 0,1-1 0,-1 1 0,1 0 0,-1-1 0,1 1 0,-1-1 0,1 1 0,-1-1 1,1 0-1,-1 1 53,1 0 0,0 1 0,-1-1 1,1 0-1,-1 1 0,1-1 1,-1 0-1,1 1 0,-1-1 1,0 1-1,1-1 0,-1 1 0,1-1 1,-1 1-1,0-1 0,1 1 1,-1-1-1,0 2 0,0-1-26,-1 0 1,1 0-1,-1-1 0,0 1 0,0 0 1,1 0-1,-1-1 0,0 1 0,0 0 0,0-1 1,0 1-1,0-1 0,0 1 0,0-1 0,0 0 1,0 1-1,0-1 0,0 0 0,0 0 1,0 0-1,0 0 0,-2 0 246,-16 0 311,19 0-574,0-1 0,-1 1 0,1 0 0,0-1 0,0 1 0,-1 0 0,1 0 0,0 0 0,-1-1 0,1 1 0,0 0 0,-1 0 0,1 0 0,0 0 0,-1-1 0,1 1 0,0 0 0,-1 0 0,1 0 0,0 0-1,-1 0 1,1 0 0,0 0 0,-1 0 0,1 0 0,-1 0 0,1 0 0,0 0 0,-1 0 0,0 1 0,-2-1 438,-8 3-343,-29 6-592,30-8 355,10 2 92,1-2 32,0-1 0,0 1 0,-1-1 0,1 1 0,0-1 0,0 1 0,0-1 0,0 0 0,0 0 0,0 0 0,0 1 0,3-1 592,4-17-479,-8 16-118,11 1-741,26 6 822,-24-6-12,1-1 0,19-3 0,-27 3-39,-1 0-1,0 0 0,0-1 1,0 0-1,0 0 0,-1-1 0,1 1 1,0-1-1,6-5 0,-10 7-12,-1 1 1,1-1-1,-1 1 0,1-1 1,-1 0-1,0 1 0,1-1 0,-1 0 1,0 1-1,1-1 0,-1 0 1,0 0-1,0 1 0,0-1 0,0 0 1,1 0-1,-1 1 0,0-1 1,-1-1-1,1 1 12,0 0 62,-1-10 283,-22 6 74,4-7-37,15 11-384,0 0-1,0 1 1,0 0-1,0 0 1,-8 0 0,6 1 7,5-2-9,0 1-1,0 0 0,0 0 0,1 0 0,-1 0 0,0 0 0,0 0 1,0 0-1,0 0 0,1 0 0,-1 0 0,0 1 0,0-1 0,0 0 1,1 0-1,-1 1 0,0-1 0,0 1 0,1-1 0,-1 0 0,0 1 0,1-1 1,-1 1-1,0 0 0,1-1 0,-2 2 0,-6 7-149,-7 8 168,14-16-27,1 23-255,0-24 255,6 12-21,-5-11 8,0 0-1,0 0 1,1 1 0,-1-1-1,0 0 1,1-1 0,-1 1-1,1 0 1,0 0-1,1 0 1,-2-1 12,0 1 0,1-1 0,-1 1 1,0-1-1,0 1 0,0-1 0,0 1 0,0 0 0,0 0 0,-1-1 0,3 3 0,-2-3-7,-1 1 0,1-1 0,0 0-1,0 1 1,0-1 0,0 0 0,0 0 0,0 0-1,0 0 1,0 0 0,0 0 0,0 0-1,0 0 1,0 0 0,1 0 0,3-1-68,-4 1 12,13-2 224,-14 2-160,0 0 1,1 0-1,-1 0 1,0-1-1,1 1 1,-1 0-1,0 0 1,0-1-1,1 1 1,-1 0-1,0 0 1,0-1-1,1 1 0,-1 0 1,0-1-1,0 1 1,0 0-1,0-1 1,0 1-1,1 0 1,-1-1-1,0 1 1,0 0-1,0-1 1,0 1-1,0 0 0,0-1 1,0 1-1,0-1 1,0 1-1,-1 0 1,1-1-1,0 1 1,0 0-1,0-1 1,0 1-1,0 0 1,0-1-1,-1 1 0,1 0 1,0 0-1,0-1 1,-1 1-1,1-1 1,-3-2 12,1 1 0,0-1 1,-1 1-1,0-1 0,1 1 1,-5-3-1,-13-12 307,15 13-255,4 4-74,1 0 0,0-1 0,0 1 0,0 0 0,-1 0 0,1 0 1,0 0-1,0 0 0,0-1 0,-1 1 0,1 0 0,0 0 0,0 0 1,0 0-1,0-1 0,-1 1 0,1 0 0,0 0 0,0-1 0,0 1 1,0 0-1,0 0 0,0 0 0,0-1 0,0 1 0,0 0 0,0 0 1,-1-1-1,1 1 0,0 0 0,1-1 0,-1 1 0,0 0 0,0 0 1,0-1-1,-19-5 318,12 3-180,6 2-160,0 1-1,0-1 1,-1 1 0,1 0 0,0-1 0,-1 1-1,1 0 1,0 0 0,-1 0 0,-1 0 0,-4-1 77,6 1-46,-1 0 1,0 0-1,0-1 1,1 1-1,-1 1 1,0-1-1,0 0 1,1 0-1,-1 1 1,0-1-1,0 1 1,-2 0-1,1 0 7,1-2-30,-3 6-29,-3 2 36,6-4 7,0 0 0,-1-1 0,0 0 0,1 1 0,-1-1 0,0 0 0,-4 2 0,4-2 14,0-1-1,1 1 0,-1-1 1,1 1-1,0 0 0,-1 0 1,-2 4 228,4-6-312,-2 0-6,2 0-48,1 0 116,-1 1 0,1 0 0,0-1 1,0 1-1,0-1 0,0 1 0,0-1 0,0 1 1,0-1-1,0 1 0,0-1 0,0 1 0,0-1 1,0 1-1,0-1 0,0 1 0,0-1 0,1 1 1,-1-1-1,1 2 0,3 10 30,-3-10-63,0-1 29,-1-1 1,0 1-1,1 0 0,-1-1 1,0 1-1,1 0 1,-1-1-1,0 1 1,0 0-1,0-1 0,0 1 1,0 0-1,0-1 1,0 1-1,0 0 0,0-1 1,0 1-1,0 0 1,-1 0-1,1 0 299,3 3-478,-3-4 186,0 0 0,0 0 0,0 1 0,0-1 0,0 0-1,0 0 1,0 1 0,0-1 0,0 0 0,0 0 0,0 0 0,0 0 0,0 1 0,0-1-1,1 0 1,-1 0 0,0 0 0,0 1 0,0-1 0,0 0 0,0 0 0,1 0 0,-1 0-1,0 0 1,0 0 0,0 1 0,1-1 0,-1 0 0,0 0 0,0 0 0,0 0 0,1 0-1,-1 0 1,0 0 0,0 0 0,54 3-7,-25-6-48,-25 3 39,0-1-1,1 0 1,-1 1 0,0-2-1,4 0 1,10-3-52,-9 3 84,-5 2 5,0-1-1,0 0 1,0 0-1,0 0 0,0 0 1,0-1-1,-1 1 1,1-1-1,0 0 1,3-3-1,8-6 175,-13 10-177,-1 0 1,1 0-1,-1 0 0,1 0 0,-1 0 0,0 0 0,0 0 0,1 0 1,-1-1-1,0 1 0,0 0 0,0-1 0,0 1 0,-1-1 0,1 1 0,0-1 1,0 1-1,-1-1 0,1 1 0,-1-1 0,0 0 0,1 1 0,-1-4 0,0 4 0,0 0 0,0 0 0,0 0-1,-1 0 1,1 0 0,0 0-1,-1 0 1,1 0 0,-1 0-1,1 0 1,-1 0 0,1 0-1,-1 0 1,1 1 0,-1-1-1,0 0 1,0 0 0,1 0 0,-1 1-1,0-1 1,0 0 0,-1 0-1,-24-9 177,18 8-196,3-2 61,4 3-48,1 1 0,0 0-1,-1-1 1,1 1 0,0 0 0,-1 0 0,1-1 0,-1 1 0,1 0-1,0 0 1,-1-1 0,1 1 0,-1 0 0,1 0 0,-1 0 0,1 0-1,0 0 1,-1 0 0,-37-4 89,38 4-134,-7-2 0,7 3-2,2 0-20,-1 11-305,-1 21 680,0-32-303,-1-1 1,1 1-1,0 0 1,-1-1 0,1 1-1,-1-1 1,1 1-1,-1-1 1,0 1 0,1-1-1,-1 0 1,1 1-1,-1-1 1,-1 1-1,-4 4 50,6-7-137,0 7 32,1 8-133,3-4-256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6:58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3808,'36'0'11418,"1"-1"-4699,42 0-3042,39 0-6323,-69 1 4485,215-4-1252,-262 4-726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6:58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37 4064,'-13'0'18015,"14"0"-17412,37 1 1100,22 1-622,311-29 471,-327 26-1620,-3 0-1776,-13-2-4020,-60-5-11074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02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3904,'0'-2'262,"1"0"0,-1 1 0,1-1 0,0 0 0,-1 1 0,1-1 0,0 1 0,0-1 0,0 1-1,0 0 1,1-1 0,-1 1 0,0 0 0,1 0 0,-1 0 0,0 0 0,1 0 0,0 0 0,1-1 0,-1 0 491,1 1-1,0-1 1,-1 0-1,0 0 1,10-10 5725,-9 14-3467,1 2-4137,1 3 1272,-1-1-1,0 1 1,0 0 0,0 1 0,-1-1 0,0 0 0,2 14 0,9 17 287,3 7-32,-1 0 0,-2 1 0,-2 1 0,8 72 0,-11-76-413,-6-33-14,-1 1-1,0 0 1,0 13 0,-2-22-369,28-22-20708,-14 7 19060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0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44 5888,'-3'-12'1465,"2"7"566,0-1 0,0 1 0,-1-10 1477,1 15-3324,0 1 0,0-1-1,0 1 1,0-1 0,0 1-1,0-1 1,0 1 0,0 0 0,0 0-1,0-1 1,1 1 0,-1 0 0,0 0-1,1 0 1,-1 0 0,0 0-1,1 0 1,-1 0 0,0 2 0,-10 25 920,1 3-438,2 0 1,1 1-1,-4 36 1,9-45-612,1 1 0,2-1 0,0 0 1,1 1-1,6 28 0,1-7 40,8 36 213,-14-73-272,0 0-1,0 0 1,1 0-1,0 0 1,0-1 0,0 0-1,9 11 1,-10-15 5,0 0 1,0-1 0,0 1-1,0-1 1,0 0-1,1 0 1,-1 0-1,1 0 1,0 0-1,-1-1 1,1 1 0,0-1-1,0 0 1,0-1-1,0 1 1,0 0-1,0-1 1,0 0-1,0 0 1,0 0 0,0-1-1,-1 1 1,9-3-1,-2 0-31,1 0 0,-1-1 0,0-1 0,0 1 0,0-2 0,-1 1 0,15-12 0,-3-2-30,0-1 0,-1-2 0,-1 0 0,18-27 1,-26 35 49,7-13-7,-1 0 0,24-55 0,-39 78-11,0-1-1,0 1 1,0-1-1,-1 0 1,0 0 0,0 1-1,0-1 1,-1 0-1,0 0 1,1 0-1,-2 0 1,1 0-1,-1 0 1,1 0 0,-1 0-1,-1 1 1,1-1-1,-1 0 1,1 1-1,-2-1 1,1 1-1,0-1 1,-1 1-1,0 0 1,0 0 0,0 0-1,0 0 1,0 1-1,-7-5 1,2 2-207,-1 0 0,0 0-1,-1 1 1,0 0 0,1 1 0,-1 0 0,-1 1 0,1 0 0,0 0 0,-1 1-1,0 0 1,1 1 0,-1 1 0,0 0 0,0 0 0,-16 3 0,22-3-777,0 2 1,0-1-1,0 0 1,-9 5-1,13-6 696,0 1-1,1-1 1,-1 0-1,0 1 1,1-1-1,-1 1 0,0-1 1,1 1-1,-1-1 1,1 1-1,-1-1 1,1 1-1,-1 0 1,1-1-1,0 1 1,-1 0-1,1-1 0,-1 2 1,1-1 2,0 0 1,1-1-1,-1 1 1,0 0-1,0 0 1,0-1-1,1 1 1,-1 0-1,0-1 0,1 1 1,-1-1-1,1 1 1,-1 0-1,1-1 1,-1 1-1,1-1 1,-1 1-1,1-1 1,-1 1-1,1-1 0,0 1 1,-1-1-1,2 1 1,19 10-3599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03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10 6144,'-2'-2'364,"2"2"-252,-1-1-1,0 0 1,1 1 0,-1-1 0,1 1-1,-1-1 1,1 1 0,-1-1 0,0 1-1,1 0 1,-1-1 0,0 1 0,0 0-1,1-1 1,-1 1 0,0 0 0,0 0 0,1 0-1,-1 0 1,0 0 0,0-1 0,0 2-1,1-1 1,-1 0 0,0 0 0,0 0-1,-1 0 1,0 1 858,0 1-1,0-1 1,0 0-1,0 0 1,0 1 0,1-1-1,-4 3 1,-10 17 2088,-10 28-2677,17-31 759,3-5-950,0 0 1,1 0 0,0 1-1,1-1 1,0 1-1,1 0 1,1-1 0,1 25-1,1-11 57,2 0 0,0 0 1,12 38-1,-13-55-161,1 0 0,1 0 1,0-1-1,0 1 0,7 11 1,-9-19-61,-1 0 0,0 0 0,0 0 0,1-1 0,-1 1 0,1 0 0,0-1 1,-1 1-1,1-1 0,0 1 0,0-1 0,0 0 0,0 0 0,0 0 0,0 0 0,0 0 1,0 0-1,1-1 0,-1 1 0,0-1 0,0 1 0,1-1 0,-1 0 0,0 0 0,1 0 0,-1 0 1,0 0-1,0-1 0,5 0 0,6-4-42,0-1 1,0 0 0,-1-1-1,1 0 1,-2-1 0,1 0-1,14-13 1,-1-4-70,42-49 0,-55 61 114,-2-1 1,1-1-1,-2 0 1,10-20 0,-17 31-9,0 0 0,0 0-1,-1 0 1,0 0 0,0 0 0,0 0 0,0 0 0,-1 0 0,1 0 0,-1-1 0,0 1 0,-1 0 0,1 0 0,-1 0 0,1 0 0,-1-1 0,-1 1 0,1 0-1,0 1 1,-1-1 0,0 0 0,0 0 0,-5-6 0,2 4-43,0 0-1,-1 0 0,0 1 1,0 0-1,0 0 1,-1 0-1,0 1 0,0 0 1,-9-4-1,-6 0-146,-41-11 0,37 12 67,-38-5-1408,62 11 1198,-1 1 0,0-1 1,0 1-1,0 0 0,1 0 0,-1 0 0,0 1 0,0-1 0,-4 2 0,6-2 66,0 0-1,1 0 1,-1 0 0,0 1-1,0-1 1,1 0 0,-1 1-1,0-1 1,0 1-1,1-1 1,-1 1 0,0-1-1,1 1 1,-1-1-1,1 1 1,-1-1 0,0 1-1,1 0 1,0-1 0,-1 1-1,1 0 1,-1 0-1,1-1 1,0 1 0,-1 0-1,1 0 1,0 0-1,0-1 1,0 1 0,0 0-1,0 0 1,0 0-1,0 0 1,0 0 0,0 0-1,3 8-1971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03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16 6240,'-9'-4'1384,"9"4"-1295,-1-1-1,0 1 1,1 0-1,-1 0 0,0-1 1,1 1-1,-1 0 1,0-1-1,1 1 1,-1-1-1,0 1 0,1 0 1,-1-1-1,1 1 1,-1-1-1,1 0 1,-1 1-1,1-1 1,0 1-1,-1-1 0,1 0 1,-1 0-1,0 1 591,-1 1 0,0 0-1,0-1 1,1 1-1,-1 0 1,1 0-1,-1 0 1,-1 2-1,1-2 90,-7 5-349,1 0 1,0 1-1,0 0 1,1 0-1,0 0 0,1 1 1,-1 0-1,1 1 1,1-1-1,0 1 1,0 0-1,0 1 0,1-1 1,1 1-1,0-1 1,-3 17-1,1 4-145,1 0 0,1 0 1,2 0-1,4 42 0,-2-56-87,2-1-1,-1 1 1,2 0 0,0-1-1,1 0 1,7 16 0,-11-30-171,-1 1 0,1 0 0,0 0 0,0-1 0,0 1 0,0 0 0,0-1 0,0 1 0,1-1 0,-1 0 0,0 1 0,1-1 0,-1 0 0,1 0 0,-1 0 0,1 0 0,0 0 0,-1 0 0,1 0 0,3 1 0,-3-2-22,0 0 0,0-1 0,0 1 1,0 0-1,0-1 0,0 1 0,0-1 0,0 1 0,0-1 0,0 0 0,0 0 0,-1 0 0,1 0 1,0 0-1,0 0 0,-1 0 0,1-1 0,-1 1 0,3-3 0,5-6-33,0-1 1,0 0-1,-1-1 0,12-23 1,20-54 31,-29 63 101,-10 23-89,7-15 130,-1 1 0,-1-1 0,8-33 0,-14 45-123,1 1-1,-1 0 1,1 0-1,-1-1 0,-1 1 1,1 0-1,-1-1 1,0 1-1,0 0 0,-1 0 1,1 0-1,-1 0 1,0 0-1,-1 0 1,1 1-1,-1-1 0,0 1 1,-4-6-1,4 6-78,0 0 0,-1 1 0,0-1-1,0 1 1,1 0 0,-2 0 0,1 0 0,0 1-1,-1 0 1,1-1 0,-1 1 0,1 1 0,-1-1-1,0 1 1,0 0 0,0 0 0,0 0 0,0 1-1,0-1 1,0 1 0,0 1 0,0-1 0,0 1-1,-9 2 1,-22 11-1558,14 0-2664,22-14 4040,-1 1-1,1-1 1,0 0 0,-1 1 0,1-1 0,0 1-1,-1-1 1,1 1 0,0-1 0,-1 1 0,1-1-1,0 1 1,0-1 0,0 1 0,0-1 0,-1 1 0,1-1-1,0 1 1,0 0 0,0-1 0,0 1 0,0-1-1,0 1 1,0-1 0,0 1 0,1-1 0,-1 1-1,0 0 1,9 6-2897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0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17 4736,'-1'-3'-1172,"-2"-11"11626,4 20-8680,2 23 200,-2 50 1,-2-40-1359,-1 4 370,-14 85 1,8-91-663,-2 0 0,-2 0 0,-16 36 0,25-64-339,-3 3 963,8-13-862,16-11 86,-1-1 1,0-1 0,0 0 0,-1-1 0,-1-1-1,-1 0 1,0-1 0,-1-1 0,15-27 0,-5 9-25,-15 25-75,-1 0 0,9-18 1,-11 20-175,-5 8 89,1 1 0,-1-1 0,1 0 0,-1 1 0,1-1-1,-1 0 1,0 1 0,0-1 0,1 0 0,-1 0 0,0 1-1,0-1 1,0 0 0,0-1 0,-10 15-996,-20 29 407,-11 16 386,39-54 249,0 0 1,0 1-1,0-1 1,1 1-1,-1-1 0,1 1 1,0-1-1,1 1 1,-1 0-1,1 0 0,0 0 1,0-1-1,0 1 1,1 0-1,0 0 1,0-1-1,0 1 0,0-1 1,4 8-1,-1-3 168,0-1-1,0 0 1,1 0-1,1 0 1,-1 0 0,1-1-1,0 0 1,1 0-1,8 7 1,-2-2-117,-13-11-101,4 1 169,30-17-25201,-8 14 23464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05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20 5056,'-4'-5'766,"-1"-2"-96,4-1 3392,-5 8 949,-7 2-3809,-20 15 771,8-3-1140,-3 0-14,1 2 1,-39 29-1,56-37-633,1 0-1,0 0 0,0 1 1,1 0-1,0 1 0,0-1 1,-11 21-1,18-28-130,1-1 0,-1 1 0,1 0 0,-1 0 0,1-1 0,0 1 0,-1 0 0,1 0 0,0 0 0,0-1 0,0 1 0,1 0 0,-1 0 0,0-1 0,2 4 1,-2-4-39,0 0 1,1 0 0,-1 0 0,0-1 0,1 1 0,-1 0 0,1-1-1,-1 1 1,1 0 0,-1-1 0,1 1 0,0 0 0,-1-1 0,1 1-1,0-1 1,-1 1 0,1-1 0,0 0 0,0 1 0,-1-1 0,1 0 0,0 1-1,0-1 1,0 0 0,0 0 0,-1 0 0,1 0 0,0 1 0,0-1-1,0-1 1,0 1 0,0 0 0,1 0 0,5-3-15,0 1-1,0-1 1,0 0 0,-1-1 0,0 1-1,1-1 1,-1-1 0,0 1 0,-1-1-1,1 0 1,6-9 0,6-6 52,25-41 1,-3-18 253,-39 78-259,0-1 0,-1 1 0,1 0 0,0-1 0,-1 1 0,0-1 0,1 1 0,-1-1 0,0 0 0,1 1 0,-1-1-1,0 1 1,0-3 0,0 2 41,0 2 74,0 2 0,-1 40 198,-8 71 0,1-56-159,-6 38-89,12-89-94,-26 100 3,22-90-13,0 0 1,0-1-1,-2 1 0,-12 19 1,7-16 68,4-5-63,-1-1 0,-13 16 0,20-26-37,-1 1 1,1-1 0,-1 0-1,0 0 1,0 0 0,0-1-1,0 1 1,-1-1 0,1 0-1,-1 0 1,-9 2-1,11-4-18,-1 1-1,1 0 0,-1-1 0,0 0 0,1 0 1,-1 0-1,0 0 0,1-1 0,-1 1 0,0-1 1,1 0-1,-1 0 0,1 0 0,-6-3 0,7 2 25,0 1-1,0 0 0,1-1 1,-1 1-1,0-1 1,1 0-1,-1 1 0,1-1 1,-1 0-1,1 0 0,0 0 1,0 0-1,0 0 1,0 0-1,0-1 0,0 1 1,1 0-1,-1 0 0,1-1 1,-1 1-1,1 0 0,0-1 1,0-2-1,0 0 32,1-1 1,0 0-1,0 0 0,0 0 0,1 1 0,0-1 1,0 1-1,0-1 0,1 1 0,5-9 1,-1 4 86,0 0 0,1 1 0,0 0 0,11-10 0,-9 11 6,0 0 1,1 1-1,-1 1 1,2-1-1,-1 2 1,1-1-1,22-6 1,0 3 132,55-7 0,-63 12-747,32 0 0,-35 1-4002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06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16 148 5632,'-5'-3'-266,"-5"-9"9826,16 11-7676,184-13 4018,1-15-4431,-57 8-807,315-34-376,-288 44-1113,-55 9-6670,-83 4 3011,-22-2 4185,0 0-1,-1 0 1,1 0 0,0 0-1,0 0 1,0 1-1,-1-1 1,1 0-1,0 1 1,0-1-1,-1 0 1,1 1-1,0-1 1,-1 1-1,1-1 1,0 1-1,-1 0 1,1-1-1,-1 1 1,2 1-1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07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8 5632,'-4'-2'702,"3"1"-571,0 0 1,0 1 0,1-1-1,-1 1 1,0-1-1,0 1 1,-8-2 7375,11 3-6221,0 2-1036,1 0 0,-1 0 0,0-1 0,0 1 0,-1 1 1,1-1-1,-1 0 0,1 0 0,-1 0 0,0 1 0,0-1 1,-1 1-1,1-1 0,-1 1 0,1-1 0,-1 6 0,0 6 228,-1 1-1,-3 20 1,-5 60 481,5-33-633,3 6 255,11-82-773,-5 4 179,0 0-1,4-14 0,7-12-19,-7 18 26,1 0 1,1 0 0,0 1 0,1 1 0,21-22-1,2 12 549,-32 23-448,0 0 0,0 0 0,1 0 0,-1 1 0,1-1 0,-1 1 1,1 0-1,0 0 0,4 0 0,-7 1 178,1 1-53,-1 0-168,0 0 1,1 1-1,-1-1 1,0 0-1,0 1 1,0-1 0,0 0-1,-1 1 1,1-1-1,0 1 1,-1 0-1,1-1 1,-1 1 0,1 0-1,-1-1 1,1 3-1,1 34 508,-2-16-458,1 51 11,9-81-470,16-22-174,-18 20 375,1 0 0,15-13 1,-12 13 184,1 1 0,0 1 0,1 0 0,0 1 0,0 0 0,1 1 0,0 1 1,-1 0-1,2 1 0,22-3 0,-36 7 14,0-1 1,-1 1-1,1 0 0,0 0 1,0 0-1,0 0 0,-1 1 1,1-1-1,0 0 0,0 1 1,-1-1-1,1 1 0,0 0 1,-1-1-1,1 1 0,-1 0 1,1 0-1,-1 0 0,1 0 1,-1 0-1,2 2 0,-2-1 9,1 1 1,-1-1-1,1 1 0,-1-1 0,0 1 0,0 0 0,0 0 0,0-1 0,-1 1 0,1 0 0,0 5 0,-1 6 36,0 0 0,-1 0 0,-1 0 0,-4 16-1,2-13-252,-1-1-1,-1 0 0,-9 17 1,1 0-4597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11:06.812"/>
    </inkml:context>
    <inkml:brush xml:id="br0">
      <inkml:brushProperty name="width" value="0.2" units="cm"/>
      <inkml:brushProperty name="height" value="0.4" units="cm"/>
      <inkml:brushProperty name="tip" value="rectangle"/>
      <inkml:brushProperty name="rasterOp" value="maskPen"/>
    </inkml:brush>
  </inkml:definitions>
  <inkml:trace contextRef="#ctx0" brushRef="#br0">225 149 1984,'-1'0'8,"1"0"1,0 0-1,0 0 1,0 0 0,0 1-1,0-1 1,0 0-1,0 0 1,0 0-1,-1 0 1,1 0-1,0 0 1,0-1-1,0 1 1,0 0-1,0 0 1,0 0-1,0 0 1,-1 0-1,1 0 1,0 0-1,0 0 1,0 0-1,0 0 1,0 0-1,0 0 1,0 0-1,0 0 1,0 0-1,0 0 1,-1-1-1,1 1 1,0 0-1,0 0 1,0 0-1,0 0 1,0 0-1,0 0 1,0 0-1,0 0 1,0-1-1,0 1 1,0 0 0,0 0-1,0 0 1,0 0-1,0 0 1,0 0-1,0-1 1,4-6 1469,1-3 426,-10-2-848,3 11-991,2 0-23,-1 1 0,0-1-1,0 1 1,0-1 0,1 1 0,-1-1 0,0 1 0,1-1 0,-1 0 0,0 1 0,1-1 0,-1 0-1,1 1 1,-1-1 0,1 0 0,-1 0 0,1 0 0,0 0 0,-1 1 0,1-1 0,0-1-1,-28-24 343,26 24-332,-1 0 0,1 0 0,-1 0 0,1 0 0,-1 0 0,-4-2 0,3 3-22,0-2 0,1 1 0,-1 0 0,1-1 0,-4-2 0,6 4-13,0 0-1,0 1 0,0-1 1,0 0-1,0 1 0,0-1 1,-1 1-1,1-1 0,0 1 1,-2-1-1,2 1 34,0 0 0,0-1-1,-1 1 1,1-1 0,0 1 0,0-1-1,0 1 1,0-1 0,-2-1 0,1 1-13,1 0-1,-1 0 1,1 0 0,-1 1 0,1-1 0,-1 0-1,0 1 1,1-1 0,-3 1 0,3 0-80,-5-9 107,-1 9-176,6 0 37,-14 4-69,-9 26 203,24-30-55,0 1-3,0-1 0,-1 1-1,1-1 1,0 0 0,-1 1 0,1-1 0,0 1 0,-1-1 0,1 0 0,-1 1 0,1-1-1,0 0 1,-1 1 0,1-1 0,-1 0 0,1 0 0,-1 1 0,1-1 0,-1 0-1,1 0 1,-1 0 0,1 0 0,-1 0 0,1 0 0,-2 0 0,-9 10-60,9-4 57,1 2-348,8 8 238,-6-14-5,2 4 105,13 5 536,-3-20-402,-12 6-110,0 1 0,-1-1 1,0 0-1,1 0 0,-1 0 0,0 0 0,0 0 0,-1-4 0,0-5 29,1 11-53,0 0-1,0 1 1,1-1 0,-1 0 0,0 0 0,0 0 0,1 1 0,-1-1 0,1 0 0,-1 0 0,0 1-1,1-1 1,0 0 0,-1 1 0,1-2 0,0 1-4,0 1 0,0-1 0,-1 0 0,1 0 1,-1 1-1,1-1 0,-1 0 0,1 0 0,-1 0 0,0 0 0,1 0 0,-1 0 0,0 0 0,1 0 1,-1-2-1,5-8 53,-5 11-5,-1-14 501,1 13-550,-1 1-1,0-1 1,0 0-1,1 1 1,-1-1-1,0 1 1,0-1-1,0 1 1,1-1-1,-1 1 0,0-1 1,0 1-1,0 0 1,0 0-1,0-1 1,0 1-1,0 0 1,0 0-1,0 0 1,0 0-1,0 0 0,0 0 1,1 0-1,-1 0 1,0 1-1,0-1 1,0 0-1,0 1 1,-1-1-1,-11 2-186,2 11 38,10-12 164,0 0-1,0 0 0,0 0 0,0 0 0,0 0 0,1 1 1,-1-1-1,0 0 0,1 1 0,-1-1 0,0 0 1,1 1-1,0-1 0,-1 1 0,1-1 0,0 1 0,0-1 1,0 4-1,-3 12-56,2-15 47,0 0 0,1 1-1,-1-1 1,1 0-1,0 0 1,0 0 0,0 1-1,0-1 1,0 0 0,0 0-1,1 1 1,-1-1-1,1 0 1,-1 0 0,1 0-1,0 0 1,0 0 0,2 3-1,0 4 8,-2-7 21,1-1-1,-1 0 0,0 0 0,0 1 1,0-1-1,1 0 0,-1 0 1,0 0-1,1 0 0,-1 0 0,1-1 1,-1 1-1,4 1 0,20 4 209,-24-6-211,-1 0 0,1 0 0,0 0 1,0 0-1,-1 0 0,1-1 0,0 1 1,-1 0-1,1 0 0,-1-1 0,1 1 0,0 0 1,-1-1-1,1 1 0,0-2 0,8-1 240,-4-6 45,-5-18-159,0 26-192,-6-12 117,6 12-33,-3-3-14,-7-3-183,-5-9 314,14 14-122,0 0-1,-1 0 0,1 0 0,-1 0 0,0 0 0,0 1 0,0-1 0,1 1 1,-2-1-1,1 1 0,0 0 0,-4-2 0,5 2-53,-1 1-1,0-1 1,0 1 0,1-1 0,-1 0-1,1 0 1,-1 0 0,1 0 0,-4-3-1,5 3-83,-5 14-389,5 40 202,0-52 304,1 1-1,-1-1 1,0 1-1,1-1 1,-1 0-1,1 1 1,0-1 0,-1 0-1,1 1 1,1 1-1,1 2-6,-1-2 0,0 0-1,0 0 0,0 0 0,0 0 1,1 0-1,-1 0 0,1-1 0,0 0 0,-1 1 1,1-1-1,0 0 0,0 0 0,1 0 1,-1-1-1,0 1 0,1-1 0,-1 0 0,0 0 1,1 0-1,0 0 0,-1 0 0,1-1 1,-1 0-1,7 0 0,45 9 227,-43-9-188,-5 0-29,-1 1-1,1-2 1,-1 1 0,11-3-1,-15 3-214,15-1 683,-16 0-456,0 1 0,0 0 0,0-1 0,-1 1 0,1-1 0,0 0 0,0 1 0,0-1 0,-1 1 0,1-1 0,0 0 0,-1 0 1,1 1-1,0-1 0,-1 0 0,1 0 0,-1 0 0,1 0 0,-1 0 0,0 0 0,1-1 0,0-22 33,-1 15 32,0 8-61,0 0 0,-1 0 1,1 0-1,0 0 1,0-1-1,-1 1 0,1 0 1,-1 0-1,1 0 1,-2-1-1,1 1-30,1 0-1,-1-1 1,0 1-1,1 0 1,-1 0 0,1 0-1,0-1 1,-1 1-1,1 0 1,0-3 0,0-37 327,-1 40-319,-2-1 36,1-8 245,2 9-304,0 1 0,0 0 0,0-1 1,0 1-1,0 0 0,0-1 0,0 1 1,0 0-1,0-1 0,0 1 0,-1 0 1,1 0-1,0-1 0,0 1 0,0 0 1,-1-1-1,1 1 0,0 0 0,0 0 1,-1-1-1,1 1 0,0 0 0,0 0 1,-1 0-1,1 0 0,0-1 0,-1 1 0,1 0 1,0 0-1,-1 0 0,1 0 0,0 0 1,-1 0-1,1 0 0,0 0 0,-1 0 1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1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80 2720,'26'-2'6301,"24"-1"-4666,-20-2-590,17-5 112,-16 2-505,45-6-1,-13 3-172,-42 7-336,6-3 83,1 2 0,55-2 0,-53 3-23,-29 4-219,2 1 27,-3-1 22,0 0 0,0 0-1,1 0 1,-1 0 0,0 0 0,0 0 0,0 0-1,1 0 1,-1 1 0,0-1 0,0 0 0,0 0-1,1 0 1,-1 0 0,0 0 0,0 0 0,0 0 0,0 0-1,0 1 1,1-1 0,-1 0 0,0 0 0,0 0-1,0 0 1,0 0 0,0 1 0,0-1 0,0 0-1,1 0 1,-1 0 0,0 1 0,-10 17 382,9-14-351,-1 0-1,0 0 1,0-1-1,0 1 1,-1-1 0,1 1-1,-1-1 1,0 0 0,0 0-1,0 0 1,-6 4-1,-6 3 41,0-1 0,-1-1 0,-27 11 0,35-17-110,-1 1-324,8-2 170,2 0 123,10 7 114,-1-1 1,1-1-1,13 6 0,-9-4-60,19 12 0,-30-17-2,0 0-1,1 1 1,-1 0 0,-1 0-1,1 0 1,0 0-1,-1 0 1,4 7 0,-6-9 62,0 0 1,0 0 0,-1 0-1,1 0 1,-1 0 0,1 0-1,-1 0 1,0 0 0,1 1-1,-1-1 1,0 0 0,-1 0-1,1 0 1,0 0 0,-1 0-1,1 0 1,-1 0 0,1 0-1,-1 0 1,0 0-1,0 0 1,0 0 0,0 0-1,0 0 1,0-1 0,-1 1-1,1 0 1,-1-1 0,-2 3-1,2-1-68,-2-1-1,1 1 0,0-1 0,0 0 1,-1 1-1,1-1 0,-1-1 0,0 1 1,1-1-1,-1 1 0,0-1 0,0 0 1,0 0-1,-7 0 0,6-1-1046,-1-1 0,0 0 0,0 0 0,1 0 0,-1 0 0,1-1 0,-9-4 0,1-1-1372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1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23 2912,'1'-1'298,"0"-1"0,0 0 0,0 1 0,0-1 0,1 0 0,-1 1 0,0 0 0,1-1-1,9-7 8387,-13 11-8545,1 0 1,0 0-1,1 0 0,-1 1 1,0-1-1,1 0 1,-1 0-1,1 1 0,-1 2 1,0 4 119,-26 141 1264,-17 85 26,27-138-746,-6 125 0,22-206-729,-4 333 1942,8-288-1647,3 0 1,3-1-1,19 75 0,-21-113-266,0 0-1,1-1 0,1 1 0,1-2 0,1 0 1,26 37-1,-26-44-404,0 1 0,1-2 0,0 0 0,1 0 0,1-1 0,0 0 0,0-2 0,1 0 0,27 13 0,-26-15-1391,0-1-1,1 0 0,-1-1 0,32 5 0,-28-9-328,26-2-1,-45 1 2010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1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 3648,'-18'-12'8080,"19"14"-7547,89 169 4751,17 28-3208,-65-138-1499,-21-31-295,-1 1 0,22 45 1,-16-9 40,-3 1 0,-2 1 0,-4 1 0,9 77 1,-21-102-67,-2-1 0,-1 1 0,-3-1 1,-1 1-1,-12 61 0,0-39 4,-3 0-1,-44 112 1,16-80-183,38-86-200,-1 0 0,0 0-1,-1-1 1,0 0-1,-13 12 1,18-20-830,-13 12-924,17-16 1608,-1 1 0,1-1 1,0 1-1,-1-1 0,1 0 0,0 1 1,-1-1-1,1 0 0,-1 1 0,1-1 1,-1 0-1,1 1 0,-1-1 0,1 0 1,-1 0-1,1 0 0,-1 0 0,1 0 1,-1 1-1,1-1 0,-1 0 0,1 0 1,-1 0-1,0 0 0,1-1 0,-1 1 1,0 0-1,0-10-3305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1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1 251 3072,'0'-1'908,"0"0"-1,0 0 1,1-1 0,-1 1 0,1 0 0,-1 0-1,1 0 1,2-4 3631,-1 3-3631,19-18 1817,-8 10-2613,22-12 0,166-82 1120,-163 86-1187,1 2-1,73-22 0,-106 36-44,-1 1 0,0 0 0,1 0-1,-1 0 1,1 1 0,9 0 0,-13 0 1,0 0 0,0 1 0,0-1 0,0 1 0,0-1 0,0 1 0,0 0 0,-1 0 0,1 0 0,0 0 0,-1 0 0,1 0 0,-1 0 0,1 0 0,-1 1 0,1-1 0,-1 1 0,0-1 0,0 1 0,0-1 0,0 1 0,2 3 0,-1 0 26,0 1 0,0 0 1,-1 0-1,0-1 0,0 1 1,0 0-1,0 0 0,-1 0 0,0 0 1,-1 0-1,1 0 0,-1 0 1,0 0-1,-1 0 0,1-1 1,-1 1-1,0 0 0,-1-1 0,-3 8 1,-2 0 87,1-1-1,-2 0 1,0 0 0,0-1 0,-1 0-1,-20 17 1,-21 11 73,-6 3-328,56-41 146,-1 0 1,1 1-1,0-1 0,0 0 1,-1 1-1,1-1 0,0 1 1,0-1-1,1 1 0,-1-1 1,0 1-1,0 0 0,1-1 1,-1 1-1,1 0 0,-1 0 1,1-1-1,0 1 0,0 3 1,0-1 11,1 0 0,0 1 0,0-1 0,0 0 0,1 0 1,0 0-1,2 5 0,39 69-46,2 4 13,-5-3-27,20 45 138,-53-107-125,-3-10 123,-1 0 0,0 1 0,-1-1 0,1 1 0,-1 0 0,1 14 0,-3-20-60,0-1 0,0 1 0,-1-1 0,1 1 0,-1-1 0,1 1 0,-1-1 0,1 1 0,-1-1 0,0 1 0,0-1 0,1 0 0,-1 1 0,0-1 0,0 0 0,-1 0 0,1 0 0,0 0 0,0 0 0,-1 0 0,1 0 0,0 0 0,-1 0 0,1 0 0,-1-1 0,1 1 0,-1-1 0,-1 1 0,-3 1 24,-1 0 0,1-1-1,-1 0 1,0-1 0,-8 1 0,-101-11 270,0 0-2522,76 10-5395,51-4-952,7-6 6114,-17 9 2062,22-17-1646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19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29 3712,'0'-1'187,"0"0"1,0-1-1,0 1 1,0 0-1,1 0 1,-1 0-1,0-1 1,1 1-1,-1 0 1,1 0-1,-1 0 1,1 0-1,0 0 0,-1 0 1,1 0-1,0 0 1,0 0-1,0 0 1,0 0-1,0 1 1,0-1-1,0 0 1,0 1-1,0-1 1,0 0-1,0 1 1,0-1-1,0 1 0,1 0 1,-1-1-1,0 1 1,2 0 2079,-3 0-2131,0 1-1,0 0 1,0-1 0,1 1-1,-1 0 1,0-1-1,0 1 1,1 0-1,-1-1 1,0 1-1,0-1 1,1 1-1,-1-1 1,1 1 0,0 0-1,3 5 203,-2 1-51,0-1 0,0 1 1,0-1-1,-1 1 0,0 0 1,-1-1-1,0 11 0,-6 48 587,3-37-425,-15 90 548,4-32-639,-15 92 159,-4 29 347,27-155 27,6-51-54,2-2-787,-1 1 1,1-1-1,-1 0 1,1 1-1,-1-1 1,1 0-1,-1 0 1,0 0-1,0 0 1,1 0-1,-1 0 1,0-1-1,0 1 1,0 0-1,1-2 0,0 0 18,10-13 44,-1 0 0,0-1 1,12-27-1,20-57-258,-5 8 99,-15 45-28,40-60 0,-54 96-107,-8 11 127,1-1 0,-1 1 0,0-1 0,0 1 0,0-1 0,0 1 0,0-1 0,0 0 0,0 0 0,0 0-1,-1 1 1,1-1 0,-1 0 0,1-3 0,-11 18-761,4 0 806,1-1-1,0 1 0,1 0 0,1 0 0,-1 0 0,-1 27 1,4-15 175,1-1 1,7 49 0,-5-55-91,-1-6-17,1 0 0,0-1-1,0 1 1,1-1-1,7 15 1,2 1 42,-5-10 39,1 1 0,1-1 0,1 0-1,1-1 1,17 22 0,-11-20 133,-15-17-74,-1 2-132,-18-22-16041,23 8 11559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20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314 105 5152,'6'-13'656,"-5"11"-491,0-1 0,0 0 1,0 1-1,0-1 0,0 0 1,0 0-1,-1 0 0,0 0 1,1-5-1,3-5 859,-4 12-849,1 0 0,-1 0 0,1 0 0,-1 0 0,1 0 0,-1 1 0,0-1 0,1 0 0,-1 0 0,0 0 0,0 0 0,0 0 0,0 0 0,0 0 0,0 0 0,0 0 0,0 0 0,0 0 0,-1 0 0,1 0-1,0 0 1,0 0 0,-1 1 0,1-1 0,-1-1 0,-1-1 421,1 2-511,1 0 1,-1 0-1,1 0 1,-1 0-1,0 0 1,1 0 0,-1 0-1,0 0 1,1 0-1,-1 0 1,0 1-1,0-1 1,0 0-1,0 1 1,0-1 0,0 0-1,0 1 1,0-1-1,0 1 1,0 0-1,0-1 1,0 1-1,0 0 1,-1 0 0,1 0-1,0 0 1,0-1-1,0 2 1,0-1-1,0 0 1,-2 0 0,-6 2-10,0 0 0,0 0 1,0 1-1,1 0 0,-1 1 1,1 0-1,0 0 0,0 1 1,0 0-1,1 0 0,0 1 1,0 0-1,0 0 0,1 0 1,-1 1-1,-7 13 0,-1 1 168,2 2 0,0 0 0,2 1 0,-14 39 0,18-43 37,1 0 1,-8 40-1,13-54-215,0 0 1,1 0-1,0 0 1,0 1-1,0-1 0,1 0 1,-1 0-1,2 1 0,-1-1 1,1 0-1,0 0 1,0 0-1,0-1 0,5 8 1,-6-11-18,0-1 1,1 1-1,0-1 0,-1 1 1,1-1-1,0 1 1,-1-1-1,1 0 0,0 0 1,0 0-1,0 0 1,0 0-1,0-1 0,0 1 1,1 0-1,-1-1 1,0 0-1,0 1 0,0-1 1,0 0-1,1 0 1,-1 0-1,0-1 0,4 0 1,0 0 21,0 0 1,0-1 0,-1 0-1,1 0 1,0 0-1,-1 0 1,11-7 0,-6 1-49,0-1 1,0 1-1,-1-1 1,0-1 0,-1 0-1,10-15 1,38-70 72,-43 72-21,3-6 14,44-91 590,-52 105-650,-4 11-19,-2 11-7,0 93 174,-4 102 430,-5-129-324,-4 0 0,-2 0-1,-46 139 1,45-177-198,-25 48 0,33-72-84,0 0 1,-1 0 0,-1-1 0,1 0 0,-2-1 0,1 0 0,-1 0 0,-13 9 0,20-17 18,0 1 1,-1-1 0,1 1-1,0-1 1,-1 0 0,0 0-1,1 0 1,-1 0-1,0 0 1,0-1 0,1 1-1,-1-1 1,0 0 0,0 0-1,0 0 1,1 0 0,-1 0-1,0-1 1,0 1 0,1-1-1,-1 0 1,0 0 0,1 0-1,-1 0 1,1 0 0,-1-1-1,1 1 1,-1-1 0,1 1-1,0-1 1,-4-3 0,0-2 8,0 0 1,0 0 0,0 0-1,1-1 1,0 0 0,0 0-1,1 0 1,-5-12 0,-2-9 0,2 1 0,1-2 1,1 1-1,1-1 1,1 0-1,0-37 1,5 63-44,0 1 0,1 0 1,-1 0-1,1 0 0,-1-1 0,1 1 1,0 0-1,0 0 0,0 0 0,1 0 1,-1 0-1,1 1 0,-1-1 0,1 0 1,3-3-1,-1 2 9,-1 1 1,1 0-1,0 1 1,-1-1-1,1 0 0,1 1 1,-1 0-1,0 0 1,7-2-1,7-1 63,0 2 0,0 0 0,0 1 0,24 0 1,-40 2-52,55-1-1224,77 3 4076,-73-1-7201,1 0-8850,-53-2 9682,-1-2-816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22.2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193 116 2912,'8'0'3658,"-7"0"-3576,-1 0 0,0 0 0,0 0 0,1 0 0,-1 0 0,0 0 0,0 0-1,1 1 1,-1-1 0,0 0 0,0 0 0,1 0 0,-1 0 0,0 1-1,0-1 1,0 0 0,1 0 0,-1 1 0,0-1 0,0 0 0,0 0-1,0 1 1,0-1 0,0 0 0,1 0 0,-1 1 0,0-1 0,0 0-1,0 1 1,0-1 0,0 0 0,0 0 0,0 1 0,0-1 0,0 0-1,0 1 1,0-1 0,-1 0 0,1 0 0,0 1 0,0-1 0,0 1 0,-5 12 937,5-13-956,-3 7 423,-1 0 0,0-1 0,0 1 0,-1-1 0,0 0-1,0 0 1,0-1 0,-9 7 0,0-1 190,0-1-1,-25 14 1,37-22-597,-1-1 0,1 0-1,0 0 1,-1 0 0,1 0 0,-1-1 0,1 1 0,-1-1 0,0 1 0,1-1-1,-1 0 1,0 0 0,1 0 0,-1 0 0,1 0 0,-5-2 0,5 1-32,0 1 0,0-1 1,0 0-1,1 0 1,-1 0-1,0 0 1,1-1-1,-1 1 0,1 0 1,0-1-1,-1 1 1,1-1-1,0 0 0,0 1 1,0-1-1,0 0 1,0 1-1,0-1 1,0 0-1,1 0 0,-2-3 1,0-2-26,0 0 0,1 0 1,0 0-1,0 1 0,0-2 1,1 1-1,0 0 0,1 0 0,-1 0 1,3-7-1,-1 2-60,0 1 0,1-1 0,1 1 0,0-1 1,1 1-1,6-11 0,-9 18 28,0 1 0,0 0 0,1 0 1,0 0-1,-1 0 0,1 1 0,0-1 0,0 1 1,1 0-1,-1-1 0,0 1 0,1 1 0,-1-1 1,1 0-1,0 1 0,-1 0 0,1 0 0,0 0 1,0 0-1,0 1 0,0-1 0,6 1 0,1 1 35,0 0-1,-1 0 1,1 1 0,-1 1-1,1 0 1,-1 0-1,0 1 1,13 6-1,2 4 223,44 31 0,-61-39-179,-1 0 0,1 0 0,-1 1 0,-1 0 0,1 1 0,-1-1 0,0 1-1,-1 0 1,0 1 0,0-1 0,-1 1 0,0 0 0,-1 0 0,0 0 0,0 1 0,-1-1 0,0 1 0,1 15 0,-2 2 74,-1 0 1,-1 0 0,-1-1 0,-2 1-1,0 0 1,-2-1 0,-1 0-1,-12 31 1,10-35-27,0-1-1,-2-1 0,0 0 1,-1 0-1,-1-1 1,-1-1-1,0 0 1,-2-1-1,0 0 1,-18 14-1,25-24-119,-9 7-148,0-1 1,-35 21 0,51-33-255,0 0 0,0-1 0,0 1 0,0 0 1,0-1-1,0 1 0,-1-1 0,1 0 1,0 0-1,0 0 0,0 0 0,0 0 0,0 0 1,0 0-1,0-1 0,0 1 0,-1-1 0,1 1 1,-2-2-1,2 1 8,1 0 1,0 0-1,-1 0 1,1 0-1,0 0 1,0 0 0,0 0-1,0 0 1,0 0-1,0-1 1,0 1-1,0 0 1,1 0-1,-1-1 1,0 1-1,1-1 1,-1 1-1,1-1 1,0 1-1,-1-1 1,1 1 0,0-1-1,0 1 1,0-1-1,0 1 1,0-4-1,4-17-2679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22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5888,'-1'1'1988,"1"6"40,-1 0 0,1 0 1,-3 7-1,2-14-1980,-3 11 988,1-1-1,0 1 1,0 0 0,-2 20-1,5-29-629,0-2-452,0 0 1,-1 0-1,1 0 1,0 0-1,0 0 1,0 0-1,0 0 1,0 1-1,0-1 0,0 0 1,0 0-1,0 0 1,0 0-1,0 0 1,-1 0-1,1 0 1,0 0-1,0 0 1,0 0-1,0-1 1,0 1-1,0 0 1,0 0-1,0 0 1,0 0-1,0 0 1,0 0-1,-1 0 1,1 0-1,0 0 1,0 0-1,0 0 1,0 0-1,0 0 1,0 0-1,0 0 1,0 0-1,0 0 0,0-1 1,0 1-1,0 0 1,0 0-1,0 0 1,0 0-1,0 0 1,0 0-1,0 0 1,0 0-1,0 0 1,0 0-1,0 0 1,0-1-1,0 1 1,0 0-1,0 0 1,0 0-1,0 0 1,0 0-1,0 0 1,0 0-1,0 0 1,0 0-1,0 0 1,0 0-1,0-1 1,0-6-1565,2 0 108,0 0-1,0 0 0,0 0 0,5-10 0,13-25-3734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2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33 7040,'-1'-5'741,"0"0"0,0 1 1,0-1-1,-4-8 3179,4 19-1552,-21 48-582,8-17-670,8-24-740,0 1-1,-6 28 1,11-38-295,0-1-1,1 1 1,0-1-1,0 1 0,0-1 1,0 0-1,0 1 1,0-1-1,1 1 1,0-1-1,0 1 0,0-1 1,0 0-1,0 0 1,1 1-1,-1-1 1,4 5-1,-3-6-21,-1-1 1,1 1-1,-1 0 0,1-1 1,0 1-1,0-1 0,0 1 0,0-1 1,0 0-1,0 0 0,0 0 1,0 0-1,0 0 0,1-1 1,-1 1-1,0 0 0,0-1 1,1 0-1,-1 0 0,0 0 1,1 0-1,-1 0 0,0 0 1,1 0-1,-1-1 0,0 1 0,4-2 1,5-2 105,0 0 1,-1-1-1,0 0 1,14-10-1,-8 5-34,-5 3-68,0-1 0,0 0 1,-1 0-1,0-1 1,-1 0-1,0-1 0,0 0 1,8-14-1,-15 22-71,-1 0 1,0 0-1,0 0 0,0 0 0,0 0 0,0 0 0,0 0 1,-1-1-1,1 1 0,-1 0 0,1 0 0,-1 0 0,0-1 0,0 1 1,0 0-1,0 0 0,0-1 0,-1 1 0,1 0 0,-1 0 1,1 0-1,-1 0 0,0-1 0,0 1 0,0 0 0,0 0 1,0 0-1,0 1 0,-1-1 0,1 0 0,0 0 0,-1 1 1,-2-3-1,1 2-40,1 0 1,-1 0 0,0 1-1,0-1 1,1 1 0,-1 0 0,0-1-1,-1 1 1,1 1 0,0-1-1,0 0 1,0 1 0,0 0-1,-1-1 1,1 1 0,0 0-1,0 1 1,0-1 0,-1 1 0,1-1-1,0 1 1,-6 2 0,2 0-702,0 1 1,0 0 0,1 0 0,-8 5 0,12-7 129,-1 0 0,1 1 0,0-1 0,-1 0 0,1 1 0,0 0 1,1-1-1,-1 1 0,0 0 0,1 0 0,-1 0 0,-1 5 0,-5 31-5647,3-16 3114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23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 5568,'-1'-1'74,"1"1"-1,-1 0 1,0 0 0,1 0-1,-1 0 1,0 0 0,0 0-1,1 0 1,-1 0 0,0 0-1,1 0 1,-1 0 0,0 0-1,1 0 1,-1 0 0,0 1-1,1-1 1,-1 0 0,0 1-1,1-1 1,-1 0 0,1 1-1,-1-1 1,0 1 0,1-1-1,-1 1 1,1-1 0,0 1 0,-1-1-1,1 1 1,-1-1 0,1 1-1,0 0 1,-1-1 0,1 1-1,0 0 1,0-1 0,-1 2-1,-6 11 792,-1 2 43,0 1-1,2 0 0,-1 0 1,2 0-1,-6 26 0,4-12-249,4-21-412,-20 88 1876,21-86-1792,1 0 0,0 0-1,0 0 1,1 0 0,1-1 0,3 21 0,-3-25-138,0 0 0,1-1-1,0 1 1,1-1 0,-1 0 0,1 1 0,0-1 0,0 0 0,0-1 0,1 1 0,0-1 0,8 8 0,-10-10-127,0-1 1,0 1 0,1-1-1,-1 1 1,1-1 0,-1 0-1,1 0 1,-1 0 0,1-1-1,0 1 1,-1 0 0,1-1 0,0 0-1,-1 0 1,1 0 0,0 0-1,0 0 1,-1 0 0,1-1-1,0 1 1,-1-1 0,1 0-1,0 0 1,-1 0 0,1 0 0,-1 0-1,1 0 1,2-3 0,0 0-54,0 0 1,0 0 0,-1 0 0,0-1 0,0 1 0,0-1-1,-1 0 1,1 0 0,-1-1 0,0 1 0,0-1 0,3-10-1,1-7 71,8-44 0,-14 57-53,2-6-150,-1-1-1,0 1 1,-2-1-1,0 1 1,-1-1-1,0 1 1,-1-1-1,-1 1 0,-7-20 1,9 33-15,-1 0 0,1 0 0,-1 0-1,0 0 1,0 0 0,0 1 0,0-1 0,0 1 0,0 0 0,-1-1-1,1 1 1,-1 0 0,-3-2 0,5 4-47,0-1 0,0 0 0,0 1 0,0-1 0,0 0 0,-1 1 0,1-1 0,0 1 0,0 0 0,0-1 0,-1 1 0,1 0 1,0 0-1,0 0 0,-1 0 0,1 0 0,0 0 0,-1 0 0,1 0 0,0 0 0,0 1 0,0-1 0,-1 0 0,1 1 0,0-1 0,0 1 0,0 0 0,0-1 0,0 1 0,0 0 0,0-1 0,0 1 0,0 0 0,0 0 0,-2 2 1,3-2-118,-1 0 1,1 0 0,-1 0 0,1 0 0,-1 0 0,1 0 0,0 0 0,-1 0 0,1 1 0,0-1 0,0 0 0,0 0 0,0 0 0,0 0 0,0 1-1,0-1 1,0 0 0,0 0 0,1 0 0,-1 0 0,0 0 0,1 0 0,-1 0 0,1 0 0,-1 0 0,2 2 0,10 5-3622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14:04.963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1482 479 480,'-1'0'63,"1"0"-1,-1 0 1,1-1 0,0 1-1,-1 0 1,1-1-1,-1 1 1,1-1 0,0 1-1,-1 0 1,1-1 0,0 1-1,0-1 1,-1 1 0,1-1-1,0 1 1,0-1 0,0 1-1,-1-1 1,1 0 72,0 0 1,0 0-1,-1 0 0,1 0 1,0 1-1,-1-1 1,1 0-1,-1 0 1,1 0-1,-1 1 0,0-1 1,-1-1 218,-4-15 846,2 15-911,3 2-270,1-1-1,-1 1 0,0 0 1,1-1-1,-1 1 1,1 0-1,-1-1 0,1 1 1,-1-1-1,1 1 1,-1 0-1,1-1 0,0 0 1,-1 0-1,-1-2-13,2 1 50,-1 1 1,0-1-1,1 0 1,-1 0 0,1 0-1,-1 0 1,1 0-1,0 0 1,0-2-1,-1 1-18,1 0 1,-1 0-1,0 0 0,0 0 0,0 0 1,-1 0-1,1 1 0,-3-4 0,-2-6 97,-15-26 16,14 28-79,7 9-64,-1 1 0,1-1 0,-1 1 0,1-1 0,-1 1 0,1-1 0,0 1 0,-1-1 0,1 1 0,0-1 0,-1 0 0,1 1 0,0-1 0,0 1 0,-1-1 0,1 0 0,0 0 0,0-1 23,0 0 1,-1 0-1,1 0 1,-1 0-1,1 0 0,-1 0 1,0 0-1,0 0 0,-1-2 1,1 2-13,0 0 0,0 0 0,1 0 0,-1 0 1,0 0-1,1 0 0,-1 0 0,1 0 0,-1-3 0,1-4-221,1 4 175,-1 1 0,0-1 0,-1 1 0,1-1 1,-1 1-1,0 0 0,-1-5 0,2 7 22,-1 0 1,1 1 0,0-1 0,-1 0-1,1 1 1,0-1 0,0 1-1,0-1 1,1-2 0,-1-3-257,0 7 249,1-1 0,-1 0 1,1 1-1,-1-1 0,0 1 0,1-1 0,-1 1 0,1-1 0,-1 1 0,1-1 1,0 1-1,-1 0 0,1-1 0,-1 1 0,1 0 0,0-1 0,-1 1 1,1 0-1,0 0 0,-1-1 0,1 1 0,0 0 0,-1 0 0,1 0 0,0 0 1,-1 0-1,2 0 0,1 0-32,132-33-217,-125 31 259,0 0 0,0 1 0,1 0 0,-1 1 0,19 1 0,12 0 1125,-46-13-343,2 10-740,1 0 0,0 0 0,-1 0 0,0 1 0,1-1 0,-1 1 0,0-1 0,1 1 0,-1 0 0,0 0 0,-5 0 0,-1-2 26,-7-2-67,0 1-1,-1 0 0,0 2 0,0 0 0,0 1 0,0 0 0,-18 2 1,0 0-2,-21 4 84,52-5-79,0 0 1,0 1-1,1-1 1,-1 1-1,0 0 1,-5 2-1,-5 2-86,14-5 85,0 1 0,-1-1 0,1 0-1,0 0 1,0 0 0,-1 1 0,1-1 0,0 0-1,0 0 1,-1 0 0,1 0 0,0 0 0,-1 0-1,1 1 1,0-1 0,-1 0 0,1 0 0,0 0 0,-1 0-1,1 0 1,0 0 0,0 0 0,-1 0 0,1-1-1,0 1 1,-1 0 0,1 0 0,-2 0 0,1 1 0,-7 1 234,8-2-245,-1 0 0,1 0-1,-1 0 1,1 0 0,-1 0-1,1 0 1,-1 0 0,1 1-1,-1-1 1,1 0 0,-1 0-1,1 1 1,-1-1 0,1 0-1,-1 1 1,1-1 0,0 0-1,-1 1 1,1-1 0,0 1-1,-1-1 1,1 0 0,-1 2-1,-6 27-389,3-13 383,0 0 1,-13 27 0,15-36 35,-1 0 0,1 0 1,-3 11-1,4-12-21,-1 1-1,0-1 1,0 0 0,0 0 0,-4 8-1,5-13 17,0 0 0,0 0 0,1 1 0,-1-1-1,1 0 1,-1 1 0,1-1 0,0 0 0,-1 5 490,12-15-514,160-144-154,-167 150 180,-1 0 0,0 0 0,0-1 0,5-5 0,5-7 406,-13 16-422,0-1 0,0 1-1,0 0 1,0 0 0,0 0 0,0 0-1,-1 0 1,1 0 0,0 0 0,0 0-1,0 0 1,0 0 0,0 0 0,0 0-1,0 0 1,-1 0 0,1 0 0,0 0 0,0 0-1,0 0 1,0 0 0,0 0 0,0 0-1,0 0 1,-1 0 0,1 0 0,0 0-1,0 0 1,0 0 0,0 0 0,0 0-1,0 0 1,0 0 0,-1 0 0,1 0-1,0 0 1,0 0 0,0 0 0,0 1-1,0-1 1,0 0 0,0 0 0,-4 9 90,-2 3-77,-13 10 697,6-19-10,12-4-694,0 1-1,0 0 1,0-1 0,1 1-1,-1-1 1,0 1-1,1-1 1,-1 0 0,1 1-1,-1-1 1,1 0 0,-1 1-1,1-1 1,-1 0-1,1 1 1,-1-1 0,1 0-1,0 0 1,-1-1 0,-3-19-106,1 6 178,-2-18-77,4 27 28,0 0 0,0 0 0,0-13 0,-4-2-118,5 13 74,0 8 2,0 0 1,0 0-1,-1 0 1,1 0-1,0-1 1,0 1-1,0 0 1,0 0-1,0 0 1,0 0 0,0 0-1,0 0 1,0 0-1,0 0 1,-1 0-1,1 0 1,0 0-1,0 0 1,0 0-1,0 0 1,0 0-1,0 0 1,0 0-1,-1 0 1,1 0-1,0 0 1,0 0-1,0 0 1,0 0 0,0 0-1,0 0 1,0 0-1,0 0 1,-1 0-1,1 0 1,0 0-1,0 0 1,0 0-1,0 0 1,0 0-1,0 0 1,0 0-1,0 0 1,0 1-1,-1-1 1,1 0 0,0 0-1,0 0 1,0 0-1,0 0 1,0 0-1,0 0 1,-5 5-244,1 27-132,4 2 485,0-32-88,0-1 0,0 1 0,0 0 0,-1 0 0,1-1-1,0 1 1,-1 0 0,1-1 0,-1 1 0,0 0 0,1-1 0,-1 1 0,0-1 0,-1 2 0,-3 8 86,4-8-54,0 0 0,0 1 0,-1-1 0,1 0 0,-1 0 0,1 0 0,-1 0 0,0-1 0,0 1 0,0 0 0,-1-1 0,1 1 0,-4 2 0,4-3 13,0 0-42,-3 3-23,0 0-1,0 0 1,1 0 0,0 1 0,0-1 0,-4 8 0,-34 73-122,26-57-135,-1 5 181,13-8 83,3-24-5,0 1 0,0 0 0,0 0 0,0 0 0,0 1 0,1-1 0,0 0 0,0 0 0,0 5 0,0-5 2,0 0 0,0-1-1,0 1 1,0 0 0,-1-1 0,1 1 0,-2 4-1,1-5 35,0 1 0,1-1-1,-1 1 1,1 0 0,0-1 0,0 1-1,0-1 1,0 1 0,1 4-1,0-4-59,-1 0 1,0 0-1,0 0 0,0 0 0,-1 6 0,-6 38 34,0-31 309,7-15-263,-1 0 0,0 0 0,0 0 1,0 0-1,1-1 0,-1 1 0,0 0 0,0 0 0,0-1 0,0 1 1,-1-1-1,1 1 0,0-1 0,0 0 0,0 1 0,0-1 0,0 0 1,-1 0-1,1 1 0,0-1 0,0 0 0,-3-1 0,-2 4-43,6-3 0,0 1 0,0-1 0,0 0 0,-1 0 0,1 0-1,0 1 1,0-1 0,-1 0 0,1 0 0,0 0 0,0 0 0,-1 0 0,1 0 0,0 1 0,0-1 0,-1 0 0,1 0-1,0 0 1,-1 0 0,1 0 0,0 0 0,0 0 0,-1 0 0,1 0 0,0 0 0,-1 0 0,1-1 0,0 1 0,0 0-1,-1 0 1,1 0 0,-8-2-16,0 0 0,0 1 0,0 0 0,0 0 0,0 0 0,0 1 0,-14 2 0,-4-1-91,23-1 51,2 0 53,0 0-1,0 0 0,0 0 1,-1 0-1,1 0 0,0 0 1,0 1-1,0-1 1,0 0-1,0 0 0,0 1 1,0-1-1,0 1 0,0-1 1,0 1-1,-1 0 0,-11 5-241,12-6 228,-1 1-1,1-1 1,0 1 0,-1-1-1,1 1 1,0 0 0,0-1-1,-1 1 1,1 0 0,-1 1-1,-4 2 11,1 0 0,-1 0-1,0-1 1,-9 5-1,-18 10 86,23-12-142,0 0 0,-19 7 0,13-6 212,12-5-166,1 1 1,-1-1-1,1 1 0,0 0 0,-1 0 1,1 0-1,-3 5 0,2-4 59,1 0 0,-1-1 0,0 1 0,-6 4-1,-5 6-51,14-12-14,0-1-1,-1 1 0,1-1 1,-1 1-1,0-1 0,1 0 1,-1 1-1,0-1 0,-3 1 1,1 0 30,0 0-1,-1 1 1,1-1 0,-4 4 0,-14 9 139,4-5-148,1 1 0,1 0-1,-21 19 1,18-13-58,16-15 71,1 0-1,0 1 0,0-1 0,0 1 1,-3 4-1,4-4 0,0-1 1,-1 0-1,1 0 1,-1 1-1,0-1 1,0 0-1,1-1 1,-5 4-1,-30 28 58,26-25-58,8-6-10,-1 0 0,0 0 0,0 0 0,0-1-1,-5 3 1,6-2-17,0 0 0,0-1-1,0 1 1,0 0 0,1 0-1,-3 4 1,-5 6 109,1-5-181,5-4 71,0 0 0,0 0 0,0 0 0,1 0 0,-1 0 1,1 1-1,0-1 0,-3 6 0,4-6 26,-1 0 0,0 0-1,0-1 1,0 1 0,0-1 0,-3 4 0,-11 14-55,15-17 59,-1-1 1,1 1-1,-1-1 0,0 1 1,0-1-1,0 0 0,0 1 1,0-1-1,0 0 0,-1-1 1,-4 4-1,0-1 96,-4 0-90,-12 3-40,6-4 105,13-1-50,1-1 0,-1 0 0,0-1 0,1 1 0,-8 0 0,9-2-40,-1 1 1,1-1 0,-1 1-1,1-1 1,0 0 0,-1 1-1,1-1 1,-3-2 0,4 2 3,1 1 0,-1 0 1,1 0-1,-1-1 0,1 1 0,-1 0 1,1 0-1,-1-1 0,0 1 1,1 0-1,-1 0 0,1 0 0,-1 0 1,0 0-1,1 0 0,-1 0 1,1 0-1,-2 0 0,-7-1 136,5-2-282,4 2 152,-1 1-1,1 0 0,0 0 1,0 0-1,-1 0 0,1-1 0,0 1 1,0 0-1,0 0 0,-1-1 1,1 1-1,0 0 0,0-1 1,0 1-1,0 0 0,-1 0 1,1-1-1,0 1 0,0 0 1,0-1-1,0 1 0,0 0 1,0-1-1,0 1 0,0 0 1,0-1-1,0 1 0,0 0 1,0-1-1,0 0 45,-5-11-448,5 11 387,1 0 0,-1 0 0,0 1 0,1-1 0,-1 0 0,1 0 0,-1 0 1,1 0-1,-1 0 0,1 1 0,0-1 0,-1 0 0,1 1 0,0-1 0,1-1 0,16-11-353,-8 7 219,-8 4 137,1 1 0,-1-1 0,1 1 0,0 0 0,0 0 0,0 0 0,0 1 0,0-1 0,-1 1 0,6-1 0,4-1-333,-3 1 343,0 0 1,0 0-1,1 1 1,9 1 0,23 1 28,-16-2 131,-24 0-155,-1-1-82,-1 1 108,0-1 0,1 1 0,-1 0 0,0-1 0,0 1 0,1-1 0,-1 1 0,0-1 0,0 1 0,0-1 0,1 1 0,-1-1 0,0 0 0,-8-5 41,1 1-1,-1-1 0,-1 2 0,1-1 1,-18-6-1,-5-3-136,26 12 46,0 1 0,0-1 1,0 1-1,0 0 0,0 0 0,0 1 1,-1-1-1,1 1 0,0 0 0,0 1 1,0-1-1,0 1 0,0 0 0,0 0 0,-6 2 1,-5 3-15,0 0 0,1 1 0,-19 11 0,17-8 1,1 1 0,0 0 0,-19 18 0,7-6-77,20-18 26,0 1 1,-9 10-1,11-10 48,5-6 30,0 1 0,0 0 0,0 0 1,0 0-1,0 0 0,0 0 0,1 0 0,-1 0 0,0 0 0,1 0 0,-1 0 0,0 1 0,1-1 0,0 0 0,-1 0 0,1 1 1,0-1-1,-1 3 0,1-3-1,0 0 1,0 0-1,0 0 1,0 0 0,0 1-1,0-1 1,0 0-1,1 0 1,-1 0 0,0 0-1,1 0 1,-1 0-1,1 0 1,-1 0 0,1 0-1,-1 0 1,2 2-1,0 0-30,-1-2-22,1 0 4,11 5 41,-13-5 14,1 0 1,0-1-1,-1 1 1,1 0-1,0-1 1,0 1-1,-1-1 1,1 1 0,0 0-1,0-1 1,0 0-1,0 1 1,0-1-1,0 0 1,1 1-1,11 4 377,-11-4-380,-1-1-1,1 1 1,-1-1 0,1 1-1,-1 0 1,0 0-1,1 0 1,-1 0 0,0 0-1,0 0 1,0 0 0,0 0-1,0 0 1,0 0 0,0 0-1,0 1 1,0-1-1,0 1 1,0 1 0,9 13-201,1 2 166,13 28-1,-23-45 34,-1 0-1,0 0 1,1-1-1,-1 1 1,1 0-1,-1 0 0,1 0 1,0-1-1,-1 1 1,1 0-1,0-1 1,-1 1-1,1-1 1,1 2-1,12 9-1,-9-3 16,2 1 42,10 5-104,-14-12 61,-1 0 0,1 0 0,-1-1 0,1 1 0,0-1 0,0 0 0,-1 0 0,1 0 0,0 0 0,3 0 0,16 6 111,-20-6-116,0 0 0,1 0 0,-1 0 1,0 0-1,0 0 0,1 0 0,-1-1 0,0 1 0,1-1 0,-1 0 0,5 1 0,-2-2 32,-4 1-14,19 10-177,-18-8 162,0 0 0,0 0 0,-1 0 0,1 0 0,-1 0 0,0 0 0,1 0 0,-1 0 0,0 0 0,0 1 0,0-1 0,0 3 0,-1-3 35,0-1-44,0-1-1,1 1 1,-1 0-1,0 0 0,0 0 1,0 0-1,0 0 0,0-1 1,0 1-1,0 0 1,0 0-1,-1 0 0,1 1 1,0-2-7,-1 1 1,1 0-1,0 0 1,0 0 0,0 0-1,0 0 1,0 0-1,0-1 1,0 1-1,0 0 1,0 0 0,0 0-1,1 1 1,2 13 109,-1-9-38,-1-4-61,-1-1 0,1 0 0,-1 1 0,1-1 0,-1 1 0,0-1 0,0 1 0,1-1 0,-1 1 0,0 2 0,0-3-140,1 0 204,0 0 0,0 1 0,0-1-1,0 0 1,-1 1 0,1-1 0,0 1 0,0-1 0,-1 1 0,1 1 0,-4 1-35,0-1-1,-1 1 1,1-1-1,-1 0 1,0 0 0,0 0-1,0-1 1,0 1-1,0-1 1,0 0 0,-1 0-1,1-1 1,-8 3-1,-15 6-53,4-1-8,17-7 9,0 0 0,1 1-1,-1-1 1,0 1 0,1 0 0,-7 6 0,-25 15-250,36-23 144,11 11-230,-4-9 410,0-1-1,0 0 0,1-1 1,-1 1-1,0-1 0,1 0 1,10-1-1,19 6-19,-30-7 11,-5 1-31,1 0 0,-1 0 0,1 0 0,-1 0 0,0 1 0,1-1 0,-1 0 0,0 0 0,1 1 0,-1-1 0,3 2 0,-2-1 8,-1 0-1,1 0 1,0 0 0,0-1 0,0 1 0,0 0-1,-1-1 1,1 0 0,4 1 0,0 0 54,19 3-60,0-1-1,0-1 1,34-2 0,-39 0-59,-16 1 45,-1-1-1,0 1 0,1 0 1,-1 0-1,0 0 0,0 0 1,0 0-1,0 1 0,0 0 1,0-1-1,0 1 0,4 3 1,-3-1 8,1-1 0,0 0 0,0 0 0,6 2 0,44 16-65,-21-8 113,39 11-1,25 1-130,-41-17 43,-45-5 172,24 1 1,-27-4-98,1 1 0,-1 1 0,0-1 0,12 5 0,-17-5-17,1 0 0,-1 0-1,0 0 1,10 0 0,7 2-6,21 1-25,-28-3-1,-12-1 6,0 0 0,-1 0 0,1 0 0,0 0 0,0 1 0,-1-1 0,1 0 1,3 2-1,2 0 23,1 0 1,-1-1-1,1 0 1,-1 0-1,1 0 1,0-1-1,-1 0 1,9-2-1,10 1 70,72 4-13,-91-2-68,0 0 0,-1 0 0,11 2 1,12 3 28,41 0 151,-14 7-490,-42-10 229,15 1 143,-21-3-71,0 0 0,1 0 0,12 4 0,2 0 17,15 8 195,-30-10-253,0 0 1,0 0-1,10 1 0,-5-1 47,0 1-1,0 0 1,17 9-1,-2-1 177,-12-4-216,-14-7 26,0 1 0,0-1 1,0 0-1,1 0 0,-1 0 0,0 0 0,1-1 0,2 1 0,12 5-130,-14-5 164,-1 0 0,1 0 0,0 0 1,-1-1-1,1 1 0,5 0 0,11 2 147,-7-1-176,11 2-298,-22-4 314,1 0 48,0 1-5,3 0-37,-1 1 0,1-1 0,0 0 0,0 0 1,5 0-1,-3-1 10,107 0 10,-69 4-10,-5-1 22,-36-3-113,5 0 1,0 0-1,-1 1 0,18 2 0,21 3 374,-39-5-319,-1 0 0,1 0 0,14 0 0,-20-1-113,8 0 378,2-1-214,-5 1-54,-1 0-1,1 0 1,0 1 0,9 2 0,-11-2-2,0-1 1,0 1-1,1-1 1,-1 0-1,10-1 1,-2 0 117,-12 1-71,8 1-92,-2 1 6,1-1 0,-1 0 0,8 0 0,-14-1 123,19 0 160,-19 0-222,0 0 0,1 0 1,-1 0-1,0 0 0,0 0 1,0-1-1,0 1 0,1 0 1,-1 0-1,0-1 0,0 1 1,0-1-1,0 1 0,0-1 1,0 1-1,0-1 0,0 0 1,0 0-1,0 1 0,0-1 1,0 0-1,0 0 0,-1 0 1,1 0-1,1-1 0,-2 1-12,0 1-1,1-1 0,-1 1 0,1-1 0,-1 1 1,1-1-1,0 1 0,-1 0 0,1-1 0,-1 1 1,1-1-1,0 1 0,-1 0 0,1 0 0,0-1 1,-1 1-1,2 0 0,-1 0 6,-1 0-1,1 0 1,0-1 0,-1 1-1,1 0 1,-1 0-1,1 0 1,0-1 0,-1 1-1,1 0 1,-1-1 0,1 1-1,-1-1 1,1 1 0,-1 0-1,1-1 1,-1 1-1,1-1 1,-1 0 0,0 1-1,1-1 1,-1 0 0,7-7 245,-7 7-249,1 1 0,-1 0 0,1-1 0,-1 1 0,1-1 0,-1 1 0,1-1 1,-1 1-1,0-1 0,1 1 0,-1-1 0,0 0 0,1 1 0,-1-1 0,0 1 0,0-1 1,0 0-1,0 1 0,1-2 0,-1-1-8,1 0 1,0 0 0,0 0-1,1 0 1,-1 0-1,1 0 1,2-3-1,-3 3-19,17-26 19,-16 26 13,0 0 0,0 0 0,-1 0 0,1-1 0,-1 1-1,0 0 1,0-1 0,0 1 0,0 0 0,0-1 0,-1 1 0,0-1-1,0-6 1,9-16 25,-8 24-78,0 0-1,0 0 0,0 0 0,0 0 1,1 0-1,-1 0 0,1 0 1,-1 0-1,1 1 0,2-3 0,-1 1-41,-3 3 70,2-2 11,-1 1 0,0 0 0,0-1 0,1 1 0,-1 0 0,1 0 0,-1 0 0,1 0 0,0 0 0,-1 0 0,1 0 0,0 1 0,0-1 0,3 0 0,23-8-25,-26 9 0,3 1-4,1-1 0,-1-1 0,0 1 0,0-1 0,0 1 0,0-2 0,9-2 0,42-9 105,-31 5-41,127-46 222,-143 50-240,-4 2 4,0 0-1,0-1 1,0 1 0,0-1 0,-1 0 0,9-8-1,34-29 3,-46 39-96,3 0 38,10-4 126,-19 8-56,-1 6-23,-2 0 0,1-1 0,-1 0 0,-1-1 0,1 0 0,-15 9 0,-62 31-83,51-30 51,-21 11-122,22-12 42,-55 35 1,81-46 81,0 0 1,0 1-1,1 0 1,0 0-1,0 0 1,0 1 0,1-1-1,0 1 1,0 1-1,1-1 1,-7 16-1,9-19 95,1 1 1,-1 0-1,-1-1 0,1 0 0,-1 1 0,1-1 0,-1 0 0,-1 0 0,1 0 0,0-1 0,-1 1 0,0-1 1,-7 5-1,9-7-65,0-1 1,0 1 0,0-1 0,0 0 0,0 0-1,0 0 1,0 0 0,0 0 0,0 0 0,0 0-1,0-1 1,0 1 0,-2-2 0,-12-1-2,-25 0-404,-20 3-645,61 0 1036,0 0 1,0 0-1,-1 0 1,1 0-1,0 0 1,0 0-1,-1 0 1,1 0-1,0 0 1,0 0-1,0 0 1,0 1-1,-1-1 1,1 0-1,0 0 1,0 0-1,0 0 1,0 0-1,-1 1 1,1-1-1,0 0 1,0 0-1,0 0 1,0 1-1,0-1 1,0 0-1,0 0 1,0 0-1,-1 1 1,1-1-1,0 0 1,0 0-1,0 0 1,0 1-1,0-1 1,0 0-1,0 0 1,0 1-1,0-1 1,1 0-1,-1 0 1,0 0-1,0 1 1,0-1-1,0 0 1,0 0-1,0 0 1,0 1-1,0-1 1,1 0-1,-1 0 1,0 1-1,7 10-132,-5-9 144,0 1 1,0-2 0,0 1 0,0 0-1,1 0 1,-1-1 0,0 1 0,1-1 0,-1 1-1,1-1 1,0 0 0,-1 0 0,1-1-1,0 1 1,0 0 0,-1-1 0,1 0-1,0 1 1,0-1 0,0 0 0,0 0-1,-1-1 1,1 1 0,5-2 0,-4 1 25,0 0 1,1-1 0,-1 0-1,0 0 1,0 0 0,0 0-1,0 0 1,0-1-1,0 0 1,-1 0 0,1 0-1,-1 0 1,0-1 0,5-5-1,12-22-18,-6 8 35,1 2 0,34-40 1,15-14-239,-46 57 178,-10 8-37,2 1 1,-1 0-1,2 1 1,17-13-1,-5 10 6,-1 0 0,45-13 0,-40 16 22,50-24 0,-37 11 55,83-50 165,-94 52-176,40-20 1,-56 27 106,-3 3-214,29-13 135,11-6-178,-31 20 156,-1-1 66,1 1-1,28-8 0,20-7 119,-49 16-205,0 1 0,0 1 0,29-5 0,9-2 47,-18 2-58,-32 8 6,0 0 0,0 0 0,1 1-1,-1-1 1,9 1 0,-12 1 20,1-1 0,0 1-1,0-1 1,-1 0-1,1 0 1,3-1 0,-4 0-21,1 1 0,-1 0 0,0 0 0,1 1-1,-1-1 1,4 1 0,31-6-160,-11-1 304,-19 5-184,0 0 0,0 0 0,14 0 0,-9-3 262,-6 2-108,-3 2-74,0-1-1,-1 1 0,1-1 1,-1 1-1,1-1 1,-1 0-1,0-1 0,1 1 1,-1-1-1,0 1 1,0-1-1,2-3 0,0-15 372,-3 18-387,-1 0 1,1 0-1,-1 0 1,0-1-1,0 1 0,0 0 1,0-1-1,-1 1 0,0-1 1,1 1-1,-1-1 1,0 1-1,-1-5 0,1-3 24,5-10-464,-5 14 299,0 6 42,0 0 67,0 1 0,0 0 0,0-1 0,0 1 0,0 0 0,0-1 0,0 1 0,0-1 0,0 1 0,1 0 0,-1-1 0,0 1 0,0 0 0,0-1 0,0 1 0,1 0 0,-1-1 0,0 1 0,0 0 0,1 0-1,-1-1 1,0 1 0,1 0 0,-1 0 0,1-1 0,7-6 201,-7 5-171,0 0 0,1-1 0,-1 1-1,0 0 1,-1-1 0,1 1 0,0 0 0,-1-1-1,1 1 1,-1-1 0,0-4 0,0 5-30,1 1 1,-1 0-1,0 0 1,0 0-1,1 0 0,-1 0 1,0 0-1,1 0 1,-1 0-1,1 0 1,0-2-1,0 2 11,0 0 0,-1 0-1,1 0 1,-1 0 0,1 0-1,-1 0 1,1-1-1,-1 1 1,0 0 0,0 0-1,1-2 1,2-21 56,-2 11-97,3 8 43,-3 5-5,-1-1-1,1 1 0,-1-1 1,1 1-1,-1-1 0,0 0 1,1 1-1,-1-1 0,0 0 1,1 1-1,-1-1 0,0 0 0,0 1 1,1-1-1,-1 0 0,0 1 1,0-1-1,0 0 0,0 1 1,0-1-1,0 0 0,-1-1 1,10-18-310,-9 20 348,4-12 111,-3 12-101,4-15-149,4-13 341,0-9-123,-8 10-114,-1 18 39,1-1 0,-1 0 0,0 0 1,-1 0-1,-4-17 0,-9-32 102,-4 27-267,18 29 85,-1 1-1,0-1 1,0 0-1,0 1 1,0-1-1,0 1 1,0-1-1,-3-3 1,0-6 406,3 12-378,0 0-1,1 0 1,-1 0 0,1 0 0,-1 0 0,0 0 0,1 0 0,-1 0 0,0 0 0,1-1 0,-1 1 0,1 0 0,-1 0 0,0-1 0,1 1 0,-1 0 0,1-1 0,-1 1-1,1-1 1,-1 1 0,1-1 0,-1 1 0,0-2 0,1 2 11,0 0 0,0-1 1,-1 1-1,1 0 0,0-1 0,0 1 0,-1 0 1,1-1-1,0 1 0,-1 0 0,1 0 0,0 0 0,-1-1 1,1 1-1,-1 0 0,1 0 0,0 0 0,-1 0 0,1-1 1,-1 1-1,1 0 0,0 0 0,-2 0 0,-1 0-13,0 0 0,0-1-1,0 0 1,1 1 0,-1-1-1,-3-1 1,3 0 19,-1 1 0,1 0 0,0 0 0,-1 1 0,1-1 0,-5 0 0,-11-4-199,2 5 167,0 0-1,-1 1 1,-26 6 0,37-6 15,0 0 0,0-1 1,0 1-1,0-1 0,0-1 1,-10-1-1,-14-1-72,23 3 136,0 0-1,0 0 0,1-1 1,-9-2-1,-31-1 144,6-1-351,30 4 134,0 0 1,0 0 0,-21 2 0,4 0-70,12-1 153,1 1 0,-20 3 0,28-3-84,0-1 0,0 0-1,0 0 1,-8-1 0,8 0 23,0 1 1,1-1 0,-1 1-1,0 1 1,-10 1-1,9-1-41,0 0-1,1-1 0,-16-1 1,-1 0 0,-14 4 81,1 2 234,33-5-284,-2 0 20,1 0 0,0 0 0,-1 0-1,1-1 1,-9-2 0,-14-1-157,-24-1 394,16 0-293,14 3-31,-14-3-22,31 4 109,-1 1 1,1-1-1,-11 2 0,11-1 9,0 0 1,0 0-1,0 0 0,0-1 0,-8-1 1,-4-2-43,0 1 1,-1 0 0,1 1 0,-31 2 0,31-1 11,-9 1 176,20 0-190,-1 1 1,1-1-1,-1-1 1,-7-1-1,-15 0 82,-8-2 94,10-4-324,24 7 176,0 1 0,1 0 1,-1 0-1,0-1 1,0 0-1,1 0 0,-1 1 1,0-1-1,1-1 1,-1 1-1,1 0 0,-1-1 1,1 1-1,-4-4 1,-4 0 254,-27-23-336,35 27-61,1 1 137,0 0 0,1 0 0,-1 0 0,0-1-1,1 1 1,-1 0 0,1-1 0,-1 1 0,1 0 0,-1-1 0,1 1 0,-1-1 0,1 1 0,-1-1 0,1 1 0,-1-1 0,1 1 0,0-1 0,-1 1 0,1-1 0,0 0 0,0 1 0,-1-1 0,1-1 0,0 2-4,0-1-1,0 1 1,0-1-1,0 1 0,0-1 1,0 0-1,0 1 1,-1-1-1,1 1 1,0-1-1,0 1 0,0-1 1,-1 1-1,1-1 1,0 1-1,-1-1 0,1 1 1,-1-1-1,-14-6-50,4 1 16,7 3 38,0-1 20,3 3-10,0 1 0,1-1 0,-1 0 0,0 1 0,0-1 0,0 0 0,0 1 0,1-1 0,-1 1 0,0 0 0,0-1 0,-2 0 0,2 1-53,-8-19-85,5 18 139,4 1-7,0 0 0,-1 0 1,1 0-1,0 0 1,-1 0-1,1 0 0,0 0 1,-1 0-1,1-1 1,0 1-1,-1 0 0,1 0 1,0 0-1,-1 0 1,1 0-1,0-1 0,0 1 1,-1 0-1,1 0 1,0-1-1,0 1 0,-1 0 1,1 0-1,0-1 1,0 1-1,0 0 1,-1-1-1,1 1 0,0-1 1,-1-11-104,1 10 231,-6-11-207,2 4 162,4 9-88,0-1-1,0 1 1,0 0-1,0-1 1,0 1-1,0 0 1,0-1 0,-1 1-1,1 0 1,0-1-1,0 1 1,0 0-1,0-1 1,-1 1-1,1 0 1,0-1-1,0 1 1,0 0-1,-1 0 1,1 0 0,0-1-1,-1 1 1,1 0-1,0 0 1,0 0-1,-1-1 1,1 1-1,0 0 1,-1 0-1,1 0 1,0 0 0,-1 0-1,0 0 1,1-1-2,0 0 1,0 1 0,0-1 0,-1 1 0,1-1 0,0 0 0,-1 1-1,1-1 1,0 1 0,-1-1 0,1 1 0,-1-1 0,1 1 0,-1-1 0,1 1-1,-1-1 1,-5-6-95,3-4 97,-2-2 11,5 11 7,-1 1 0,1 0 1,-1-1-1,1 1 0,-1 0 0,1 0 1,-1 0-1,0 0 0,1-1 0,-1 1 1,0 0-1,0 0 0,-1-1 0,-1-1-54,1-3 97,-2-1-101,-2 0-70,-1-6 55,1 0 104,6 12-47,0 0 0,0-1 0,-1 1 0,1 0-1,-1 0 1,1 0 0,-1 0 0,0 0-1,1 0 1,-1 0 0,0 0 0,0 0-1,-1-1 1,-26-35 238,17 24-173,0-1-1,-10-16 1,8 12-229,9 14 174,-1 1 0,1-1 0,-1 1-1,0 0 1,0 0 0,0 1 0,-8-4 0,8 4-6,-26-13-40,11 5-165,-41-14 0,5 4 397,37 13-177,-1 0 0,-26-6 0,33 10-137,10 2 82,0 0-1,0 0 1,0 1-1,0-1 1,0 1-1,-3-1 1,6 1 34,-3 0-30,0 0 0,0 0 0,-1 0-1,1 0 1,0 0 0,-1 0 0,1 1-1,0 0 1,0 0 0,0 0 0,0 0-1,0 0 1,0 0 0,0 1 0,0 0-1,0-1 1,-4 5 0,-11 11 141,15-13-119,0-1-1,-1 0 0,1 1 0,-1-1 0,-7 4 1,-11 10 43,6-5-6,8-7 24,6-3-19,0-1-1,0 1 1,0-1-1,0 0 1,-1 0-1,-3 1 1,-23 4 46,22-5-82,-1 0 1,1 0-1,0 0 1,0 1-1,0 0 1,0 1-1,-7 3 1,7-3 8,1-1 1,-1 1-1,0-1 1,0 0-1,0-1 1,0 0-1,-7 1 1,-61 1-56,74-3 39,-1 0 1,1 1 0,0-1-1,0 0 1,0 0 0,0 1-1,0-1 1,0 0-1,0 1 1,0-1 0,-1 2-1,1-2 0,0 1-1,0-1 0,0 1 0,0-1 0,0 1 0,0-1 0,0 0 0,0 0 1,0 1-1,0-1 0,-1 0 0,-1 1-9,0-1 1,0 1-1,0 0 0,0 1 1,0-1-1,0 0 0,-4 4 1,-3 0 60,5-2-72,0 0-1,1 1 0,-1-1 0,1 1 1,0 0-1,0 0 0,1 1 0,-7 7 1,1 1-88,-14 18-36,14-19 172,-19 23 0,1-8-11,-20 21-136,35-37 119,1 0 0,1 1 0,0 0 0,0 1 0,2 0 0,-1 1 0,-12 28 0,13-23-162,5-14 134,0 1 1,1-1 0,0 1 0,-2 7 0,-2 5 82,5-16-52,-1 1-1,1 0 0,0 0 1,1 0-1,-1 0 1,0 0-1,1 4 0,0-1 4,0-4-14,0 0 1,0 0-1,0 0 1,0 0-1,1 0 0,-1 0 1,1 0-1,0 0 1,-1 0-1,1-1 0,0 1 1,0 0-1,2 2 1,10 20 75,-13-22-27,0 1 0,0 0 0,0-1 0,0 1 0,0-1 0,0 1-1,-1-1 1,1 1 0,-1-1 0,0 1 0,-1 3 0,-16 27 42,13-25-47,-26 43 121,-69 105 15,85-137-178,-1 0 1,-1-1-1,-1-1 0,-21 16 0,-83 52-12,72-47-283,38-28 393,1-1 0,-2-1-1,-24 14 1,21-13 16,13-7-111,0-1 1,1 1-1,-1-1 1,0 0-1,1 0 0,-1 0 1,0 0-1,0 0 1,0-1-1,0 1 1,-4-1-1,6 0-120,4 0-150,10 0 235,-1-1 0,1-1 1,-1 0-1,13-5 0,52-18 2,-51 15-37,91-37 35,-102 39 31,0 0 0,-1-1 0,0 0 1,-1-1-1,20-19 0,46-58 47,-38 41-56,59-52 0,-55 60 61,2 3 0,2 2-1,92-47 1,46-9-126,-110 49 55,6-2 30,32-5 58,-61 27-13,-2-2 1,72-43-1,-82 41 681,-66 24-506,-8 6-264,0 1 1,-59 20-1,23-5-89,30-9 125,0 2-1,-54 29 1,31-13 41,17-13-33,0-2 1,-57 12-1,21-6-52,20-5 254,2 0-169,1 1 0,-67 33 0,41-13 225,39-19-69,-59 36 1,76-35-279,1 0 0,1 2 0,-39 44 0,38-38 64,-1-1-1,-40 32 0,38-37 152,17-12-124,0-1-1,-19 11 1,-98 55 137,115-67-154,1 0 0,0 1-1,0 0 1,1 1 0,-12 12-1,20-18-140,0 1 0,0 0 0,0 0 0,-4 10 0,8-14 156,0-1 0,0 1 1,0 0-1,0-1 1,1 1-1,-1 0 0,0-1 1,1 1-1,-1-1 0,0 1 1,1-1-1,-1 1 1,1-1-1,-1 1 0,1-1 1,-1 1-1,1-1 0,-1 1 1,1-1-1,0 0 1,-1 1-1,1-1 0,-1 0 1,2 1-1,19 5-135,-16-5 167,-1-1-15,0 1 0,0-1 0,1 0 0,-1 0 0,0-1 0,0 1 0,0-1 0,0 0 0,6-2 0,5-1 60,120-36-231,-94 27 224,-4 0-19,0-1 1,47-26-1,-63 28-63,-1-1 0,0 0-1,-1-2 1,0 0 0,18-20 0,37-52 164,-46 53-193,1 1 0,42-37 0,-51 54 14,2 0 1,0 2-1,1 0 1,0 2-1,1 0 1,1 1-1,-1 2 1,2 1-1,36-8 1,-1 3-91,1 3 0,121-5 1,-89 11 367,9-1-256,-94 5 21,0 0-1,0 0 0,0 1 1,-1 0-1,1 1 0,0 0 1,13 4 676,-37 0-558,-11 0-210,1 0-1,0 2 1,0 1 0,-29 16-1,46-22 37,-97 53-94,17-8 253,-52 18-113,-146 79-203,264-131 164,-266 146 158,269-148-199,16-9 27,0-1 1,0 0-1,-1 0 1,1 0-1,0-1 1,-5 2-1,8-3 48,0 0 0,0 0 0,-1 0 0,1 0 0,0 0 0,-1 0-1,1 0 1,0 1 0,0-1 0,-1 0 0,1 0 0,0 0 0,0 0-1,0 1 1,-1-1 0,1 0 0,0 0 0,0 0 0,0 1 0,-1-1-1,1 0 1,0 0 0,0 1 0,0-1 0,0 0 0,0 0 0,0 1-1,0-1 1,0 0 0,-1 1 0,1-1 0,0 0 0,0 0 0,0 1 0,1 0-1,4 11-112,14 9-149,6 0 309,1-1 1,35 21 0,-58-39-43,59 34 107,-52-32-87,-1 0-1,1-1 0,-1 0 1,1 0-1,14 1 1,341 20-388,162-22 388,-279-4 322,-160 1-396,-18 0-15,82 8 0,-136-3 139,-13-3 2,-1 0 0,0-1 0,1 1-1,-1 0 1,1-1 0,-1 0 0,1 1-1,-1-1 1,1 0 0,-1 0 0,1-1-1,3 0 1,-23 9 3,0-1 0,-1 0 0,0-2 0,-34 6 0,-78 3-399,44-7 172,-328 59 268,320-49-158,13-3 214,0-4-1,-83 0 0,128-10-89,0-2 0,1-1-1,-1-2 1,1-1 0,0-2 0,1-1 0,-40-17-1,-13-15-73,-34-13 155,78 39-326,-81-15 0,-48 4-252,128 25 235,27 1-392,17 3 139,1-2 396,-1 0-1,1 0 1,0 0 0,-1 0-1,1 0 1,0 0-1,0 0 1,0 0-1,1 1 1,2 2-20,50 63-244,42 48 250,-71-91 85,0-2 0,54 36 1,-54-41-122,-8-5 117,1-1 1,0-1 0,1 0 0,0-2 0,0 0-1,1-1 1,0-1 0,0-1 0,0 0-1,1-2 1,0 0 0,27-1 0,54-2-89,263-4 132,-242-8 253,-8 1-606,164-7 417,-77-6-58,-193 22-2,0-1-1,1 0 1,14-7-1,-13 6-43,0 0-1,14-4 1,-1-1-137,-18 7 113,-1 0 0,1 0 0,-1 0 0,1 1 0,11-2 0,-11 3 54,0 1 586,-14 10-649,3-5 30,0-1 1,0 0-1,-1 0 1,1-1-1,-1 1 0,0-1 1,-1 0-1,-11 4 1,6-1-45,0-1-1078,19-7 1075,-1 1 1,0-1 0,0-1 0,0 1-1,0-1 1,0 0 0,0 0 0,0 0-1,5-4 1,10-7 89,20-14 1,-6 2-82,123-76-189,206-125 637,-214 135-505,-139 86 68,-9 4 1,1 0 0,-1-1 0,0 1 0,1-1 0,-1 1 0,0-1 0,0 0-1,2-2 1,1 1-26,-1 1 0,1 0-1,0 0 1,0 0 0,0 0 0,0 1-1,7-1 1,-10 1 21,39-3-219,37-8 185,-35 7 31,24-3 25,-28 4 39,69-16 0,-88 14 68,-5 3 53,21-9 1,-32 10-122,1 0 0,-1-1 1,0 1-1,0-1 0,0 0 0,0 0 1,0 0-1,5-6 0,-7 4-41,0 1-1,0 0 1,0 0-1,-1-1 1,1 1-1,-1-1 1,0 0-1,-1 1 1,1-1 0,-1 0-1,0-6 1,0 9-4,0-12 60,0 0 1,-5-28-1,-9-41 41,13 77-132,-1-1-1,0 1 1,0 0 0,0-1-1,-1 1 1,0 0-1,0 1 1,-1-1 0,0 0-1,1 1 1,-2 0-1,1 0 1,-1 0 0,1 1-1,-1-1 1,-1 1-1,-6-4 1,4 3-11,-1 2 1,1-1-1,-1 2 1,1-1-1,-1 1 0,0 0 1,-14-1-1,-66 2-181,87 1 203,-23 2-38,-1 0 1,1 2-1,0 1 1,1 1-1,-40 14 1,21-2 12,1 2 0,-48 30 0,30-14-38,-99 41 1,118-60 24,-155 57 334,-314 56 55,86-27-417,330-72-77,1 5-1,-121 65 1,213-100 143,0 0 0,-1-1 0,1 1 0,0 0-1,0 0 1,0-1 0,0 1 0,0 0 0,0 0 0,0 0 0,0 1 0,0-1 0,0 1 0,0-2-3,1 1 1,0-1-1,0 1 1,0-1 0,0 0-1,0 1 1,0-1 0,0 1-1,0-1 1,0 0 0,0 1-1,0-1 1,0 0 0,0 1-1,1-1 1,-1 0-1,0 1 1,0-1 0,0 1-1,0-1 1,1 0 0,-1 0-1,0 1 1,0-1 0,1 0-1,-1 1 1,0-1 0,1 0-1,-1 1 1,3 0-21,-1 0 0,1 0 0,0 1 0,-1-2 0,1 1 1,0 0-1,-1 0 0,1-1 0,0 0 0,0 1 0,3-1 0,21-2 18,-1-1-1,0-1 0,0-2 0,0 0 0,33-14 1,51-26-117,10-3-47,-29 22 200,120-17-1,-105 24 124,417-66-571,-347 60 543,22 1-133,-193 24 17,121-7 287,-87 9-367,-15 0 189,35-4-1,-31-3 146,-26 6-215,-1-1-1,1 0 1,0 1-1,0-1 1,0 0-1,-1 0 1,1 0-1,0 0 1,-1 0-1,1-1 1,2-1-1,-4 2-41,0 1-1,0-1 0,1 1 1,-1-1-1,0 1 0,0-1 1,0 1-1,0-1 0,0 1 1,0-1-1,0 1 0,0-1 1,0 1-1,0-1 0,0 1 1,-1-1-1,1 1 0,0-1 1,0 1-1,0-1 0,-1 1 1,1-1-1,0 1 0,-1 0 1,1-1-1,0 1 1,-1-1-1,1 1 0,0 0 1,-1-1-1,1 1 0,-1 0 1,1 0-1,0-1 0,-1 1 1,0 0-1,-19-9-19,19 8 17,-20-6-49,-1 1 0,0 1 0,0 1 0,-36-2 0,-93 6-244,123 0 287,-32 2 25,-246 14 84,-68 21 162,-148 20-92,418-45 61,-138 0 1,234-14-422,10-2-148,13-5-79,-14 8 443,60-29-433,-32 16 326,33-21 0,26-26 23,63-40-215,107-26 205,-226 113 93,-6 3-23,0 1 0,42-10 1,-61 19-52,1 0 1,-1 1-1,0 0 1,12 1 0,-13 0 19,0-1 0,0 0 1,-1 0-1,1 0 1,0 0-1,0-1 0,9-2 1,27-7 364,-32 8-300,-2 2 649,-9 4-512,-2-2-172,1 1-1,-1-1 1,0 1 0,0-1-1,0 0 1,0 0-1,-1-1 1,1 1-1,-6 2 1,-5 2-2,-46 22-50,-1-3 1,-75 21 0,-32 12-105,21-5 202,-3-5 0,-192 34 0,333-81-136,0 1 1,-15-1 0,28-1 31,1-1 0,-1 1 0,0-1 0,0-1 0,7-2 1,5-2-62,43-11-91,-13 5 147,0-3 0,77-35-1,552-280 252,-661 323-213,11-5 10,0 2 1,1 0-1,49-11 0,-74 21 0,1 0 0,-1 0 0,0 0-1,1 0 1,-1 0 0,1 0-1,-1 1 1,0-1 0,1 0 0,-1 1-1,1-1 1,-1 1 0,0-1-1,0 1 1,1 0 0,-1 0 0,0-1-1,0 1 1,0 0 0,0 0-1,0 0 1,0 0 0,0 0 0,0 1-1,0-1 1,-1 0 0,1 0-1,0 2 1,3 4 63,-1 1 0,0 0 0,3 15 0,0-3-23,8 35 904,-18-60-464,-9-12-363,-1 2-1,0-1 0,-1 2 0,0 0 1,-1 1-1,-1 0 0,0 1 1,-1 1-1,-25-11 0,1 3-247,-1 2 0,-1 2 1,-52-11-1,60 18-337,1 2 0,-1 1 1,-48 0-1,95 11-164,-2-1 603,1-1-1,0 0 1,0 0 0,17 3 0,59 6 7,-21-3 142,-2 1 5,52 12-111,-92-17 10,-8-2-8,0-1 0,0 2 0,-1 0 0,0 1 0,0 1 0,20 12 0,-1 3 116,-4-2-134,-2 0-1,35 33 0,-27-17 172,77 72-210,-87-86 177,0-2-1,48 30 1,-32-29-74,77 28 0,-104-43-23,1 0 0,1-2 0,-1 1 0,1-2 1,-1 0-1,19 0 0,5-2 135,28-2 485,-58 1-581,0-2-1,0 1 1,-1-1 0,1-1-1,15-6 1,18-6 66,-33 13-57,-9 2-75,1 0 0,-1 0 0,1 0 0,-1 0 0,1 0 0,-1 0 0,0 0 0,1 0-1,-1 0 1,1 0 0,-1 0 0,0-1 0,1 1 0,-1 0 0,1 0 0,-1 0 0,0-1-1,1 1 1,-1 0 0,0-1 0,1 0 0,4-2-30,0 0 0,0 0 0,0 1 0,1-1 0,-1 1 0,11-2 0,-1 0-66,2 2 0,-1 0 0,0 0 0,19 2 0,15-2 293,71 1-565,-64 1 446,-53 1-60,0-1 0,1 1 0,-1-1 0,0 1 0,0 0 0,7 3 0,-9-3-83,-2 0 65,0 0 0,1 0-1,-1-1 1,0 1-1,0 0 1,1 0 0,-1 0-1,0-1 1,1 1 0,-1 0-1,1 0 1,-1-1-1,1 1 1,-1 0 0,1-1-1,0 1 1,-1-1 0,1 1-1,1 0 1,16 9-65,-11-6 131,-6-4 8,4 2 209,-5-2-247,0 0-1,0 0 1,1 0 0,-1 0 0,0 0-1,0 0 1,0 0 0,0 0-1,1 0 1,-1 0 0,0 0 0,3-1 513,-3 1-513,1-1 64,2-16-415,11-13 74,-14 30 214,0-1 1,0 0-1,1 1 1,-1-1 0,0 1-1,1-1 1,-1 1-1,0-1 1,1 1 0,-1-1-1,0 1 1,1-1-1,-1 1 1,1 0 0,-1-1-1,1 1 1,-1 0-1,1-1 1,-1 1 0,1 0-1,0 0 1,-1-1-1,1 1 1,0 0 0,7-5 286,-6 4-181,23-11-480,-6 5 486,-17 6-51,0 1 0,0-1-1,0 0 1,-1-1 0,1 1 0,0 0 0,-1 0 0,1-1 0,0 1 0,-1-1 0,0 1 0,1-1 0,-1 0 0,0 1 0,0-1 0,0 0-1,0 0 1,0 0 0,1-3 0,0 0-1,-1 0-1,1-1 1,-1 1-1,0 0 1,0-1-1,-1-6 1,3 2-47,0-5-1190,9 29 904,-8-11 262,25 31 170,-27-31-122,0 0-1,0 1 0,-1-1 0,1 1 1,0 4-1,2 3-130,-1-3 83,-1 0 0,0 0 0,-1 0 0,1 10 0,-1-9 74,0 0 0,1 0-1,3 10 1,-3-11-37,0 0 0,0 0 0,1 13 1264,-4-21-1235,0 0-1,0 0 0,1-1 1,-1 1-1,0 0 0,1-1 1,-1 1-1,0-1 1,1 1-1,-1-1 0,1 1 1,-1-1-1,0 1 0,1-1 1,-1 0-1,1 1 0,0-1 1,-1 1-1,0-3 1,-8-16 145,8 16-270,-3-8 77,1 0 1,0 0 0,1 0 0,-2-17 0,0 1 146,0 5 50,3 15-202,-1-1-1,1 0 0,0-10 1,0-5-34,1 15 32,-1-1 1,1 0 0,1 0 0,-1 1 0,2-1-1,2-12 1,6-14-37,4-11-169,1 4 471,-8 32-317,-7 10 57,1-1-1,-1 0 1,1 1-1,-1-1 1,1 1-1,-1-1 1,1 0-1,-1 1 1,0-1-1,1 0 1,-1 1-1,0-1 1,0 0-1,1-1 1,-1 2 3,0 0 0,0 1 0,0-1 0,0 0 0,1 0 0,-1 0 0,0 0 0,0 0 1,0 0-1,0 1 0,1-1 0,-1 0 0,0 0 0,0 0 0,0 0 0,1 0 0,-1 0 0,0 0 0,0 0 0,0 0 0,1 0 0,-1 0 0,0 0 1,0 0-1,0 0 0,1 0 0,-1 0 0,0 0 0,0 0 0,0 0 0,1 0 0,-1 0 0,0 0 0,0-1 0,0 1 0,0 0 0,1 0 0,-1 0 1,0 0-1,0 0 0,0 0 0,0-1 0,0 1 0,1 0 0,-1 0 0,0 0 0,0 0 0,0-1 0,0 1 0,0 0 0,0 0 0,0 0 0,0-1 1,0 1-1,0 0 0,0 0 0,0 0 0,0-1 0,0 1 0,0 0 0,11 16-321,20 104 413,-16-50-124,-12-49 32,2-1 0,0 1 0,10 25 0,-13-41 70,0 1 0,-1-1 1,0 0-1,0 1 0,1 6 1,-2-10 100,2 2-215,6 11 69,-8-9-67,0-5-63,0 0 128,0 0 0,0 0 0,1 1 0,-1-1 0,0 0 0,1 0 0,-1 0 0,0 0 0,1-1 0,-1 1 0,2 1 0,2 8 151,-4-9 72,0 2-175,0-3-45,0 0 1,0 0 0,0 1-1,0-1 1,0 0 0,0 0-1,0 1 1,0-1-1,0 0 1,0 0 0,0 1-1,0-1 1,0 0 0,0 0-1,0 1 1,0-1 0,0 0-1,0 0 1,-1 0-1,1 1 1,0-1 0,0 0-1,0 0 1,0 1 0,-1-1-1,-7 2 286,7-2-273,0 0 0,0 1 0,0-1 0,0 0 0,0 0 0,0 0 0,-1 1 0,1-1 0,0 0 0,0 0 0,0-1 0,0 1 0,0 0 0,0 0 0,0 0 0,0-1 1,0 1-1,0-1 0,0 1 0,-1-1 0,-31-20 666,26 14-674,4 5-27,0 0 0,1 0 1,-1 0-1,1-1 1,0 1-1,-1-1 1,1 0-1,0 0 1,1 0-1,-1 0 0,1 0 1,-2-4-1,1 3 19,0-1 0,0 1 0,0 1 0,0-1 0,-4-5 0,4 6-22,0 0 0,0-1 1,0 1-1,0-1 0,-1-4 1,-1-5-72,0 0 0,-1 1 1,-10-21-1,13 29-33,1 1-1,0-1 1,-1 0-1,1 1 1,1-1 0,-2-7-1,2 11 132,0 0-1,-1 0 0,1 0 0,0 0 1,0 0-1,-1 0 0,1 0 0,0-1 1,0 1-1,-1 0 0,1 0 1,0 0-1,0-1 0,0 1 0,-1 0 1,1 0-1,0 0 0,0-1 0,0 1 1,0 0-1,0 0 0,-1-1 1,1 1-1,0 0 0,0 0 0,0-1 1,0-6-52,0 0 1,0 0-1,0 1 1,1-1-1,0 0 0,0 0 1,1 1-1,0-1 1,5-11-1,17-38 79,-23 53-94,1-1 0,-1 1 0,0 0 0,1-1 0,0-5 0,-2 9 47,0 0 1,0 0-1,0 0 1,0 0-1,0 0 1,0 0-1,0 0 1,0 0-1,0 1 1,0-1-1,0 0 1,0 0-1,0 0 1,0 0-1,0 0 1,0 0-1,0 0 1,0 0-1,0 0 1,0 0-1,0 0 1,0 0-1,0 0 1,0 0-1,1 0 1,-1 0-1,0 0 1,0 0-1,0 0 1,0 1-1,0-1 1,0 0-1,0 0 1,0 0-1,0 0 1,0 0-1,0 0 1,0 0-1,1 0 1,-1 0-1,0 0 1,0 0-1,0-1 1,0 1-1,0 0 1,0 0-1,0 0 1,0 0-1,0 0 1,0 0-1,0 0 1,0 0-1,0 0 1,0 0-1,1 0 1,-1 0-1,0 0 1,0 0-1,0 0 1,0 0-1,0 0 1,0 0-1,0 0 1,0-1-1,0 1 1,0 0-1,0 0 1,7 10-85,7 13-63,-2 9 12,-5-16 131,6 23-1,-9-2 180,9 11-217,-8-22 75,-3-15 89,2 4-146,0-4 25,0 0-1,0 0 1,-1 0 0,0 1 0,-1-1-1,-1 1 1,0 0 0,0 18-1,-1-27 229,0-2-197,0 0-1,0-1 1,1 1-1,-1 0 1,0 0 0,0 0-1,0 0 1,0-1-1,0 1 1,0 0-1,-1 0 1,1 0-1,0-1 1,0 1-1,-1 0 1,1 0-1,0-1 1,-1 1-1,1 0 1,0-1-1,-1 1 1,1 0-1,-1-1 1,1 1-1,-1 0 1,0-1-1,1 1 1,-1-1-1,1 1 1,-1-1-1,0 0 1,0 1-1,1-1 1,-1 0-1,0 1 1,0-1-1,1 0 1,-1 0-1,0 0 1,0 1-1,0-1 1,1 0-1,-2 0 1,3-22 228,17-59-70,6-19-147,-15 66-68,7-17-168,-14 47 115,0-1-1,0 1 1,1 0 0,-1-1 0,1 1 0,0 0 0,0 1-1,7-8 1,-9 11 70,0-1 0,0 1 0,0-1 0,-1 1-1,1 0 1,0-1 0,0 1 0,0 0 0,0-1-1,0 1 1,0 0 0,0 0 0,0 0 0,0 0-1,0 0 1,0 0 0,-1 0 0,1 0 0,0 1 0,0-1-1,0 0 1,0 0 0,0 1 0,0-1 0,0 1-1,-1-1 1,1 1 0,0-1 0,0 1 0,-1-1-1,1 1 1,0 0 0,0 0 0,2 3 4,0-1 1,0 0-1,0 1 1,-1-1-1,1 1 1,1 5-1,3 7-19,-2 1 0,7 28 0,-11-22 204,-1-20-144,0 0 0,0 0 0,0 0 0,1 0 0,-1 0 0,2 5 0,-2-6 3,1-1 0,-1 1 0,0 0 0,1 0 0,-1 0-1,0-1 1,0 1 0,0 0 0,-1 0 0,1-1 0,0 1 0,-1 0-1,1-1 1,-1 1 0,1 0 0,-1-1 0,0 1 0,0 0 0,0-1-1,0 1 1,0-1 0,0 0 0,0 1 0,0-1 0,-1 0 0,1 0-1,-2 2 1,2-3-89,-15 6 415,-3-6-164,1 0-9,-1 0 1,-26-5 0,36 4-205,0 0 1,1 1-1,-15 1 1,-8-1-218,31 0 229,-1 0 0,0 1 1,1-1-1,-1 0 0,1 0 0,-1 0 0,0 1 1,1-1-1,-1 0 0,1 0 0,-1 1 0,0-1 0,1 1 1,-1-1-1,1 0 0,-1 1 0,1-1 0,-1 2 1,-1-1-42,-9 9-1951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24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43 4480,'-3'-43'10053,"-2"153"-6117,0 6-1728,5-116-2142,0 1 0,0 0 0,0 0 0,0-1 0,0 1 0,0 0 0,0-1 0,0 1 1,0 0-1,0 0 0,1-1 0,-1 1 0,0 0 0,1-1 0,-1 1 0,0-1 0,1 1 0,-1 0 0,1-1 1,-1 1-1,1 0 0,0-1-34,0 0 0,-1 1 0,1-1 0,-1 0 1,1 0-1,0 0 0,-1 0 0,1 0 0,0 0 0,-1 0 1,1 0-1,-1 0 0,1-1 0,0 1 0,-1 0 0,1 0 1,-1 0-1,1-1 0,0 0 0,5-2 36,0-1-1,-1 0 1,9-8-1,-8 6 99,44-42-127,-34 32 14,29-25-1,-38 35-78,-3 3 90,0 0 1,0-1-1,1 1 0,5-2 0,-10 4-56,1 1 0,-1-1 0,1 1 0,0 0 0,-1 0 0,1-1 0,0 1 0,0 0 0,-1 0 0,1 0 0,0 0-1,-1 0 1,1 0 0,0 0 0,0 0 0,-1 0 0,1 0 0,0 0 0,-1 0 0,1 1 0,0-1 0,-1 0 0,1 0 0,0 1 0,-1-1 0,1 1 0,0-1 0,-1 0 0,1 1 0,-1-1 0,1 1 0,-1-1-1,1 1 1,-1-1 0,0 1 0,1 0 0,0 0 0,0 3 16,1-1 0,0 1 0,-1 0 0,0-1-1,0 1 1,0 0 0,-1 0 0,1-1 0,-1 1-1,0 0 1,0 5 0,-2 2 107,0 0 0,-4 16-1,-1 1 115,6-4-256,1-23 155,6-2-30,-1 0 0,1 0 0,-1-1 0,1 1-1,-1-1 1,0 0 0,10-6 0,1 0-59,39-18-27,44-18-280,-97 43 223,-1 1 1,1-1 0,-1 1 0,1-1-1,-1 1 1,1-1 0,-1 1 0,1 0-1,0 0 1,-1 0 0,1 0-1,-1 0 1,1 0 0,0 0 0,-1 1-1,1-1 1,-1 0 0,1 1 0,-1-1-1,3 2 1,-3-1 27,-1 0-1,1 0 0,0 0 1,0 0-1,0 0 1,-1 1-1,1-1 1,-1 0-1,1 0 1,-1 1-1,1-1 0,-1 0 1,0 1-1,0-1 1,0 0-1,0 1 1,0-1-1,0 0 0,0 1 1,0-1-1,0 0 1,-1 3-1,-2 8 148,-1 0-1,0 0 1,-11 23-1,1-2 89,-31 74-319,35-87-2761,2-14-1244,-6-3-7720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25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992 8 5408,'-2'-7'4683,"-4"15"49,1 0-4649,-59 73 4595,4-8-3425,20-18-864,-3-3 0,-2-1 1,-78 67-1,-183 121 936,218-174-853,39-24-344,-82 85 0,126-120-457,4-3 56,-1-1-1,0 0 0,1 0 0,-1 0 1,0 0-1,0 0 0,0 0 0,-1 0 0,-1 1 1,3-3 227,1 0 0,0 0 0,0 0 0,0 0 1,0 0-1,0 0 0,0 0 0,0 0 0,0 0 0,-1 0 1,1 0-1,0 0 0,0 0 0,0 0 0,0 0 0,0-1 1,0 1-1,0 0 0,0 0 0,0 0 0,-1 0 0,1 0 1,0 0-1,0 0 0,0 0 0,0 0 0,0 0 1,0 0-1,0-1 0,0 1 0,0 0 0,0 0 0,0 0 1,0 0-1,0 0 0,0 0 0,0 0 0,0 0 0,0-1 1,0 1-1,0 0 0,0 0 0,0 0 0,0 0 0,0 0 1,0 0-1,0 0 0,0-1 0,4-7-1513,7-7-284,-10 15 1726,20-24-3855,16-21-5411,-24 26 7730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27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15 2496,'2'-4'8343,"-1"3"-7268,-3 0-856,1 0 1,-1 0-1,1 0 0,0 0 0,-1 0 0,0 0 0,1 1 0,-1-1 0,1 1 0,-1-1 0,0 1 1,1 0-1,-1-1 0,0 1 0,0 0 0,1 0 0,-1 0 0,0 1 0,1-1 0,-1 0 1,-1 1-1,-7 1 243,1 1 1,-15 7-1,9-4 39,-3 1 121,-24 13-1,37-17-566,-1 0 0,0 1 1,1 0-1,-1 0 1,1 0-1,0 1 0,-7 8 1,12-12-43,-1 0 0,0 0 0,1 0 0,-1 1-1,0-1 1,1 0 0,-1 0 0,1 0 0,0 1 0,-1-1 0,1 0 0,0 1 0,0-1 0,0 0 0,0 0 0,0 1 0,0-1 0,0 0 0,0 1 0,1-1 0,-1 0 0,0 0 0,1 1 0,-1-1 0,1 0 0,-1 0 0,1 0-1,1 2 1,1 1 129,1 1 0,0-1 0,0 0-1,10 7 1,-5-3-80,32 26 516,-29-25-461,0 0 0,0 2 0,-1-1 0,0 1 0,13 19 0,1-5 379,-24-24-272,-12 15 774,8-14-979,0-1 0,-1 1 0,1-1 0,-1 0-1,0 0 1,1 0 0,-1 0 0,-6 0 0,-33 0 79,26-1-89,-99-3-1156,59 2-2532,0 0-5969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27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17 6240,'-11'-5'1105,"-10"-7"6019,23 12-5865,20 0-118,-1 1 0,1 1 0,40 9 0,-53-8-1069,0 0-1,0 0 1,0 1-1,0 0 1,0 0 0,-1 1-1,1 0 1,-1 0 0,-1 1-1,1 1 1,7 7-1,-13-12-39,0 1 0,0 0-1,0-1 1,0 1 0,0 0-1,-1 0 1,1 0 0,-1 0 0,0 0-1,0 1 1,0-1 0,-1 0-1,1 1 1,0 3 0,-1-1 31,0-1 0,-1 0 0,0 0 0,0 1 1,0-1-1,0 0 0,-1 0 0,-2 7 0,-2 0 71,-1-1-1,0 1 1,-1-1-1,0 0 1,0-1-1,-12 11 1,-5 2 447,-1-2 1,-42 27 0,5-4-156,62-44-386,0 0-1,1 1 1,-1-1 0,0 1 0,0-1 0,1 1 0,-1-1 0,0 1 0,1 0 0,-1-1 0,1 1 0,-1 0 0,1-1 0,-1 1 0,1 0 0,-1 0 0,1-1 0,0 1 0,-1 0 0,1 0-1,0 0 1,0 0 0,0-1 0,0 1 0,0 2 0,0-2-18,1-1 1,-1 1-1,1 0 0,0 0 0,-1-1 1,1 1-1,0 0 0,0-1 0,-1 1 0,1-1 1,0 1-1,0-1 0,0 1 0,0-1 1,0 1-1,0-1 0,0 0 0,1 1 1,9 1-16,-1 0 0,21 0 0,-30-2-7,116 1-3788,-63-1-626,-10 0-3063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38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431 12 2976,'0'-11'11152,"-10"27"-6681,-11 20-4132,2 0 193,8-13-155,-15 23-1,-4 5-6,-7 9 44,-8 7-88,3 2-1,-53 117 0,92-178-307,-59 147 403,55-133-362,1 0 1,0 0-1,2 1 0,1-1 1,-1 28-1,5-39-32,0 1 0,0-1 0,1 0 1,1 0-1,0 0 0,1-1 0,-1 1 0,2-1 0,0 0 0,0 0 0,1 0 1,0-1-1,8 10 0,10 10 42,2-2 0,43 37 0,6 0-441,3-5-3816,-73-54 3406,1-2 0,0 1 0,-1 0 1,1-1-1,0 0 0,0-1 0,1 1 1,-1-1-1,1 0 0,-1-1 0,11 2 1,-3-3-1899,24-3 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39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 5312,'-6'-8'2891,"11"14"90,-1-2-2769,0 1 1,-1 1 0,1-1 0,-1 0-1,0 1 1,-1 0 0,3 7 0,4 8 261,72 141 1850,-50-101-1598,-19-35-438,-1 0 0,-1 0 0,-2 1 0,0 0 0,4 32 0,-7-17 93,-1 0-1,-4 73 0,-2-85-182,-2 1-1,-1-1 1,-2 0-1,-1-1 1,-22 57-1,-80 130 731,99-196-913,-38 71-882,-16 26-5236,44-80-878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3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474 5 2976,'-1'-1'159,"1"1"1,0 0-1,0 0 1,0 0-1,0-1 0,0 1 1,0 0-1,-1 0 1,1 0-1,0-1 0,0 1 1,0 0-1,-1 0 1,1 0-1,0 0 1,0 0-1,-1-1 0,1 1 1,0 0-1,0 0 1,-1 0-1,1 0 0,0 0 1,0 0-1,-1 0 1,1 0-1,0 0 0,-10 4 5809,3 0-6709,-3 1 1036,-1 0-1,2 1 1,-1 0-1,1 1 1,0 0 0,0 1-1,1 0 1,0 0-1,0 0 1,1 1-1,0 0 1,-6 12-1,-98 210 2184,95-194-2198,-75 175 1378,73-161-1099,-21 95 0,28-100-391,2-10-61,-3 12 116,-11 82 0,22-116-198,0 0 1,1 1-1,0-1 0,2 1 1,-1-1-1,2 0 0,0 0 1,0 0-1,1 0 0,9 18 1,-5-17-397,1 1 1,0-2 0,2 1 0,0-1-1,0-1 1,1 0 0,1-1 0,26 21-1,-9-12-1320,1-1 1,1-2-1,37 16 0,40 13-5322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40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24 5312,'0'-17'1701,"0"17"-1674,0-1-1,0 1 0,0 0 1,0-1-1,0 1 1,0 0-1,0 0 1,0-1-1,0 1 0,0 0 1,1 0-1,-1-1 1,0 1-1,0 0 1,0 0-1,1-1 1,-1 1-1,0 0 0,0 0 1,0 0-1,1-1 1,-1 1-1,0 0 1,1 0-1,-1 0 0,0 0 1,0 0-1,1-1 1,-1 1-1,0 0 1,1 0-1,-1 0 1,0 0-1,0 0 0,1 0 1,-1 0-1,0 0 1,1 0-1,-1 0 1,0 0-1,1 0 0,-1 1 1,0-1-1,0 0 1,1 0-1,-1 0 1,0 0-1,1 0 0,-1 1 1,16 7 1334,-5 2-778,0-1 0,0 2 0,-1 0 0,10 13 0,32 53 682,-34-48-795,29 42 556,63 103 924,-95-146-1715,-1 1 1,-1 0-1,-1 1 0,-2 0 0,-1 1 0,6 34 0,-12-42-132,0 1-1,-1 0 0,-1-1 0,-1 1 0,-1 0 0,-2-1 0,0 1 0,-12 41 0,8-45-1,-1-2 0,-1 1-1,-1-1 1,0 0-1,-1-1 1,-1 0 0,0-1-1,-2 0 1,-24 22 0,-14 7-779,-87 57 1,118-87 135,-26 18-2200,-62 42-2975,36-33-149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4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2560,'10'-8'2149,"3"8"-1264,0 1 1195,0-2 0,18-2 0,-18 2-1716,0 0-1,0 1 1,13 1-1,4 0-57,55-7 243,-7 1-292,256 4 613,-47 2-375,118 0 10,-136 1-295,-18 1-62,167-2 215,-107-7-162,32 0-12,419-18 632,-271 12-416,-311 8-330,345 1 213,-520 3-286,577-2 209,-291 3-248,50 3-102,202 2 426,-337-8-195,364 6-151,60-1 262,-580-3-101,526-11 212,-332 4 190,-94 5-256,503 2-3,-248 4 342,-195 0 21,-55-8-244,-55 0-173,269-3 97,-93-3-655,-153 4 286,-10-2-3125,-79 4 1286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57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44 185 2720,'0'0'12128,"1"-9"-10081,3 3-1765,1 0-1,0 0 0,0 1 1,1 0-1,0 0 0,0 0 1,0 0-1,0 1 0,1 0 0,10-4 1,13-9 42,41-26 428,-55 34-664,1 0-1,0 2 1,0 0-1,0 1 1,1 0 0,23-3-1,-32 8-34,-1 0 0,1 0 0,0 1 0,15 1-1,-23-1-26,1 0-1,-1 0 0,1 1 0,-1-1 0,1 0 0,-1 1 0,0 0 0,1-1 1,-1 1-1,0 0 0,0 0 0,1-1 0,-1 1 0,0 0 0,1 2 0,-1-2-12,0 0-1,-1 0 1,0 0 0,1 0-1,-1 1 1,0-1-1,1 0 1,-1 0-1,0 0 1,0 0-1,0 1 1,0-1 0,0 0-1,0 0 1,-1 0-1,1 0 1,0 1-1,0-1 1,-1 0-1,1 0 1,-1 0-1,0 2 1,-5 7 69,1 0 0,-14 17 0,-4 7 56,2 4 139,-26 65 0,-7 45-22,42-112-184,10-31-46,0 0 0,1 1-1,0-1 1,0 1 0,0-1 0,1 1-1,-1-1 1,2 8 0,-1-10-15,1-1 0,-1 0-1,1 1 1,-1-1 0,1 0-1,0 0 1,0 1 0,0-1 0,0 0-1,1 0 1,-1 0 0,0 0 0,1 0-1,-1-1 1,1 1 0,0 0 0,0-1-1,0 1 1,-1-1 0,1 0 0,4 2-1,114 50-259,-89-40 381,-22-10-128,-1 0-1,1 1 1,-1-1-1,0 2 1,0-1 0,-1 1-1,1 0 1,-1 1-1,-1 0 1,9 9 0,-14-15 8,-1 1 0,1-1 1,-1 1-1,1 0 0,-1-1 1,0 1-1,1 0 1,-1-1-1,0 1 0,0 0 1,1-1-1,-1 1 0,0 0 1,0 0-1,0-1 0,0 1 1,0 0-1,0 0 1,0-1-1,0 1 0,0 0 1,0 0-1,-1-1 0,1 1 1,0 0-1,-1 0 0,0 1 11,0 0-1,0-1 1,-1 1-1,1-1 1,0 1-1,-1-1 0,1 1 1,-1-1-1,-3 2 1,-2 1 53,0 0 0,0-1 0,-16 6 0,-11 1 134,-66 19 133,81-25-200,-1-1 0,0 0 1,-24 0-1,13-3-433,-85-2-1919,41-5-6323,70 4 5338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2:07:05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2912,'5'-2'11324,"5"2"-8898,8 3-2998,23 9 754,-19-5 402,36 7-1,66-4-171,-33-5-296,-67-4-827,-15-1-1927,-5 0 980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14:06.63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1041 518 4320,'-3'0'45,"1"-1"0,-1 1 1,1 0-1,0-1 0,0 0 0,-1 0 1,1 0-1,0 0 0,0 0 0,0 0 1,0 0-1,0 0 0,0-1 0,0 1 1,0-1-1,0 0 0,1 0 0,-1 1 1,1-1-1,-1 0 0,1 0 0,-2-4 0,1 2-17,-1 1-1,0-1 1,0 1-1,0-1 1,-7-5-1,-61-50 2334,-2-2-978,38 29-587,6 6-216,17 16-221,0-2 0,-19-23-1,5 5 54,-34-29 490,51 51-766,0 1 0,0 1 0,-1 0-1,0 0 1,-14-6 0,9 6-14,0 0 0,0 1 0,0 0-1,-1 2 1,-29-4 0,-30 6-186,-102 13 0,56 11-83,112-21 65,6-2 46,-2 1-43,0 0 0,1 0 0,-1 1 1,0-1-1,1 1 0,-1 0 0,-5 4 0,12-5-342,23 3 215,0-1 1,1-1-1,28-2 1,78-10 360,-105 8-50,0-2 0,0-1 0,0-1-1,-1-1 1,45-18 0,-63 22-41,-2 1 83,-1 0 0,0-1 0,1 0-1,5-4 1,-11 7-148,1 0 1,-1-1-1,1 1 0,-1-1 0,1 1 0,-1 0 0,1-1 1,-1 1-1,1-1 0,-1 1 0,0-1 0,1 1 0,-1-1 1,0 1-1,0-1 0,1 0 0,-1 1 0,0-1 0,0 1 1,0-1-1,1 0 0,-1 1 0,0-1 0,0 1 0,0-1 1,0 0-1,0 1 0,0-1 0,-1 0 0,1 1 1,0-1-1,0 1 0,0-1 0,-1 0 0,1 1 0,0-1 1,0 1-1,-1-1 0,1 1 0,0-1 0,-1 1 0,1-1 1,-1 1-1,1-1 0,-1 1 0,1 0 0,-1-1 0,0 1 1,-1-2-212,-1 0 0,0 0 1,1 1-1,-1-1 0,0 1 1,0 0-1,0 0 0,1 0 1,-1 0-1,0 0 0,-1 1 1,-4-1-1,-1 1-600,-1 0 0,1 1 0,-14 3 0,-55 13-1753,-5-2-454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5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29 4992,'0'-2'221,"0"1"-74,0-1 0,0 0 1,0 1-1,0-1 0,0 0 1,0 1-1,0-1 0,1 1 1,-1-1-1,1 0 0,-1 1 1,1-1-1,0 1 0,-1-1 0,1 1 1,8 0 7256,-9 1-7246,6 16 1607,0 20-780,-6 12 9,-2 0 0,-11 72 0,2-35-589,-47 300 1445,54-366-1720,2-12 52,0 0 1,1 0-1,0 10 0,1-16 181,14-11 373,-10 7-727,-1-1 0,0 0 0,-1 0 1,1 0-1,-1 0 0,1 0 0,1-8 1,4-4-90,2-7-7,0 0-1,10-41 1,-2 7-8,-13 39-73,0 0 0,-1 0 0,-1-1 0,0 1 0,-1-29 0,12 256 1095,-9-161-755,-3-37-135,0 0 1,6 18-1,2 5 123,-8-27-1142,-2-6 702,0-1-1,1 0 1,-1 1 0,1-1-281,-1 1 281,0-1 0,1 0 0,-1 0 0,1 1-1,-1-1 1,0 0 0,1 0 0,-1 0-1,1 1 1,-1-1 0,0 0 0,1 0-1,-1 0 1,1 0 0,-1 0 0,1 0-1,-1 0 1,1 0 0,-1 0 0,0 0 0,1 0-1,0-1 1,2 1 98,7 0-2033,-1 0 0,0-1 0,11-3 0,-11 2 591,1-1 0,15-7-1,4-5 212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59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37 5472,'-1'-1'214,"1"-1"1,0 1-1,-1-1 1,1 0-1,0 1 1,0-1-1,0 0 1,0 1-1,1-3 0,0-9 4964,-1 12-5052,0 1-1,0 0 1,-1 0-1,1-1 1,0 1-1,0 0 1,0 0-1,0-1 1,0 1-1,-1 0 1,1 0 0,0 0-1,0-1 1,0 1-1,0 0 1,-1 0-1,1 0 1,0 0-1,0-1 1,-1 1-1,1 0 1,0 0-1,0 0 1,-1 0-1,1 0 1,0 0-1,-1 0 1,0 0-17,-1 0 0,1 1 0,-1-1 1,1 0-1,-1 1 0,1 0 0,0-1 0,-1 1 1,1 0-1,0-1 0,-1 1 0,1 0 0,0 0 1,0 0-1,-2 2 0,-16 22 744,16-21-744,-10 15 127,1 1 0,0 0 0,2 1 0,1 0 0,0 0 0,2 1 0,0 0 0,2 0 0,0 1 0,2 0 0,-2 36 0,5-47-136,1 29 266,-1-39-318,1 0 0,-1 0 0,0-1-1,1 1 1,-1 0 0,1 0 0,0 0 0,0-1 0,-1 1 0,1 0 0,0-1 0,1 1-1,-1-1 1,0 1 0,0-1 0,0 0 0,3 2 0,-4-3-26,1 1 1,-1-1-1,1 0 1,-1 0-1,1 0 1,-1 1-1,1-1 0,-1 0 1,1 0-1,-1 0 1,1 0-1,-1 0 0,1 0 1,-1 0-1,1 0 1,-1 0-1,1 0 1,-1-1-1,1 1 0,-1 0 1,1 0-1,-1 0 1,1-1-1,-1 1 1,0 0-1,1 0 0,-1-1 1,1 1-1,-1 0 1,1-1-1,10-13 367,-10 11-364,14-22 136,-1-2 0,-2 0 0,13-39 0,-20 53-154,6-31-44,-10 43-81,0 6 99,-1 12 81,-3 196 487,2-177-226,-2 0 0,-12 61 0,-29 66 490,38-143-753,-2-1 0,-12 25 1,16-36-31,0-1 0,-1 0 1,0 0-1,0 0 0,-1-1 0,1 1 0,-2-1 1,-8 7-1,13-12-19,-1 1 0,1-1 0,-1 1 0,0-1 1,1 0-1,-1 0 0,0 0 0,0 0 0,1-1 0,-1 1 0,0-1 1,0 1-1,0-1 0,0 0 0,0 0 0,-4-1 0,3 0 14,-1 0 0,0-1-1,1 0 1,0 1 0,-1-1-1,1-1 1,0 1 0,0-1-1,-5-3 1,0-2 4,1 0 1,0 0-1,0 0 1,0-1-1,1-1 1,1 1-1,-8-14 1,10 14-22,-3-3-29,1 1 0,1-1 0,0 0 0,1 0 0,-5-20 0,9 29 24,0 1-1,0 0 1,1-1-1,-1 1 1,0-1-1,1 1 0,0-1 1,-1 1-1,1 0 1,0-1-1,0 1 0,0 0 1,0 0-1,1 0 1,-1 0-1,1 0 0,-1 0 1,1 0-1,0 0 1,0 0-1,-1 1 1,1-1-1,0 1 0,0 0 1,1-1-1,3-1 1,3-1 7,1-1 0,0 1 1,1 1-1,17-5 1,-7 4 1,0 2 0,1 0 0,-1 0-1,35 4 1,85 18-183,-115-12 176,-21-6-323,-1-1-1,1 1 1,0-1 0,0 0 0,9 1 0,-5-1-2153,-6 0 400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7:59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24 4640,'0'-1'-1,"-1"-1"404,-1-1-1,1 1 1,-1 0-1,0-1 1,0 1-1,-3-4 1,4 6-271,0 0 0,1-1 0,-1 1 0,1 0 0,-1 0 0,0 0 0,1-1 0,-1 1-1,1 0 1,-1 0 0,0 0 0,1 0 0,-1 0 0,0 0 0,1 0 0,-1 0 0,0 0 0,1 0 0,-1 1 0,0-1 0,1 0 0,-1 0 0,1 0 0,-1 1 0,0-1 0,1 0 0,-1 1 0,1-1 0,-1 1 0,1-1 0,-1 1 0,1-1 0,-1 1 0,1-1 0,-1 1 0,-14 18 1022,1-1 1,-15 25 0,-18 25 676,3-17-778,-23 30 513,21-17-1074,4 3-1,3 1 1,2 1 0,-28 80 0,55-124-438,1 0 1,1 0-1,2 0 0,0 1 1,-3 35-1,9-51-72,0 1 0,0-1 0,0 1 1,2-1-1,-1 1 0,1-1 0,1 0 0,0 0 0,0 0 0,1 0 0,0-1 0,1 1 0,0-1 0,0 0 0,1-1 0,9 12 0,-1-6-487,1 0 0,0 0 1,1-2-1,0 0 0,1 0 0,0-2 1,1 0-1,0-1 0,1-1 0,0-1 1,0 0-1,0-2 0,1 0 0,0-1 0,0-1 1,27 1-1,26-5-2782,78-11-1,-99 7 2354,98-7-2794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8:0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6304,'4'2'586,"0"0"-1,-1 0 1,1 0 0,-1 1 0,5 3-1,2 5 181,-1-1-1,0 2 1,-1-1-1,0 1 1,-1 1-1,10 23 1,-7-17-253,10 21 681,50 106 1736,-55-111-2285,-1 1 0,9 44 0,-14-43-155,-2 2 0,-2-1 0,-1 1 0,-3-1 0,-4 68 0,1-85-411,-2 1 1,0-1-1,-1 1 1,-2-1-1,0-1 0,-1 1 1,-1-1-1,0-1 1,-2 0-1,0 0 0,-25 29 1,24-34-533,-1-1 0,0 0 0,-1-1 0,-1 0 0,0-1 0,-28 15 0,22-16-1803,-1 0 1,0-1 0,0-1 0,-40 7-1,27-8-4010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8:0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43 2144,'0'-2'46,"1"1"0,-1 0 0,0-1 0,1 1 0,-1 0 0,0 0 0,1 0 0,-1 0 0,1-1 0,0 1 0,-1 0 0,1 0 0,0 0 0,0 0 0,0 0 1,0 0-1,0 1 0,0-1 0,0 0 0,0 0 0,1 0 0,7-6 306,0-5 9006,-13 16-7425,1 0-1642,0 0-1,0 1 1,1-1 0,-1 1 0,1-1 0,-2 8 0,-7 13 344,-10 19 338,-2-2-1,-45 63 1,20-48-342,20-25-224,-30 46 0,37-43-199,2 0 0,1 1 0,2 1 0,-12 41-1,20-49-53,0 0 0,2 0 0,2 0 0,0 1 0,2-1 0,3 39 0,0-56-69,0 1 1,1-1-1,1 0 0,0 0 0,1 0 0,0 0 0,1-1 0,9 18 0,-5-15 12,0-1 0,1 0 0,1 0 0,-1-1 1,2 0-1,13 10 0,88 61 666,-96-71-710,18 8-17,-32-19-216,0 1 0,0-1 0,0 0 0,1 0-1,-1 0 1,0-1 0,0 1 0,0-1-1,6 0 1,-7 0-152,-1 0-1,1 0 0,-1 0 1,0-1-1,1 1 0,-1 0 1,0-1-1,1 0 0,-1 1 1,0-1-1,1 0 0,-1 1 1,0-1-1,0 0 0,0 0 1,0 0-1,0 0 0,0 0 1,0 0-1,0 0 0,-1-1 0,1 1 1,0 0-1,-1 0 0,2-3 1,-1 0-1047,0 0 1,-1 0-1,1 1 1,-1-1 0,0 0-1,0 0 1,0 0-1,-2-6 1,-2-9-958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8:02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61 2560,'0'0'37,"0"0"-1,0 0 1,0 0-1,1 0 1,-1 0 0,0 0-1,0 0 1,0 0-1,1 0 1,-1 0 0,0 0-1,0 0 1,0 0-1,1 0 1,-1 0 0,0-1-1,0 1 1,0 0 0,0 0-1,0 0 1,1 0-1,-1 0 1,0-1 0,0 1-1,0 0 1,0 0-1,0 0 1,0 0 0,1-1-1,-1 1 1,0 0 0,0 0-1,0 0 1,0 0-1,0-1 1,2-1 778,4 3-57,-3 1-486,-1-1 0,1 1 0,-1 0 0,1 0 0,-1 0 0,0 0 0,0 0 0,0 1 0,0-1 1,0 0-1,0 1 0,-1 0 0,1-1 0,-1 1 0,0 0 0,0 0 0,0 0 0,0-1 0,0 1 1,-1 0-1,1 0 0,-1 0 0,0 1 0,0-1 0,0 0 0,0 0 0,0 0 0,-1 0 0,0 3 1,-1 2 50,0-1 0,0 0 0,0 0 1,-1 0-1,0 0 0,-1 0 0,1-1 1,-1 1-1,0-1 0,-1 0 1,-6 6-1,5-6-145,-1 0 0,1-1 0,-1 0 1,-1 0-1,1-1 0,-1 0 0,0 0 0,0 0 0,0-1 1,0-1-1,-1 1 0,1-1 0,-1-1 0,-9 1 1,4-1-43,0-1 1,1 0 0,-1-1 0,0-1 0,0 0-1,1-1 1,-1 0 0,-14-7 0,24 9-111,0-1 0,-1 0 0,1 0 0,0-1 0,0 1 0,0-1 0,0 0 0,1 0 0,-1 0 0,1 0 0,-5-6 0,7 6-43,-1 1 0,1 0 0,0 0 0,-1-1 0,1 1-1,0-1 1,1 1 0,-1-1 0,0 1 0,1-1 0,0 0 0,-1 1 0,1-1 0,0 1-1,0-1 1,1 0 0,-1 1 0,0-1 0,1 1 0,0-1 0,1-4 0,3-3-47,0 1 1,0-1 0,1 1-1,0 0 1,1 1 0,0-1 0,0 1-1,1 1 1,0-1 0,0 1-1,14-8 1,-10 7 11,0 1 0,0 0 0,1 1 0,0 0 1,1 1-1,-1 0 0,1 1 0,16-2 0,-26 6 54,-1-1 0,1 1-1,-1 0 1,1 0 0,0 1 0,-1-1-1,1 1 1,-1-1 0,1 1 0,-1 0-1,0 1 1,1-1 0,3 3 0,-2-2 69,-1 2 0,1-1 0,-1 0 0,0 1 1,0 0-1,0 0 0,6 8 0,-2 2 265,0 0-1,0 0 1,-1 1-1,9 29 1,-12-30-121,0 1 1,-2 0-1,1 0 0,-2 0 1,0 23-1,-10 77 779,6-86-784,-22 142 615,19-149-711,0 1 0,-2-1 0,0 0 0,-1 0 0,-18 28 0,22-40-99,-1-1 0,-1 1-1,0-1 1,0 0 0,-1-1-1,0 1 1,-15 11 0,6-8-178,-24 12 1,35-21-756,-1 0 1,0 0-1,-14 3 1,10-8-2588,11 2 3412,0 0 1,-1 0-1,1 0 0,0 0 1,0 0-1,0 0 1,0 0-1,0 0 0,0-1 1,0 1-1,0 0 0,0 0 1,0 0-1,0 0 1,-1 0-1,1-1 0,0 1 1,0 0-1,0 0 1,0 0-1,0 0 0,0 0 1,0-1-1,0 1 0,0 0 1,0 0-1,0 0 1,1 0-1,-1 0 0,0-1 1,0 1-1,0 0 1,0 0-1,0 0 0,0 0 1,0 0-1,0 0 1,0-1-1,1 1-278,-1 0 279,0 0-1,0 0 1,0 0-1,0 0 0,0 0 1,1 0-1,-1-1 1,0 1-1,0 0 0,0 0 1,0 0-1,0 0 0,1 0 1,-1 0-1,0 0 1,0 0-1,0 0 0,0 0 1,0 0-1,1 0 1,-1 1-1,16-8-5233,6-4 2476,2-8-67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8:03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10048,'-5'3'8368,"-7"16"-6692,5-9-670,-11 15-253,-1-1-1,-34 32 1,-4 5-2515,58-80-9758,11-6 6054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8:0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26 5824,'-1'-26'10208,"-6"32"-9731,0 1 0,0 0 1,1 0-1,0 0 0,1 0 0,-7 13 1,0-2-38,11-18-417,-45 73 1723,42-64-1602,0-1 1,0 1-1,1 0 0,0 1 0,1-1 0,-3 18 0,4-23-111,1-1-1,0 0 1,0 1 0,1-1-1,-1 0 1,1 1-1,-1-1 1,1 0-1,0 1 1,0-1 0,1 0-1,-1 0 1,1 0-1,2 4 1,-1-3 38,0 0 1,1 0 0,-1-1-1,1 1 1,0-1 0,0 0-1,0 0 1,8 4 0,-2-2 40,1 0 0,-1-1 1,1-1-1,0 0 0,0 0 1,0-1-1,23 1 0,-12-2 44,1-2 0,0 0 0,-1-1 0,44-11-1,-54 10-129,-1-1-1,0 0 0,0-1 1,0 0-1,-1 0 0,0-1 0,0-1 1,0 0-1,-1 0 0,0-1 1,11-10-1,-17 14-15,0-1 1,0 1-1,-1-1 1,1 1-1,-1-1 1,0 0 0,0 0-1,0 0 1,-1 0-1,1 0 1,-1 0-1,-1 0 1,1-1-1,-1 1 1,0 0-1,0-1 1,0 1-1,-3-10 1,3 11-40,-1 0 0,0 0 0,-1 0 0,1 1 0,-1-1 0,1 0 0,-1 1 1,0-1-1,-1 1 0,1-1 0,-1 1 0,1 0 0,-1 0 0,0 0 0,0 0 0,0 1 0,0-1 1,-1 1-1,1 0 0,-1 0 0,1 0 0,-1 0 0,0 1 0,-6-2 0,-1 0-142,0 1 1,0 1-1,0 0 0,-1 0 0,1 1 0,0 0 0,-20 4 1,24-2-454,1-1 1,0 1-1,0 0 0,0 1 1,0-1-1,0 1 1,0 0-1,1 1 1,-1-1-1,1 1 1,0 0-1,0 1 1,0-1-1,-7 10 1,-14 27-6753,15-19 3392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8:0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386 80 7968,'-9'-5'858,"7"4"-721,0 0-1,1 0 0,-1 0 0,0 0 1,0 0-1,1 1 0,-1-1 0,0 1 1,0-1-1,0 1 0,0 0 1,0 0-1,0-1 0,0 1 0,0 1 1,0-1-1,0 0 0,0 0 0,-3 2 1,-12 2 590,0 1 1,1 1-1,0 0 0,0 2 1,0 0-1,1 0 1,0 1-1,1 1 1,-17 15-1,10-5-130,1 1-1,1 1 1,0 1-1,2 1 1,1 0-1,-17 35 1,30-52-466,0 1 0,1-1 1,-1 1-1,1 0 0,1-1 0,0 1 1,-1 13-1,2-18-90,0-1 0,0 1 0,0 0 0,0-1 1,1 1-1,-1 0 0,1-1 0,0 1 0,-1-1 0,1 1 0,1-1 0,-1 1 0,0-1 1,0 0-1,1 1 0,-1-1 0,1 0 0,0 0 0,0 0 0,0 0 0,0-1 0,0 1 0,0 0 1,0-1-1,0 0 0,5 3 0,0-2 35,0 0-1,0-1 1,0 1 0,0-1 0,0-1-1,0 1 1,0-1 0,0-1 0,10-1-1,2-1-144,1-1 0,21-8-1,-29 8 50,0-1-1,-1 0 1,0-1 0,0 0-1,0-1 1,-1 0 0,0-1-1,0 0 1,-1-1 0,0 0-1,0 0 1,11-18-1,-7 8-6,-1 0-1,-1-2 0,-1 1 1,-1-1-1,0-1 0,4-22 1,-10 33 5,0 1 0,-1-1 1,-1 0-1,0 1 1,0-1-1,-1 0 0,-2-17 1,1 24-6,1 0 1,-1 0 0,0 0-1,0 0 1,-1 0 0,1 0-1,-1 0 1,0 0 0,0 1-1,0-1 1,-1 1 0,1-1-1,-1 1 1,0 0 0,0 0-1,0 0 1,0 1 0,0-1-1,-1 1 1,1-1 0,-1 1-1,-5-2 1,-3 0-153,0 0 0,0 2 0,-1-1 1,1 1-1,-1 1 0,1 0 0,-1 1 0,0 1 1,1 0-1,-1 0 0,1 1 0,0 1 0,0 0 0,-1 0 1,2 1-1,-13 6 0,20-7-156,0-1 1,0 0-1,1 1 0,-1-1 0,1 1 1,-1 0-1,1 1 0,0-1 1,0 0-1,1 1 0,-1 0 0,1-1 1,-1 1-1,-2 7 0,4-9 80,1 1-1,-1-1 1,1 0 0,-1 1-1,1-1 1,0 1 0,0-1-1,0 1 1,0-1 0,0 0-1,0 1 1,1-1 0,-1 1-1,1-1 1,0 0-1,0 1 1,-1-1 0,2 0-1,-1 0 1,0 0 0,0 0-1,1 0 1,-1 0 0,1 0-1,-1 0 1,1 0-1,0-1 1,2 3 0,0-2-64,0 1 0,-1-1 1,1 0-1,0 0 0,1 0 1,-1 0-1,6 1 0,8 1-1470,21 3 0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8:0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23 7040,'-1'-11'1704,"1"11"-1667,0 1-1,0-1 1,0 0 0,0 0 0,0 0 0,-1 0 0,1 0 0,0 0 0,0 0 0,0 0-1,0 0 1,0 0 0,0 0 0,0 0 0,0 0 0,0 0 0,0 0 0,-1 0 0,1 1 0,0-1-1,0 0 1,0 0 0,0 0 0,-2-2 1880,1 4-1532,1 0 1,-1 1-1,1-1 0,0 0 0,0 1 0,0-1 0,0 0 0,1 5 0,0 3 464,-1-3-618,0 2 332,0 1 1,-1 0 0,-3 18-1,-1 16 718,5-38-1091,0 1 0,-1-1 0,0 0 1,0 1-1,0-1 0,-1 0 0,0 0 0,-3 7 0,5-13-133,0 1 1,0-1-1,0 0 1,0 1-1,0-1 0,0 0 1,0 1-1,0-1 1,0 0-1,0 0 1,1 1-1,-1-1 0,0 0 1,0 1-1,0-1 1,0 0-1,0 0 0,1 1 1,-1-1-1,0 0 1,0 0-1,0 1 0,1-1 1,-1 0-1,0 0 1,0 0-1,1 0 1,-1 1-1,0-1 0,0 0 1,1 0-1,-1 0 1,1 0-1,16-19 174,-1-1-1,23-36 1,-25 34-126,1 0 1,30-33-1,-41 51-32,1-1 0,-1 1 0,1 0 0,-1 1 1,1-1-1,8-3 0,-12 7-68,-1 0-1,0 0 1,1 0-1,-1 0 1,1 0 0,-1 0-1,0 0 1,1 0 0,-1 0-1,1 0 1,-1 1 0,0-1-1,1 0 1,-1 0-1,0 1 1,1-1 0,-1 0-1,0 0 1,1 1 0,-1-1-1,0 0 1,0 1-1,1-1 1,-1 0 0,0 1-1,0-1 1,0 0 0,1 1-1,4 12 84,-5-13-86,3 11 59,-1 1 1,-1-1-1,0 0 1,0 0-1,-1 1 1,-2 14-1,1 8 53,1-34-102,0 1-1,0-1 1,0 1 0,0-1-1,0 1 1,1-1 0,-1 1-1,0-1 1,0 1 0,0-1 0,1 1-1,-1-1 1,0 1 0,1-1-1,-1 0 1,0 1 0,1-1-1,-1 1 1,0-1 0,1 0 0,-1 1-1,1-1 1,-1 0 0,0 0-1,1 1 1,-1-1 0,1 0-1,-1 0 1,1 0 0,-1 1 0,1-1-1,-1 0 1,1 0 0,-1 0-1,1 0 1,0 0 0,-1 0-1,1 0 1,0 0 0,23-5 241,-22 4-238,31-10 97,52-26 0,-58 24-209,1 1-1,0 1 1,31-8 0,-57 19 109,0 0 0,0-1 0,1 1 1,-1 0-1,0 0 0,0 0 1,1 0-1,-1 1 0,0-1 1,0 1-1,0-1 0,1 1 1,-1 0-1,0 0 0,0 0 1,0 0-1,0 0 0,0 0 1,-1 0-1,1 1 0,0-1 1,0 1-1,-1-1 0,1 1 0,-1 0 1,0-1-1,1 1 0,-1 0 1,0 0-1,0 0 0,0 0 1,0 0-1,0 0 0,-1 1 1,1-1-1,-1 0 0,1 0 1,-1 0-1,0 1 0,0-1 1,0 3-1,-1 11 93,0 1-1,-1-1 1,-1 0 0,-1 0-1,0 0 1,-1-1-1,-12 26 1,3-14-2891,9-20-3125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14:07.544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739 10 4320,'-6'-4'572,"5"4"-450,0-1 0,0 0 0,0 1 1,0-1-1,0 1 0,0-1 0,0 1 0,0 0 0,-1 0 0,1-1 1,0 1-1,-2 0 0,2 1-160,-1-1 0,0 1 1,1 0-1,-1 0 0,1 0 1,-1 0-1,1 1 0,0-1 1,-1 0-1,-1 3 0,-4 3-1,-44 26 763,-61 30-1,89-51-671,-42 18 185,-6 2 326,49-20-406,9-6-89,1 1 0,0 0 0,1 1-1,-12 10 1,-3 3 204,20-16-119,-1 0 0,1 0 0,0 1 0,0 0 1,1 0-1,-7 10 0,3-2 74,-15 18-1,21-29-104,-1-1 0,1 1 0,0-1 0,-1 0-1,1 0 1,-1 0 0,0-1 0,-7 3-1,-11 5 234,-43 19-184,62-27-152,1 1-39,-1 0 1,1-1 0,-1 0 0,0 1 0,0-1 0,1 0-1,-1-1 1,0 1 0,0 0 0,-4 0 0,1-1-375,18 2-146,10-8 485,39-16 0,6-3 43,217-43-497,-160 49-3420,-107 17 2202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8:05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1262 12 7648,'-10'-11'2212,"10"11"-2139,-1 0 0,1 0-1,0 0 1,-1 0 0,1 0 0,0 0 0,-1 0 0,1 0 0,0 1-1,-1-1 1,1 0 0,0 0 0,-1 0 0,1 0 0,0 0 0,0 1-1,-1-1 1,1 0 0,0 0 0,0 1 0,-1-1 0,1 0 0,0 1-1,-16 10 1018,-66 31 2983,-11 6-2084,76-38-1676,1 0-1,-1 2 1,-16 16-1,4 1 160,2 1 0,-27 39-1,-33 39 391,50-71-500,-1-2 0,-62 43 0,-95 50 590,21-15-254,-24 23-628,196-134-277,0-1 0,0 0 0,-1 1 0,1-1 1,-1 0-1,1 0 0,-1 0 0,-3 0 1,6-1 128,-1 0 0,1 0 0,0 0 0,0 0 0,-1 0 0,1 0 0,0 0 0,0 0 0,-1 0 0,1 0 0,0 0 0,0 0 0,-1 0-1,1 0 1,0 0 0,0 0 0,0 0 0,-1-1 0,1 1 0,0 0 0,0 0 0,0 0 0,-1 0 0,1-1 0,0 1 0,0 0 0,0 0 0,0 0 0,0-1 0,0 1 0,-1 0 0,1-1 0,0 0-181,0 0 0,0 0 0,0 0 0,0 0 0,1 0 0,-1 0 0,0 0 0,1 0 0,-1 0 0,0 0 0,1 0 0,0-1 0,1-2-406,0 0 0,1 0 0,-1 1 0,1 0 0,-1-1 0,1 1 0,0 0 0,1 0 0,-1 0 0,0 1 0,1-1 0,5-2 0,20-11-4044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8:05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0 6048,'-2'1'6922,"-8"4"-5708,0 0 0,-1-1 0,0-1 0,-16 4 0,-5 2-116,-53 21 1234,74-25-2123,0 0-1,-1 1 1,2 1 0,-1-1-1,-10 10 1,21-16-195,-1 1 0,1-1 0,0 0-1,0 1 1,-1-1 0,1 1 0,0-1 0,0 1 0,-1-1 0,1 0 0,0 1 0,0-1-1,0 1 1,0-1 0,0 1 0,0-1 0,0 1 0,0-1 0,0 1 0,0-1-1,0 1 1,0-1 0,0 1 0,0-1 0,0 1 0,1-1 0,-1 0 0,0 1 0,0-1-1,1 1 1,-1-1 0,0 0 0,0 1 0,1-1 0,-1 1 0,0-1 0,1 0-1,-1 0 1,0 1 0,1-1 0,20 16 256,-17-13-224,19 10 53,0-1-1,1-1 1,36 12-1,-35-14-77,0 1-1,0 1 0,24 16 0,-48-27-16,-1 0 0,1 0-1,-1 1 1,1-1 0,-1 0 0,1 0 0,-1 1 0,1-1-1,-1 0 1,0 1 0,1-1 0,-1 1 0,0-1-1,1 0 1,-1 1 0,0-1 0,1 1 0,-1-1 0,0 1-1,0-1 1,0 1 0,0-1 0,1 1 0,-1-1 0,0 1-1,0-1 1,0 1 0,0-1 0,0 1 0,0-1 0,0 1-1,0-1 1,-1 2 0,0-1 16,1 0 0,-1 1 0,0-1 0,0 0 0,-1 0 0,1 0 0,0 0 0,0-1 0,0 1 0,-1 0 0,1 0 0,-2 0 0,-7 3 129,1 0 0,-17 3 0,1-1-107,-1-2 0,0 0 0,0-2 0,-30-1 0,32-2-1428,1-2 1,-35-7 0,54 10 932,1-1 1,0 0 0,0 0-1,0-1 1,0 1-1,0 0 1,0-1 0,0 0-1,-2-2 1,4 4 218,0-1 0,1 0 1,-1 1-1,1-1 0,-1 0 0,1 1 0,-1-1 0,1 0 1,0 0-1,-1 0 0,1 1 0,0-1 0,0 0 0,-1 0 1,1 0-1,0 0 0,0 1 0,0-1 0,0 0 0,0 0 1,0 0-1,0 0 0,1 1 0,-1-1 0,0 0 0,0 0 1,1 0-1,-1 0 0,0 1 0,1-1 0,-1 0 0,1 1 1,-1-1-1,1 0 0,-1 1 0,1-1 0,-1 0 0,1 1 1,1-2-1,15-11-3227,4 1 586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8:06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60 7296,'-26'-35'3296,"26"35"-3192,0-1 0,0 1 0,0-1 0,0 1 0,0 0 0,0-1 0,1 1 0,-1-1 0,0 1 0,0 0 0,0-1 0,0 1 0,1 0 0,-1-1 0,0 1 0,0-1 0,0 1 0,1 0 0,-1 0 0,0-1 0,1 1 0,-1 0-1,0-1 1,1 1 0,-1 0 0,0 0 0,1 0 0,-1-1 0,0 1 0,1 0 0,-1 0 0,1 0 0,-1 0 0,0 0 0,1 0 0,18-6 1705,-6 3-1466,1 1 0,0 0 0,0 1 0,0 1 0,0 0 0,0 1 0,0 0 0,-1 1 0,1 1 1,0 0-1,-1 1 0,0 0 0,0 1 0,23 12 0,-31-13-249,1 0-1,-1 0 1,0 0-1,0 0 1,0 1-1,-1 0 1,1 0 0,-1 0-1,0 1 1,-1 0-1,1-1 1,-1 1 0,-1 0-1,1 1 1,-1-1-1,3 11 1,-3-9 35,-1 1 1,0-1-1,0 1 1,-1-1-1,0 1 1,-1-1-1,0 0 1,0 1 0,-1-1-1,0 0 1,0 1-1,-6 11 1,3-9 4,0 0 0,-1 0 1,0 0-1,-1-1 1,0 0-1,-1 0 0,0-1 1,0 0-1,-16 13 1,13-13 38,-1 0-26,0 0-1,-11 13 1,23-22-130,0 1 0,0-1 0,-1 0 0,1 0 0,0 0 0,0 0 0,0 1 0,0-1 0,0 0 1,0 0-1,-1 0 0,1 1 0,0-1 0,0 0 0,0 0 0,0 1 0,0-1 0,0 0 0,0 0 0,0 0 0,0 1 0,0-1 0,0 0 1,0 0-1,0 1 0,0-1 0,0 0 0,0 0 0,0 0 0,0 1 0,0-1 0,1 0 0,-1 0 0,0 1 0,0-1 0,0 0 0,0 0 1,0 0-1,0 0 0,1 1 0,-1-1 0,0 0 0,0 0 0,0 0 0,1 0 0,15 5 245,21-2-72,27-4-248,7 0-2261,0 3-3789,-51 0 1891,32 8-1,-30-5 1795,6 1-2281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8:0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12 6144,'-1'0'82,"1"0"0,0-1 0,0 1 0,0 0 0,0 0 0,0-1 0,0 1 0,-1 0 0,1-1 0,0 1 0,0 0 0,0-1 0,0 1 0,0 0 0,0-1 0,0 1 0,0-1 0,1 1 0,-1 0 0,0 0 0,0-1 0,0 1 0,0 0 0,0-1 0,0 1 0,1 0 0,-1-1 0,0 1 0,0 0 0,1 0 0,-1-1 0,1 1 0,13-1 2070,-6 1-1336,-4 0-581,1 0 1,0 1-1,-1 0 0,1 0 0,-1 0 0,0 0 0,1 1 0,-1 0 0,0-1 0,0 2 0,0-1 1,0 0-1,0 1 0,0 0 0,-1 0 0,1 0 0,-1 0 0,0 0 0,3 5 0,5 6 89,-2 1-1,0 0 0,12 28 0,-7-14 143,46 91 1014,-25-62-782,-8-16-195,-3 1 1,26 60-1,-35-63-203,-2 1-1,-1 1 0,-3 0 0,7 66 1,-13-73-53,-2 0 0,-2-1 0,-1 1 0,-2 0 1,-1-1-1,-12 43 0,-13 23 185,-59 129 0,75-199-642,0-1 0,-2-1 0,-1 0 0,-1-1 0,-2-1 0,0-1 0,-2-1 0,-1 0 0,-1-2 1,-48 36-1,-69 27-5589,69-43 681,27-17-1858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8:0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4224,'15'12'26469,"-6"-10"-30230,63 4 4395,98-5-1,-33-2-518,-117 2-132,136 9 231,-143-8-222,3 1-89,26 0-1,-40-3 136,-16 7-8571,10-7 5333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8:12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56 110 3328,'0'0'40,"0"-1"-1,0 1 1,-1 0 0,1-1 0,0 1 0,0 0-1,0 0 1,0-1 0,0 1 0,0 0-1,-1 0 1,1 0 0,0-1 0,0 1 0,0 0-1,-1 0 1,1 0 0,0-1 0,0 1 0,0 0-1,-1 0 1,1 0 0,0 0 0,0 0-1,-10 0 7831,24-13-1577,-7 5-5358,1 0 1,0 1-1,15-11 1,-8 8-709,1 0 0,0 1 0,21-7 0,-36 15-196,1 0 0,0 1-1,0-1 1,0 0 0,-1 1 0,1-1-1,0 1 1,0 0 0,0 0-1,0 0 1,0 0 0,0 0 0,0 0-1,0 0 1,0 1 0,0-1-1,0 1 1,-1-1 0,3 2 0,-2-1 3,0 0 0,-1 0 0,1 1 1,-1-1-1,1 1 0,-1-1 0,0 1 0,0 0 1,1-1-1,-1 1 0,0 0 0,-1 0 1,1 0-1,0 0 0,0 2 0,1 5 54,0-1-1,-1 1 1,0-1-1,-1 1 0,0-1 1,0 1-1,-3 14 1,-5 26 134,-29 149 243,27-154-271,-3-1 0,-26 61 0,27-81-64,-1-1 0,-1-1 0,0 0 0,-34 36 0,19-23 57,23-28-198,1-1 396,12-4-103,12-1-119,145 5 69,-85 3-119,52 3-967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8:1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17 6304,'0'-1'1039,"-4"-15"8641,-6 25-7178,-4 1-1660,1-1 1,-2 0-1,-22 10 0,13-7-259,11-5-370,-68 39 922,69-38-983,0 0 0,1 1-1,0 1 1,-14 15-1,9-5 93,0 1 1,-22 41-1,-18 51 266,15-27-339,5-20 3,17-32 118,1 0 0,-26 72 0,42-99-254,1 0-1,-1 0 1,1 0 0,1 0-1,-1 0 1,1 0 0,1 0-1,-1 0 1,1 0-1,0 0 1,1 0 0,4 12-1,-5-14-10,2-1 0,-1 1 0,0 0 0,1-1 0,0 0 1,0 1-1,0-1 0,0-1 0,1 1 0,0 0 0,-1-1 0,1 0 0,1 1 0,-1-2 0,0 1 0,1 0 0,-1-1 0,9 3 0,-6-3-22,0-1 0,0 0 0,0 0 0,1 0 0,-1-1 0,0 0 0,1 0 0,-1-1 0,0 0 0,0-1 0,0 1 0,0-1 0,0 0 0,10-5 0,-6 2-57,-1 0 0,0-1 0,-1 0-1,1-1 1,-1 1 0,0-2 0,0 1-1,11-15 1,-19 21 41,0 0 0,0 0 0,0-1 0,0 1 0,0 0-1,0-1 1,-1 1 0,1-1 0,0 1 0,-1-1 0,1 1 0,-1-1 0,0 0-1,0 1 1,1-1 0,-1 1 0,0-1 0,0 0 0,-1-1 0,1 1-3,-1 0 1,0 1-1,1-1 1,-1 1-1,0-1 0,0 1 1,0-1-1,0 1 1,-1 0-1,1-1 1,0 1-1,-1 0 0,1 0 1,0 0-1,-1 0 1,1 0-1,-1 0 1,-2-1-1,-3 0-7,1 0-1,-1 0 0,0 0 1,0 1-1,0-1 1,0 2-1,0-1 1,0 1-1,0 0 1,0 1-1,-7 0 1,-14 4 44,-39 12 1,37-9-117,15-4-29,-48 15-1974,72-14-2400,-1-3 3090,-1-1 0,1 0 0,0-1 0,14-1 1,18-1-4435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8:14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58 416 4064,'0'-1'513,"-5"-10"8776,5 31-5481,0-2-2602,-6 29 0,-1 2-535,-1 70 33,-15 150 325,21-226-764,2-31-135,-1 0-1,0 0 1,-3 13 0,4-22 798,1-4-382,4-13-246,7-28-389,1-60 13,19-124 131,-16 157 45,3 1-1,34-78 1,-39 109-4,-13 26 271,-1 7-56,4 10-227,-3-4-57,0 0-1,0 0 1,0 0 0,-1 0-1,1 0 1,-1 1 0,1 2-1,3 11 60,13 21 3,-8-17 58,9 25 1,31 144 94,-10-35-67,-26-113-88,31 69 1,-39-100-38,0 1 1,1-1 0,13 18-1,-12-19 32,-1 0-1,7 11 0,-13-19-69,1 0 42,0 0 20,1 2-31,-1-2 410,-1-1-446,0 0-1,0 1 0,1-1 0,-1 0 0,0 0 0,1 0 0,-1 0 0,0 0 0,1 0 0,-1 0 0,0 0 0,0 0 0,1 0 0,-1 0 0,0 0 0,1 0 0,-1 0 0,0 0 0,1 0 0,-1 0 0,0 0 0,1 0 0,-1-1 0,0 1 0,0 0 1,1 0-1,-1 0 0,0 0 0,0-1 0,1 1 0,-1 0 0,10-8 56,-6 4-13,0 0-1,-1 0 0,1-1 0,-1 1 0,0-1 0,0 0 1,0 0-1,4-10 0,-2-2 9,6-28 1,-6 18-9,90-365 577,-70 289-612,-8 33-1452,16-134 1,-22 112-3270,-10 88 4412,3-37-5327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9:35.1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4829 6538 4160,'-1'-3'285,"-4"-8"381,4 8-214,2 3 353,0 0-155,1 0-354,0-1-1,0 0 0,0 1 1,-1 0-1,1-1 0,0 1 1,4 0-1,122 7 4046,-111-4-3792,71 5 1555,-76-8-1932,-1 0 0,1-1 0,0 0 0,0-1 0,15-4 0,7-5 42,0-1 0,-1-2 0,-1-1 0,0-1 0,-1-2-1,-1-1 1,-1-1 0,0-2 0,-2-1 0,33-35-1,-35 32-31,-2-1 1,0-2-1,-2 0 0,-1-1 0,-2-2 0,23-49 0,-9-12 236,28-132 0,-58 216-395,92-463 864,-76 334-669,3-201-1,-22 301-122,-1 1 0,-2 0-1,-16-72 1,13 85-69,0 1 0,-2 0 0,-1 0 0,-1 0-1,0 1 1,-30-39 0,33 50-56,-2 1 0,1 0-1,-1 1 1,-1 0 0,0 0 0,0 2-1,-13-8 1,-90-40-292,102 50 310,-230-98 76,136 61-23,-150-38 0,-12-3-91,-19-31 50,193 76 0,-59-29 0,-87-33-85,-169-11 49,372 102 40,-114-23 25,-1 8 1,0 5-1,-224 3 0,234 15-21,-385 9-144,-191 7 179,224-55 602,457 35-562,0-2 0,0-1 0,1-2-1,-43-19 1,65 23-48,0-1-1,0 0 0,1-1 1,0-1-1,1 0 1,0 0-1,0-2 1,1 1-1,1-2 0,-1 1 1,2-1-1,0-1 1,-8-13-1,-6-18 65,2-1 0,2-1-1,-24-90 1,27 67-30,3-1 1,-4-85-1,9-160-389,15-5 202,0 29 1,-23-368-283,-17 330-100,24 258 371,-21-150-184,19 164 59,-34-106 0,36 141 77,-2 0 0,-1 0 0,-24-34 1,25 39-51,10 17 204,1-1-1,-1 0 1,0 0-1,1 0 1,-1 0 0,0 0-1,1 1 1,-1-1-1,0 0 1,0 1-1,0-1 1,0 0-1,0 1 1,1-1-1,-1 1 1,0 0-1,0-1 1,0 1-1,-2-1 1,8 10-9,12 13 76,1-1 1,0-1-1,2 0 0,27 20 1,-2-1 53,5 10-133,-24-23 228,38 30 0,-53-48-160,0-1 1,0 0-1,1-1 1,0 0-1,0 0 1,1-1-1,17 4 1,162 27 118,-69-15-192,311 46 348,-268-44-254,289 33-48,-109-15 186,-308-36-114,12 2 323,57 1 0,-134-26-460,-68-35-21,-98-64 149,59 5-69,112 92 0,-8-11-138,39 41 40,15 14 109,1 0 1,42 29-1,62 24-142,-5-3 299,-115-68-191,-1-1 0,-1 1 0,1 1 0,-1-1-1,0 1 1,0 1 0,-1-1 0,7 10 0,-12-15 28,-1-1-1,1 1 1,0-1 0,-1 1-1,1-1 1,-1 1 0,1 0 0,-1-1-1,0 1 1,0 0 0,0 0-1,0-1 1,0 1 0,0 0-1,0-1 1,0 1 0,-1 0 0,1-1-1,-1 1 1,1 0 0,-1-1-1,0 1 1,1-1 0,-1 1-1,0-1 1,0 1 0,0-1-1,0 0 1,0 0 0,-2 2 0,-4 3 36,0 0 0,0-1 0,0 1 1,-13 5-1,-81 43 176,56-32-162,1 2 1,-70 51 0,106-69-121,-48 43-22,49-43-439,1 1 1,1 0 0,-1 0-1,1 0 1,0 0 0,-4 10 0,7-14 195,1 0 0,0 1 0,0-1 0,0 0 0,0 0 0,1 0 0,-1 1 1,1-1-1,0 6 0,0-8 13,0 0 0,1 1 0,-1-1 0,0 1 0,1-1 0,-1 0 0,1 1 0,0-1 0,-1 0 0,1 1 0,0-1 0,-1 0 0,1 0 0,0 0 0,0 0 0,0 0 0,0 0 0,0 0 0,1 0 0,-1 0 0,0 0 0,0-1 0,1 1 0,-1 0 0,2 0 0,2 0-254,-1 0 0,1 0 1,-1-1-1,1 1 0,0-1 1,-1 0-1,1 0 1,8-2-1,45-12-2261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9:38.9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74 12 3136,'0'-11'8853,"1"12"-8128,1 2-508,0 0-1,0 0 1,0 0-1,-1 0 1,1 0-1,-1 1 1,0-1-1,0 0 1,0 1-1,0 3 1,3 8 132,-1 0-140,-1 0 1,0 0-1,-1 0 0,-1 0 1,-2 16-1,1 9 55,-8 414 2232,-22 529 90,16-599-1999,7-96 42,3 30-69,-8-39-169,5-147-286,7-114-817,-8 32 0,9-40-606,1-7-868,16-35-10741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14:08.87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397 0 1824,'-1'1'113,"0"0"1,0 0-1,0-1 1,0 1-1,0 0 1,0 0-1,0 0 1,0 0-1,0 0 1,0 0-1,0 0 1,1 0-1,-1 1 1,1-1-1,-1 0 1,1 0-1,-1 0 1,0 3-1,-2 8 867,-20 29 1105,16-28-1875,0-1-1,-2 0 1,1 0-1,-1 0 1,-1-1 0,0-1-1,-1 0 1,0 0-1,-19 12 1,-10 5 227,-51 25 1,7-6 143,69-39-1403,15-7 757,0 1-1,-1-1 0,1 0 0,0 0 0,-1 0 0,1 0 1,0 1-1,-1-1 0,1 0 0,-1 0 0,1 0 1,0 0-1,-1 0 0,1 0 0,0 0 0,-1 0 0,1 0 1,-1 0-1,1 0 0,0 0 0,-1 0 0,1-1 0,0 1 1,-1 0-1,1 0 0,-1 0 0,1 0 0,0-1 1,-1 1-1,1-1-66,-2-27-3825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9:41.7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70 4896,'-7'-2'2070,"14"9"720,-2-3-2125,2 1-237,0 0 1,1-1-1,0 0 1,0 0-1,0-1 1,0 0-1,1 0 0,-1-1 1,1 0-1,-1-1 1,12 1-1,177 0 1509,-5 0-1330,345 5 881,-318-9-1061,7-4-354,36 1-72,-199 6 10,278-3-6,-52-3 63,60-3 211,1-12-344,-14 1 370,-5 5-471,-112 8 97,884-21 64,-346 30 234,-540-2-270,191-1 349,-233 1-321,122-6-102,-175-5 139,130 6 0,-78 9-29,-109-5 12,2 0 71,-51 0-64,28-2 0,0 0-5,436 7 189,-253-10 79,58 10-240,-206 0-37,18 1 0,11 2 22,-47-6 227,35-1-264,-39-5 87,107 5 0,-99 1-215,-45-3 170,0 2-1,35 5 0,23 6-175,-29-4 90,-39-5 47,1-2-1,-1 0 1,0 0-1,1-1 1,16-1-1,3 0 78,1 1-8,78 3-66,-34-2 129,-40-2-91,-3 9 254,-28-7-321,1 0 1,-1 0-1,0 0 1,0 0-1,1 1 1,-1 0-1,0 0 1,-1 0-1,1 0 1,0 1-1,0-1 1,-1 1-1,0 0 1,1 0-1,-1 0 1,0 1-1,-1-1 1,1 1-1,-1-1 1,1 1 0,-1 0-1,0 0 1,2 7-1,2 5 53,-1 1-1,-1 0 1,-1 0-1,3 29 1,-3-2-108,-2 0 1,-6 53-1,-19 92-8,10-83 149,0 13-103,-9 69 81,13-128-1,-20 66 1,18-86-31,-177 624 831,180-620-719,2 0 1,-2 51-1,7-57-61,-8 365 663,11-296-543,-3-74-96,-2 0 0,-12 58 0,7-49-115,-2 13 202,-39 170 161,44-203-226,6-16-95,-2-1-1,1 1 1,-1-1 0,1 0 0,-1 0-1,-4 7 1,4-9 101,-1 0-1410,2-13-903,1 2 1001,1 0 0,0-1 1,1 1-1,-1 0 0,2-1 1,5-12-1,17-41-5255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9:43.74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16 199 3136,'-15'-25'1744,"26"12"1376,-10 11-2881,0 0 1,0 0-1,0 0 1,0 1-1,1-1 0,-1 0 1,1 1-1,-1-1 1,1 1-1,0-1 1,0 1-1,-1 0 0,1-1 1,0 1-1,0 0 1,0 0-1,0 1 1,1-1-1,-1 0 0,0 1 1,3-1-1,5-1 524,0 1-1,0 1 0,16 1 0,-6-1-193,458-29 3401,-192 6-3135,37 0-393,31-2-31,-260 20-273,546-17 514,-387 20-336,236 3 45,322 42 34,-202-7-166,-289-34-67,-186-3-153,345-4 124,207-1-117,-522 11-24,274 45 0,-300-23-30,-37-6 65,180 15-208,0 0 394,-115-16-279,-32-5 95,33 5-18,-116-14-150,-27-3 192,40 9 1,3 3-65,82 10 0,54-1-31,-129-18 94,87-3 1,-104-3-36,-4-5-65,-30 0 106,-10 1 66,4 0-208,7 0-83,-17 4 171,0 0 0,0-1 0,0 0 0,0 0 0,0 0 0,0-1 0,8-3 0,-9 3 40,0 0 1,1 1 0,-1 0-1,1 1 1,0 0-1,-1 0 1,13 1-1,3 0-165,8-2-396,46-7 0,-45 3-2676,41-14 1,-67 18 2615,-1-1 1,1 0-1,0 0 0,-1-1 0,0 1 0,1-1 1,-1 0-1,0 0 0,-1 0 0,1-1 1,0 1-1,-1-1 0,0 0 0,0 0 0,0 0 1,0 0-1,-1-1 0,0 1 0,4-9 0,-3 1-1252,4-23 0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32.1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1373 3552,'-2'1'198,"1"0"-1,0-1 1,0 1 0,0 0-1,0 0 1,0 0 0,0 0 0,0 0-1,0 0 1,0 1 0,0-1-1,0 0 1,1 0 0,-1 1 0,0-1-1,1 0 1,-1 1 0,1-1-1,0 0 1,-1 1 0,1-1-1,0 1 1,0-1 0,0 1 0,0-1-1,0 1 1,0-1 0,0 0-1,1 1 1,-1-1 0,0 1 0,1-1-1,-1 0 1,1 1 0,0-1-1,-1 0 1,1 0 0,0 1 0,0-1-1,0 0 1,1 1 0,-1 0 8,1-1 0,-1 1 0,1-1 0,-1 1 0,1-1 0,0 0 0,-1 0 0,1 0 0,0 0 0,0 0 0,0 0 0,0-1 0,0 1 0,0-1 0,0 1 0,0-1 0,0 0 0,0 0 0,0 1 0,0-1 0,0-1 0,0 1 1,0 0-1,0 0 0,0-1 0,0 1 0,0-1 0,3-1 0,5-3 332,0 0 0,0 0 1,-1-1-1,10-7 0,-9 6-485,14-10 427,0-1-1,-2-1 1,22-23-1,-31 28-337,-1-1-1,0 0 0,-1-1 0,-1 0 0,-1 0 1,8-19-1,37-119 417,-9 24-193,2 23-153,88-143 0,-119 223-162,123-202 111,-97 169-20,80-92 0,-116 145-58,1-1 0,0 1 0,0 1 0,1-1 0,-1 1 0,1 1 0,1 0 0,10-6 0,-18 11-84,0-1 0,0 1 0,1-1 0,-1 1 0,0-1 0,0 1 0,1 0 0,-1 0 0,0 0 0,1 0 1,-1 0-1,0 0 0,1 0 0,-1 0 0,0 0 0,1 1 0,-1-1 0,0 0 0,1 1 0,-1-1 0,0 1 1,0 0-1,0-1 0,0 1 0,1 0 0,-1 0 0,0 0 0,0-1 0,0 1 0,-1 0 0,1 0 0,0 1 1,0-1-1,0 0 0,0 2 0,2 3 7,0 1 0,0 0 1,-1 0-1,0 1 0,1 7 1,-2-15-7,2 22 42,0 0-1,-1 0 1,0 0 0,-2 1-1,-1-1 1,-1 0 0,-1 0-1,-1 0 1,0-1 0,-12 32 0,12-44-9,0 0 0,-1-1 1,0 1-1,0-1 1,-1 0-1,0-1 0,0 1 1,-1-1-1,0 0 1,0-1-1,-1 0 1,1 0-1,-17 9 0,2-4 50,-2 0-1,1-1 1,-1-2-1,-26 7 0,35-12-201,1 0-1,0-1 0,-1-1 0,1 0 0,-18-1 1,21-1-591,0 0 1,0-1-1,-1 0 1,-10-4-1,21 5 308,-1 1 1,1-1-1,-1 1 1,1-1 0,-1 0-1,1 0 1,0 0-1,-1 0 1,1 0-1,0 0 1,-1 0-1,0-2 1,1 3 305,1-1 0,0 1 0,0 0 1,0 0-1,0 0 0,0 0 1,0 0-1,0-1 0,0 1 1,0 0-1,0 0 0,0 0 0,0 0 1,0 0-1,0-1 0,0 1 1,0 0-1,0 0 0,0 0 0,0 0 1,0-1-1,0 1 0,0 0 1,0 0-1,0 0 0,0 0 0,0 0 1,0 0-1,1-1 0,-1 1 1,0 0-1,0 0 0,0 0 0,0 0 1,0 0-1,0 0 0,0 0 1,1-1-1,12 0-3373,4 4-2328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32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580 84 4320,'-1'-1'167,"1"1"1,0-1-1,-1 0 0,1 0 1,0 1-1,0-1 1,0 0-1,-1 0 0,1 1 1,0-1-1,0 0 1,0 0-1,0 1 0,0-1 1,0 0-1,1 0 1,-1 0-1,0 1 0,0-1 1,0 0-1,1 1 1,-1-1-1,0 0 0,1 0 1,-1 1-1,1-2 1,16-14 4693,-17 16-4750,1-1 1,-1 1-1,0 0 1,1-1-1,-1 1 0,0-1 1,1 1-1,-1-1 1,0 1-1,0-1 0,1 1 1,-1-1-1,0 0 1,0 1-1,0-1 0,0 1 1,0-1-1,0 1 1,0-1-1,0 0 0,0 1 1,0-1-1,0 1 1,0-1-1,0 1 0,-1-1 1,1 1-1,0-1 1,0 1-1,-1-1 0,1 1 1,0-1-1,-1 1 1,1-1-1,0 1 0,-1-1 1,1 1-1,-1-1 1,1 1-1,0 0 0,-1-1 1,-2-1 153,1 0 0,0 0-1,-1 0 1,1 1 0,-1-1 0,-4-1 0,-6-1 32,-1 2 0,1-1 0,-1 2 0,0 0 0,1 1 0,-26 2 0,33-2-248,-29 3 109,0 1-1,-60 15 1,75-14-78,0 2 1,0 0-1,1 1 0,0 1 0,0 1 0,-17 12 1,26-14-40,0 0 0,0 1 0,1 1 0,0-1 0,1 2 0,0-1 0,0 1 1,1 0-1,1 0 0,-9 21 0,9-16 33,0-1-1,2 1 1,0 0-1,0 1 1,2-1-1,0 1 1,1-1 0,1 18-1,0-26-41,1-1-1,0 1 1,0-1-1,0 0 1,1 0-1,1 0 1,-1 0-1,6 10 0,-6-13 33,1 0 0,-1 0-1,1-1 1,0 0 0,0 1-1,0-1 1,0 0-1,0-1 1,1 1 0,-1 0-1,1-1 1,0 0 0,0 0-1,0 0 1,6 2 0,0-1 47,0-1 0,1 0 1,-1 0-1,1-1 1,10 0-1,53-6 152,-62 4-240,33-3-16,-1-2-1,1-2 0,-1-2 1,48-17-1,-73 21-6,-13 4-679,0 0-1,0-1 1,1 1-1,8-6 1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33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3 8384,'-1'0'200,"0"-1"1,0 1 0,1 0-1,-1-1 1,0 1-1,0 0 1,1 0 0,-1 0-1,0 0 1,0 0-1,1-1 1,-1 1 0,0 0-1,0 1 1,0-1 0,1 0-1,-1 0 1,0 0-1,-1 1 1,1 0 217,0 0 1,1 0-1,-1 0 0,0 0 1,0 0-1,1 1 0,-1-1 1,1 0-1,-1 0 0,0 2 0,-2 5 206,-7 18 524,2-1 1,-9 46-1,-1 56 580,17-117-1587,0-1 1,1 0-1,0 0 1,2 15-1,-2-23-104,1 1-1,-1 0 0,0-1 0,1 1 1,-1-1-1,1 1 0,0-1 0,0 1 1,0-1-1,-1 1 0,1-1 0,0 0 1,1 1-1,0 0 0,-1-1-8,0-1-1,0 1 1,0-1 0,0 1-1,0-1 1,0 0 0,0 1-1,0-1 1,1 0 0,-1 0-1,0 0 1,0 0-1,0 0 1,0 0 0,0 0-1,1 0 1,-1 0 0,0-1-1,0 1 1,0 0 0,0-1-1,0 1 1,1-1 0,41-18 20,-1-3 0,0 0 0,-2-3 0,41-33 0,0 1 469,-81 57-497,1-1 1,-1 1-1,1 0 1,-1-1-1,1 1 1,-1 0-1,1-1 1,-1 1-1,1 0 1,-1 0-1,1 0 0,-1-1 1,1 1-1,-1 0 1,1 0-1,0 0 1,-1 0-1,1 0 1,-1 0-1,1 0 1,-1 0-1,1 0 1,-1 0-1,1 1 1,0-1-1,-1 0 0,1 0 1,-1 0-1,1 1 1,-1-1-1,1 0 1,-1 1-1,1-1 1,-1 0-1,0 1 1,1-1-1,-1 1 1,1-1-1,-1 0 1,0 1-1,1-1 0,-1 1 1,0-1-1,1 1 1,0 4 94,1-1 0,-1 0 0,1 0 0,0 9 0,0-7-65,3 24 126,-2-14-95,1 1 0,0-1 0,10 24-1,-12-35-113,0-1 0,1 1 0,-1-1 0,1 0 0,0 0 0,0 0 0,0 0 0,1-1-1,-1 1 1,1-1 0,0 0 0,0 0 0,0 0 0,1-1 0,-1 1 0,8 2 0,-7-3-308,0-1 0,0 0 0,1 0 1,-1 0-1,0-1 0,1 0 0,-1 0 1,8-1-1,-1 0-1919,-1-2 1,22-6-1,-27 7 1446,0 0-1,0-1 0,-1 1 0,9-7 0,30-28-6262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34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5 6720,'-13'-5'14453,"21"5"-13568,80 0 1011,219 5-773,-234-3-883,83-8 0,-84 5-449,-45 1-185,-26 0-11,-14 2-7760,10 0 6841,-1 0 0,1 0 1,0 1-1,0-1 1,-4 6-1,-6 8-3406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35.2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42 106 6880,'-12'-4'1008,"9"3"-664,0 0 0,0 1 0,0-1 0,0 0 0,0 1 0,0 0 0,-5 0 4474,22 4-1837,6 0-2276,-1-1-1,1-1 1,0-1-1,0-1 1,30-4-1,-17 2-120,53-3-88,-1-4 0,123-28 0,-90 9-2281,-26 7-3561,-65 15 131,-7 9 1647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44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185 76 2656,'0'0'24,"0"0"0,0 0-1,0 0 1,0 0 0,0 0 0,0 0 0,0 0-1,0 0 1,0 0 0,0 0 0,0 0 0,0 0-1,0 0 1,-1-1 0,1 1 0,0 0 0,0 0-1,0 0 1,0 0 0,0 0 0,0 0 0,0 0-1,0 0 1,0 0 0,0 0 0,0 0 0,0 0 0,0-1-1,0 1 1,0 0 0,0 0 0,0 0 0,0 0-1,0 0 1,0 0 0,0 0 0,0 0 0,0 0-1,0 0 1,0 0 0,0-1 0,0 1 0,1 0-1,-1 0 1,0 0 0,0 0 0,0 0 0,0 0-1,0 0 1,0 0 0,0 0 0,0 0 0,0 0-1,0 0 1,0 0 0,0 0 0,0 0 0,0 0 0,1 0-1,-1 0 1,0 0 0,0 0 0,0 0 0,0 0-1,0 0 1,0 0 0,1-1 227,-1 1 1,1 0-1,-1-1 0,1 1 0,-1 0 1,1-1-1,-1 1 0,0-1 1,1 1-1,-1-1 0,0 1 0,1-1 1,-1 1-1,0-1 0,1 1 0,-1-1 1,0 1-1,0-1 0,0 1 1,0-1-1,1 0 0,-1 1 0,0-1 1,0 0-1,0-1 89,0-1-1,0 1 1,-1 0-1,1 0 1,0 0 0,-1 0-1,1 0 1,-1-1 0,0 1-1,0 0 1,1 0-1,-1 0 1,-1 1 0,1-1-1,0 0 1,0 0 0,-4-2-1,2 1-12,-1 0-1,0 0 1,-1 1 0,1-1-1,0 1 1,-9-2 0,12 4-300,0-1-1,0 2 1,0-1 0,0 0 0,0 0 0,0 0 0,0 0 0,0 1-1,0-1 1,0 0 0,0 1 0,0-1 0,0 1 0,0-1-1,0 1 1,0 0 0,1-1 0,-1 1 0,0 0 0,0 0-1,1-1 1,-1 1 0,0 0 0,0 1 0,-16 24 335,16-25-377,-20 36 550,1 0 1,-16 45-1,32-71-470,0 1 208,-1 0 1,-2 19 0,6-27-187,0 0-1,1 0 1,0 0-1,0 0 0,0 0 1,0 0-1,1 0 1,0 0-1,-1-1 1,1 1-1,1 0 1,2 6-1,-3-8-33,0-1 0,1 1 0,0 0-1,-1-1 1,1 1 0,0-1 0,0 0-1,0 1 1,0-1 0,3 1 0,0 1 204,-1-1-182,-1 0 1,1-1-1,-1 0 0,1 0 1,-1 0-1,1 0 1,0-1-1,-1 1 1,1-1-1,5 0 1,42-4 234,-42 3-293,142-30 398,-93 18-195,-32 7-128,0-1 0,48-20 1,-72 26-88,0 0-1,0 0 1,0 0 0,0 0-1,0-1 1,0 1 0,0-1-1,0 1 1,-1-1 0,1 0-1,-1 1 1,1-1 0,-1 0-1,0 0 1,1 0 0,-1 0 0,0-1-1,0 1 1,-1 0 0,1 0-1,0 0 1,-1-1 0,1 1-1,-1 0 1,0-1 0,0 1-1,0 0 1,0-1 0,0 1-1,-1-1 1,1 1 0,-1-3 0,-2-4 12,0-1 1,-1 1-1,0-1 1,-1 1-1,0 1 1,-7-12-1,1 7-46,0 0 0,-1 1-1,0 0 1,0 1 0,-28-18-1,36 26-43,0 0 0,0 1 1,0 0-1,0 0 0,0 0 0,0 1 0,0-1 0,-1 1 0,1 0 0,-1 0 0,1 1 1,-1-1-1,1 1 0,-1 0 0,1 0 0,-1 1 0,1-1 0,0 1 0,-1 0 1,1 0-1,-1 0 0,1 1 0,0-1 0,0 1 0,0 0 0,0 1 0,0-1 0,-5 5 1,1-1-795,0 1 1,1 0-1,0 0 1,0 1-1,1 0 1,0 0-1,0 0 1,1 1-1,0 0 1,1 0-1,-7 17 1,3 3-3326,-2 2 1392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45.5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202 15 4896,'-5'-8'12117,"5"8"-11939,0-1 0,0 1 0,-1-1 0,1 1 0,0-1 0,-1 1 0,1 0 0,0-1 0,-1 1 0,1 0 0,-1-1 0,1 1 0,-1 0 0,1 0-1,0-1 1,-1 1 0,1 0 0,-1 0 0,1 0 0,-1 0 0,1-1 0,-1 1 0,0 0 0,0 0 0,-15 4 1096,-15 15-757,22-11-397,-1 1 1,1 0 0,1 1-1,0-1 1,0 2 0,1-1-1,0 1 1,1 0-1,0 0 1,-8 24 0,0 6 322,-14 79 0,26-110-367,1 0-1,0 1 1,0 0 0,1-1 0,3 20 0,-3-25-20,1-1 0,0 1 0,0-1 1,0 1-1,1-1 0,0 0 0,0 0 1,0 1-1,0-1 0,1-1 0,-1 1 1,1 0-1,0 0 0,0-1 0,6 5 1,-4-5 10,0 1 1,0-1-1,0 0 1,1 0-1,-1-1 1,1 1-1,0-1 1,0 0-1,0-1 1,0 0 0,0 0-1,0 0 1,0-1-1,1 1 1,-1-2-1,0 1 1,0-1-1,0 1 1,0-2 0,0 1-1,0-1 1,0 0-1,9-4 1,-7 2-87,1 0 1,-1-1-1,0 0 1,0 0-1,0-1 1,-1 0-1,0 0 1,0-1-1,0 0 1,5-8-1,-7 8 13,-1 0-1,0 0 1,0 0-1,-1 0 1,0 0-1,0-1 1,-1 1-1,0-1 1,-1 0-1,1 0 1,-1 0-1,0-12 1,-2 0-13,-1-1 0,0 1 0,-1 0 0,-2 0 0,0 0 0,-1 0 0,0 1 0,-17-31 0,20 44-29,0-1 0,-1 2 0,0-1 0,0 0 0,-1 1 0,-8-8 0,12 12-18,0 0 1,0 0-1,0 0 0,0 1 0,0-1 1,0 0-1,0 1 0,0-1 1,0 1-1,-1 0 0,1-1 0,0 1 1,0 0-1,-1-1 0,1 1 0,0 0 1,0 0-1,-1 0 0,1 0 0,0 1 1,0-1-1,-3 1 0,3-1-127,0 1-1,-1 0 0,1 0 1,0 0-1,0 0 0,0 0 1,0 0-1,0 1 1,0-1-1,0 0 0,0 0 1,0 1-1,1-1 0,-1 0 1,0 4-1,-1 1-752,0 0-1,1 0 1,0 1 0,0-1-1,1 0 1,-1 1 0,2 11-1,6 14-2130,3 7-2240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46.0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7 5312,'-9'-6'5411,"7"21"1737,-1 1-5068,1-11-1638,-1 0 0,0 0-1,0 0 1,0-1-1,0 1 1,-1-1 0,0 0-1,0 0 1,-7 6-1,10-10-25,12-4 144,14-8-168,24-15 0,-41 22 254,-19 17-358,0 7-521,8-10-2254,3-8 2070,1-1 0,-1 1 0,0 0 0,1-1 1,-1 1-1,0-1 0,1 1 0,-1 0 0,1-1 1,-1 1-1,1-1 0,-1 1 0,1-1 0,-1 1 1,1-1-1,0 0 0,-1 1 0,1-1 0,0 0 1,0 1-1,16 4-4430,0-4-1030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14:31.020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1175 332 1408,'0'0'30,"0"0"-1,-1 0 1,1-1 0,0 1 0,0 0 0,-1 0-1,1-1 1,0 1 0,0 0 0,-1-1-1,1 1 1,0 0 0,0 0 0,0-1-1,0 1 1,0 0 0,0-1 0,-1 1 0,1 0-1,0-1 1,0 1 0,0 0 0,0-1-1,0 1 1,0 0 0,0-1 0,0 1-1,0 0 1,1-1 0,-1 1 0,0 0-1,0-1 1,0 1 0,0 0 0,0-1 0,0 1-1,1 0 1,0-2 126,-1 2-93,0 0 0,0 0 0,0-1 0,1 1 0,-1 0 0,0-1 0,0 1 0,0 0 0,0-1 0,0 1 0,0-1 0,0 1 0,0 0 0,0-1 0,0 1 0,0 0 0,0-1 0,0 1 0,0 0 0,-3-5 946,3 5-946,-1 0 0,1-1 0,-1 1 0,-5-6 533,6 6-546,-1-1 0,1 1-1,0 0 1,-1-1 0,1 1 0,-1 0-1,1-1 1,0 1 0,-1 0 0,1-1-1,-1 1 1,1 0 0,-1 0 0,1 0-1,-1-1 1,1 1 0,-1 0-1,1 0 1,-1 0 0,1 0 0,-2 0 234,-17 0-263,12 2 51,0 0-1,1 0 0,-1 0 0,1 1 1,-11 6-1,16-8-19,-18 9 30,1 2 0,1 0 0,-1 1 0,2 0-1,0 2 1,1 0 0,0 1 0,-16 22-1,-5 19 223,34-55-215,0 0 0,0 0 0,0 0 0,0 0 0,0-1-1,0 1 1,-4 1 0,-7 7 112,12-9-136,1-1-1,-1 1 1,1-1-1,-1 1 1,1-1-1,-1 1 1,1-1-1,-1 0 1,1 1-1,-1-1 1,0 0-1,1 1 1,-1-1-1,0 0 1,-1 0-1,2 0-40,0 0-1,0 0 0,0 0 1,-1 0-1,1 0 0,0 0 0,0-1 1,0 1-1,-1 0 0,1 0 1,0 0-1,0 0 0,0-1 0,0 1 1,0 0-1,-1 0 0,1 0 0,0-1 1,0 1-1,0 0 0,0 0 1,0-1-1,0 1 0,0 0 0,0 0 1,0-1-1,0 1 0,0 0 1,0-1-1,3-26 647,-1 21-601,1-14-123,2 0 0,1 1 0,0 0 0,1 0 0,1 1 0,1 0 0,12-19 0,-15 29-26,0 0 0,1 1 0,0 0 0,0 0 0,13-9 0,43-27 28,-58 39 61,79-46 18,-19 13 95,-65 37-99,0 0-1,1 0 0,-1 0 0,1-1 1,-1 1-1,0 0 0,1 0 0,-1 0 1,0-1-1,1 1 0,-1 0 1,0 0-1,1-1 0,-1 1 0,0 0 1,1-1-1,-1 1 0,0 0 0,0-1 1,0 1-1,1-1 0,-1 1 1,0-1-1,-11 0 435,9 1-454,0 1 0,-1-1 0,1 1 0,0 0 0,0 0 0,0 0 0,0 0-1,1 0 1,-1 0 0,0 1 0,-2 1 0,-7 4 0,6-4 62,1 0 1,-1 1 0,0-1 0,-6 8-1,7-7 19,-1 0-1,0 0 0,-8 6 0,-27 17 331,15-8-455,-3 1 38,2 1-1,-32 33 1,47-41-74,1-1 0,0 2 0,1 0 0,-11 21 0,-8 14 360,20-38-236,7-8 9,-1 0-1,0 0 0,0 0 1,0-1-1,0 1 1,0-1-1,-6 5 337,23-20-40,-14 12-373,16-14-147,2 0 1,23-15 0,202-130 208,-185 120-247,-30 18 241,-22 16-48,0 0 0,1 1 0,-1 0 0,1 0 0,0 1 0,0 0 0,13-5 0,5-1-51,-20 7 43,1 0-1,-1 1 1,13-3-1,24-6 97,-34 9-78,0-1-1,-1-1 1,10-4 0,4-2 256,-13 7-4,-8 3-237,-1 0 1,1 0 0,-1 0 0,1 0 0,-1 0 0,1 0 0,-1-1 0,0 1 0,1 0 0,-1 0 0,1-1 0,-1 1 0,0 0 0,1-1 0,-1 1 0,0 0 0,1-1 0,-1 1 0,0 0 0,1-1 0,-1 1 0,0-1 0,1 0 0,2-2 146,-2 3-143,-1 0-1,0-1 0,1 1 1,-1 0-1,1 0 0,-1-1 1,0 1-1,1 0 0,-1-1 1,0 1-1,0-1 1,1 1-1,-1 0 0,0-1 1,0 1-1,0-1 0,1 1 1,-1-1-1,0 1 0,0-1 1,0 1-1,0 0 1,0-2-1,4-14 324,1-5-198,-5 14-103,0 6-38,0-1 0,0 0 0,0 0-1,0 0 1,0 0 0,0 1 0,0-1 0,-1 0 0,1 0 0,0 0 0,-1 1 0,0-1 0,1 0 0,-1 1 0,0-1 0,0 0 0,-2-2 0,1 3-5,1-1 0,0 1-1,-1-1 1,1 1 0,0-1-1,0 0 1,0 0 0,0 0-1,0 1 1,1-1 0,-2-4-1,1 6-98,1 0 61,-1 0 1,1 0-1,-1 0 0,1-1 1,0 1-1,-1 0 1,1 0-1,-1 0 1,1 0-1,0 0 1,-1 0-1,1 0 1,-1 0-1,1 0 1,0 1-1,-1-1 1,1 0-1,0 0 1,-1 0-1,1 0 0,-1 0 1,1 1-1,-1-1 1,0 6-69,0 1 1,0-1-1,0 0 0,1 1 1,0-1-1,1 12 0,-1 3 267,0-18-155,1 1-1,-1 0 0,0-1 0,1 1 1,0-1-1,0 1 0,0-1 1,0 1-1,0-1 0,1 1 1,0-1-1,0 0 0,-1 0 1,2 0-1,-1 0 0,0 0 1,1-1-1,-1 1 0,1-1 0,0 1 1,0-1-1,0 0 0,0 0 1,0 0-1,0 0 0,6 1 1,7 3-55,0-1-1,1-1 1,0 0 0,26 2 0,-17-3 39,21 4 195,20 2-195,90 25-1,-106-26 320,-46-7-290,0-1-1,0 1 1,-1-1 0,1 0-1,0 0 1,0 0 0,0-1-1,6-1 1,19-1 45,16-6-139,-25 9 32,0 2 1,0 0 0,0 1 0,-1 1-1,1 1 1,23 8 0,-22-6 84,1-1 1,1-1 0,30 2-1,-14-2-32,44 2-58,8 2 111,-59-4 22,33 11 0,-59-15-46,0 0 0,0 0 0,0-1 1,0 0-1,10-1 0,6 0-143,62 4 162,-39 2 6,-32-5-60,-8 0-15,0-1 0,0 1 0,0 1 0,-1-1 0,1 1 1,0 0-1,0 0 0,7 3 0,30 10 80,-38-12-54,0-1 0,1 1 1,9 1-1,6 1 13,1 1 70,0-1 0,1 0 0,-1-2 0,1-1 1,29-1-1,-25 0-241,56-7 270,-45 1-458,-3 6 630,-34 0-193,6 0-21,-6 0-79,1 0 0,-1 0-1,1 0 1,0-1 0,-1 1 0,1 0 0,-1-1-1,1 0 1,0 1 0,-1-1 0,0 0 0,3-1 0,-3 0 41,-1 2-43,0 0 0,0 0-1,0 0 1,-1 0 0,1 0-1,0 0 1,0-1 0,0 1-1,0 0 1,0 0 0,0 0 0,0 0-1,0 0 1,0-1 0,0 1-1,0 0 1,0 0 0,0 0-1,0 0 1,0 0 0,0 0 0,0-1-1,0 1 1,0 0 0,0 0-1,0 0 1,1 0 0,-1 0-1,0 0 1,0 0 0,0-1 0,0 1-1,0 0 1,0 0 0,0 0-1,0 0 1,0 0 0,1 0-1,-1 0 1,0 0 0,0 0-1,0 0 1,0 0 0,0 0 0,0-1-1,1 1 1,0 6-140,-4 0 162,1 1 0,-1-1 0,0 0 0,-1 0 0,0 0 0,1 0 0,-7 6 0,-2 1 84,-22 20 0,14-16-214,9-6 94,0-2 0,-17 12 0,-178 94-55,158-93 102,-7 3-213,24-9 366,20-12-109,1 2 0,0-1 0,0 1 0,-11 10 0,7-3-132,0 1 0,1 1 0,1 0 1,1 1-1,0 0 0,-17 34 0,11-12 5,1 0 0,-13 50 0,19-56 90,-3-1 0,0 1 0,-2-2 0,-1 0 0,-1-1 0,-2-1 0,-1 0 0,-1-2 0,-48 48 0,54-62-42,-1 0 0,-23 13-1,39-24 3,-7 2-2,6-2 8,1-1-1,-1 0 1,0 0-1,1 1 1,-1-1-1,0 0 1,1 1 0,-1-1-1,0 1 1,1-1-1,-1 1 1,1-1-1,-1 1 1,1-1 0,-1 1-1,1-1 1,-1 1-1,1 0 1,0-1-1,-1 1 1,1 0-1,0-1 1,-1 2 0,1-1-75,0-1 31,0 0 47,0 0 1,0 0-1,0 0 0,0 0 0,0 0 1,0 1-1,0-1 0,-1 0 0,1 0 1,0 0-1,0 0 0,0 0 1,0 0-1,0 0 0,0 1 0,0-1 1,0 0-1,1 0 0,-1 0 0,0 0 1,0 0-1,0 0 0,0 0 1,0 1-1,0-1 0,0 0 0,0 0 1,0 0-1,0 0 0,0 0 0,0 0 1,0 0-1,0 0 0,0 0 1,1 0-1,-1 1 0,0-1 0,0 0 1,0 0-1,0 0 0,0 0 0,0 0 1,0 0-1,0 0 0,1 0 1,27-15 5,-1-2 0,0 0 0,-1-2 0,-1-1 0,-1-1 0,-1-1 0,35-42 0,-41 40-67,0-1 1,19-40 0,19-57 172,-37 79-78,-4 13-42,22-36-1,-28 52-70,2 1 0,-1 0-1,2 0 1,19-18 0,-10 14 4,0 1 0,0 1 1,1 0-1,1 2 0,28-13 1,3 1-49,16-8 22,-65 28-373,-8 7 121,-3 4 325,-1-1 1,0 0-1,0 0 0,0 0 1,0-1-1,-1 0 0,-11 4 1,-26 12-85,12-3 97,23-12 5,1 0 0,0 0 0,0 1 0,1 0 0,-1 1-1,-8 8 1,0 5 10,0 1 0,1 1 0,2 0 1,-22 40-1,-39 103 10,24-41-253,48-113 249,0 0 0,1 1 0,0-1 0,-1 17 0,-6 19 140,8-38-164,0 1-1,0 16 0,-1 0-127,2-18 127,1-1 1,0 1 0,0 0 0,2 11 0,1 15-25,2 37 377,1 6-182,2-8 5,-3-32-37,-1-7 85,-4-28 6,4-1-18,-4-1-196,0 1-1,0-1 1,1 0 0,-1 0-1,0 0 1,0 0-1,0 0 1,0 0 0,1 1-1,-1-1 1,0 0 0,0 0-1,0 0 1,1 0 0,-1 0-1,0 0 1,0 0-1,0 0 1,1 0 0,-1 0-1,0 0 1,0 0 0,1 0-1,-1 0 1,0 0 0,0 0-1,0 0 1,1 0-1,-1 0 1,0 0 0,0 0-1,0-1 1,1 1 0,-1 0-1,0 0 1,3-6 98,-1-1 0,1 1 0,-1-1 0,-1 1 0,1-1 0,-1 0-1,0-13 1,2-4 2,17-146 140,-17 133-303,17-80-139,-13 81 63,9-22-247,-10 38 502,4-23 0,-4 10-585,-6 53-752,5 39 1248,-7-19 115,-14 76 0,11-88-144,2-14-50,0 0-1,0 26 1,-3 43 175,6-68-68,1 5-39,-2 0 0,-3 22 0,3-35-21,0 0 1,1 0 0,0 1-1,0-1 1,1 0 0,0 0-1,3 13 1,1 16-182,-3-28 176,0 0 1,0-1 0,-1 1 0,1 15-1,-2-22 3,0 0-1,0 0 0,1 0 0,-1 0 1,0 0-1,1 0 0,-1 0 0,0 0 1,1 0-1,-1 0 0,1 0 1,-1 0-1,1 0 0,0 0 0,-1-1 1,1 1-1,0 0 0,-1 0 1,1-1-1,0 1 0,1 0 0,-1 0 30,1 0 0,-1 0 0,0 0-1,0 1 1,0-1 0,0 0 0,0 1 0,0-1-1,0 1 1,1 1 0,-1-1 3,2 2 72,15 0-111,-1-3 441,-15-1-342,-1 0-127,6 0 16,-5 0-49,2 12-276,13 4 575,-15-9 788,-2-13-349,-6-16-588,3-49-266,0-30 191,-5-1 0,-38-188 1,32 226-210,-14-63 2,-5-40-107,24 110 272,-5-26 138,12 74-84,1 1-52,-1-1 0,0 1-1,-1-1 1,0 1 0,0 0 0,-1 0 0,0 0 0,-6-8 0,-4-5-90,9 15 195,1-1 0,-1 1 0,0 0-1,-8-8 1,3 5-86,-1 1 0,0-1 0,0 1 0,-1 1 0,1 0 0,-2 1 0,1 0 0,-14-3 0,-16-2-88,0 3-1,-1 1 1,-1 3-1,-64 0 1,9 11-6,72-5 70,-6 3-13,-1 1 0,-34 12 0,-18 3 159,-33 1 54,-143 30-117,210-36-67,0 2 0,2 3 0,-68 37 0,99-47-130,0 1 1,-23 20 0,-12 8 42,35-23 103,17-14 6,0-1 0,-1 0 1,1 1-1,-1-1 0,0 0 1,0 0-1,-3 2 1,22-34-666,-2 5 560,8-11 48,-2 0 1,25-65-1,-38 81 135,-3 10-38,0 0 0,-1 0 1,-1 0-1,2-12 0,1-4 225,-3 22-269,-1 0 0,-1 0 0,1 0-1,0-1 1,-1 1 0,0 0-1,-1-8 1,-4-38-362,4 34 428,-2-5 51,-2-2 3,5 19-114,-1 0-1,1 0 1,-1 0-1,-2-7 1,-3-10-86,6 18 58,-1 0 0,1 0 0,-1 0 0,0 0-1,0 1 1,-2-6 0,-1 0-8,2 4-149,-8 8 28,-9 10 42,-27 24 0,27-22 102,-23 16 0,-66 35 315,-20 13 83,97-59-307,1 2 1,-27 27-1,28-19-1,1 0 0,-30 46 0,-39 75-96,95-149 15,-56 104-17,55-101 28,0 0 0,0 0 0,-1 0 0,0 0 0,-5 6 1,8-12 34,0 1-4,-11 10 287,11-11-213,-13 14 96,12-13-194,1 0 1,-1 0-1,1 0 1,-1 0-1,0-1 0,0 1 1,0 0-1,1-1 1,-1 1-1,0-1 1,-3 1-1,2-1-19,0 1 0,1-1 0,-1 1 0,0 0 0,0 0 0,-3 2 1,-2 1 15,1 0 1,-1 0 0,0-1 0,0 0 0,0 0 0,0-1 0,0 0-1,-17 2 1,-36 4 244,53-6-226,8-1-24,-1-1 0,0 0 0,1 0-1,-1 1 1,1-1 0,-1 0 0,0 0-1,1 0 1,-1 0 0,1 0 0,-1 0-1,0 0 1,1 0 0,-1 0 0,1 0-1,-2-1 1,-12 1 37,6 1-134,7-2 106,1 0 0,-1 1 0,0-1-1,1 0 1,-1 0 0,1 0 0,0 0-1,-1 1 1,1-1 0,0 0 0,-1 0-1,1-2 1,0-2 87,-1 2-181,1 0 0,0-1 0,0 1-1,0-1 1,1-6 0,2 9-12,-1 0 1,1 0-1,0 0 1,-1 0-1,1 0 1,0 1-1,0-1 1,0 1-1,-1 0 1,1 0-1,0 0 0,0 0 1,4 1-1,11-1-134,3-2 235,-1-2 1,0 0 0,0-1-1,0-2 1,-1 0 0,1 0-1,-2-2 1,1 0 0,17-14 0,20-15 54,70-64-1,-125 101-60,8-9 36,-9 9-15,1 0 0,0 0 1,-1 0-1,1 0 0,0 0 0,0 0 1,0 0-1,0 0 0,0 1 0,0-1 0,0 0 1,0 0-1,0 1 0,1-1 0,-1 1 1,3-1 463,-6 1-478,0 0 1,0 0-1,0 1 0,0-1 1,0 0-1,0 1 0,-2 1 1,-24 18-135,27-19 113,-1 0-1,1 0 1,-1 1 0,1-1-1,0 1 1,-1-1 0,1 1-1,0 0 1,0-1 0,-1 4-1,-7 9-83,-129 122 19,120-125 30,11-6-559,18-4 197,2-4 358,0 0 0,1 0 0,-1-1 0,-1-1-1,1 0 1,0 0 0,-1-2 0,14-8 0,7-8 9,11-7 63,81-41-1,-50 38-116,1 4 0,86-21-1,-115 39 84,-25 7 18,-1-1 1,32-12-1,16-7 199,-52 19-118,1-1 0,-1 0 0,0-2-1,18-9 1,17-8 675,-44 11-251,-7 12-489,0 0 0,-1 0-1,0 0 1,1 0 0,-1 0 0,0-1 0,0 1 0,0-4 0,-1 4-39,1 0 0,0 0 0,0 0 0,0 0 1,0 0-1,1 0 0,-1 0 0,0 0 0,1 0 1,0 0-1,0-2 0,1 0 12,-1 0 0,0 0 1,0 0-1,0 0 0,0 0 1,-1-1-1,1 1 0,-1 0 1,0 0-1,0 0 0,-1 0 0,-1-7 1,1 5-6,0 0 1,-1 1 0,0-1 0,0 1-1,0 0 1,-1-1 0,0 1 0,-5-8-1,6 12-17,1 0-1,0-1 0,-1 1 0,1 0 1,0 0-1,-1 0 0,1 0 1,-1 0-1,0 0 0,1 1 1,-1-1-1,0 0 0,0 1 1,1-1-1,-1 1 0,0 0 1,0-1-1,0 1 0,1 0 0,-1 0 1,0 0-1,0 0 0,0 1 1,1-1-1,-1 0 0,-2 2 1,-5 1-122,0 0 0,0 1 0,-15 9 0,4-3 36,-53 21 244,-126 34 0,198-65-134,-31 7-78,68-19-683,-29 10 771,158-36 16,-143 37-40,-20 1-27,2 9 161,-4-6-121,0-1 0,0 0 0,0 0 0,0 0 1,0 1-1,-1-1 0,1 0 0,-1 0 0,1 0 1,-1 0-1,-1 2 0,-2 10-11,-4 13 119,-1 0 0,-17 35 0,7-20-10,5-6-31,-3-2 0,-1 1 0,-1-2 0,-2-1 0,-1 0 0,-47 50 0,55-67-40,-131 125 166,67-60 90,53-53-315,-9 16 236,17-19-82,10-15-125,0 1 0,1 1 0,0-1 0,1 1 0,-6 18 0,2-1-16,-5 31 0,5-29 69,7-23-19,0 0 0,0 0 1,-2 11-1,-1 24-36,3-30-4,-1 25 0,-6 5 791,9-42-757,0 0 0,0 1 1,-1-1-1,1 0 0,0 1 1,0-1-1,0 0 0,-1 0 1,1 0-1,0 1 0,0-1 1,0 0-1,-1 0 0,1 0 1,0 1-1,0-1 0,-1 0 1,1 0-1,0 0 0,0 0 1,-1 0-1,1 0 0,0 0 1,-1 0-1,1 0 0,0 0 1,-1 0-1,1 0 0,0 0 1,0 0-1,-1 0 0,1 0 1,0 0-1,-1 0 1,1 0-1,-1 0 0,1-3 10,-1-1 0,0 1 0,1 0 0,0 0 0,0-1-1,0 1 1,0 0 0,1-5 0,0-5-25,4-69-149,0-3-260,-4 45 671,-3-50 96,1 73-337,2-24 0,0 8-425,-1 32 391,0 0 0,0 1 0,0-1 0,0 0 0,-1 0 0,1 1 0,0-1 0,0 0 0,-1 1 0,1-1 0,0 0 0,-1 1 0,1-1 0,0 1 0,-1-1 0,1 0 0,-1 1 0,1-1 0,-1 1 0,0-1 0,1 1 0,-1 0 0,-1-1 0,0-5 183,0-2-759,2 8 576,0 0-1,0 0 1,-1 0-1,1 0 1,0 0-1,0 0 1,0-1 0,0 1-1,0 0 1,0 0-1,0 0 1,0 0-1,0 0 1,0 0-1,0 0 1,0 0 0,0 0-1,0 0 1,-1 0-1,1 0 1,0 0-1,0 0 1,0 0-1,0 0 1,0 0 0,0 0-1,0 0 1,0 0-1,0 0 1,0 0-1,-1 0 1,1 0-1,0 0 1,0 0 0,0 0-1,0 0 1,0 0-1,0 0 1,0 0-1,0 0 1,0 0 0,0 0-1,0 0 1,-1 0-1,1 0 1,0 0-1,0 0 1,0 0-1,0 1 1,0-1 0,0 0-1,0 0 1,0 0-1,0 0 1,0 0-1,0 0 1,0 0-1,0 0 1,0 0 0,0 0-1,0 0 1,0 1-1,-5 17-242,5-15 241,0 0-1,-1 0 0,1 0 1,-1-1-1,0 1 1,-1 3-1,-36 56 308,37-58-329,-1-1 1,0 0-1,1 1 1,0 0-1,0-1 1,0 1-1,1 0 1,-1 0 0,1-1-1,0 6 1,-3 13-111,-2 45 86,-1-13 241,2-3-233,0-7-41,-1 25 103,4-45 213,1-21-244,1 0 0,-1-1-1,-1 1 1,1 0-1,0 0 1,-1 0-1,1 0 1,-2 3-1,-1 1 43,1 0 0,0 0-1,-1 12 1,3-14 9,-1-1 0,1 0 0,-1 0 0,0 0 0,0 0 0,-1 0 0,1 0 0,-1 0 0,0 0 0,0-1 0,0 1 0,0 0 0,0-1 0,-1 0 0,-3 4 0,-8 6 77,-3 3 102,-36 25 1,32-33-353,5-2 93,-13 6 940,29-13-904,1 1 0,-1-1 0,1 1 0,0-1 1,-1 1-1,1-1 0,0 1 0,-1-1 1,1 1-1,0-1 0,0 1 0,-1 0 0,1-1 1,0 1-1,0 0 0,1 0 0,5-3-41,9-6 33,-1-1 0,0 0 0,0-1 0,-1-1 0,-1 0 0,0-1 0,20-25 0,-19 19 49,-1-1 0,-1 0 0,15-34 0,20-68 35,-24 59-12,25-83 124,-21 63-338,-20 63 102,-4 13 19,0-1 0,0 1 0,-1-1 0,-1 0 0,1 1 0,0-15 0,-2 21 42,0 1-51,0-1 0,0 0 1,0 0-1,0 1 0,0-1 0,0 0 1,0 0-1,0 1 0,0-1 1,0 0-1,0 0 0,-1 1 1,1-1-1,0 0 0,-1 1 1,1-1-1,0 0 0,-1 1 1,1-1-1,-1 0 0,0 0-130,0 9 59,0 0 0,0 0 0,-1 0-1,0 0 1,-4 10 0,-4 16 10,-97 459 107,103-475 152,-11 34 0,21-66 235,7-14-290,10-33 0,-15 33-32,-2 9-75,-1 0 0,0-1 1,-2 1-1,3-33 0,-1-85 405,-5 118-284,-3-27 1,2 39-108,-1 1-1,1-1 0,-1 0 1,-1 1-1,1-1 1,-1 1-1,-4-8 0,2 5 38,0 0 0,-1 0 0,0 1 0,0 0 1,-1 0-1,0 0 0,0 1 0,-1 0 0,-10-7 0,-7-3-138,7 5 151,-1 0-1,0 2 1,-31-14-1,33 19-203,-29-5 1,2 1-69,25 5 239,1 2 1,0 0-1,-26 1 0,24 1-170,4-1 131,0 2 0,0-1 0,0 2-1,-20 4 1,18-3-85,16-3 112,-1 0-1,1 0 1,0 0 0,0 1 0,-1-1-1,1 1 1,0 0 0,0-1-1,-3 3 1,5-3-26,-1 0 0,0 0 0,1 0 1,-1 0-1,1 0 0,-1 0 0,0 0 0,1 0 0,-1 0 0,0 0 0,1 0 0,-1 0 0,0 0 0,1 0 0,-1-1 0,0 1 1,7 6-1126,-2-4 1132,-1 0 0,1-1 0,-1 1 0,1-1 0,0 0 0,-1 0-1,1 0 1,0-1 0,7 1 0,12 3-172,-1 1 189,39 11-61,117 46 0,-49-5 118,-125-56-42,-1 1 0,0 0 0,1 1 0,-1-1-1,0 0 1,0 1 0,-1 0 0,5 5 0,9 8 10,-13-14-9,-1 0 0,0 0-1,0 0 1,0 1-1,0-1 1,0 1 0,0 0-1,-1-1 1,1 1 0,-1 0-1,0 0 1,0 0-1,0 0 1,1 5 0,-1-2 43,-1 0 1,1 0-1,-1 0 1,-1 0-1,1 0 1,-3 10 0,2-8-73,0 1 1,0 0 0,1-1 0,1 12-1,-1 22 1,0-36 5,-8 137 0,8-136 22,0 0 1,-1 0 0,0-1-1,0 1 1,-1 0 0,0 0-1,-4 10 1,-3 3 320,7-15-302,0 0 1,0 0-1,0 0 0,-5 7 0,-1-1-3,8-9-21,-1 0 0,0 0 0,-1 0 0,1 0 0,0-1-1,-1 1 1,1 0 0,0-1 0,-1 1 0,0-1 0,1 1-1,-1-1 1,0 0 0,0 0 0,0 0 0,0 0 0,-3 2 0,4-3-20,0 0 1,1 0 0,-1 0 0,0 1-1,0-1 1,1 1 0,-1-1 0,0 0-1,1 1 1,-1-1 0,0 1 0,1 0 0,-1 0-1,-6 5 104,-1-3 105,7-3-197,0 0 0,0 0-1,0 1 1,0-1 0,0 0 0,0 1 0,0-1-1,1 1 1,-1-1 0,0 1 0,0-1 0,0 1-1,0 0 1,1-1 0,-1 1 0,0 0 0,1-1-1,-2 3 1,1-4 114,1 1-111,0-1-1,0 1 1,0 0-1,-1 0 1,1 0 0,0 0-1,0-1 1,0 1-1,0 0 1,0 0-1,0-1 1,0 1 0,0 0-1,0 0 1,0 0-1,0-1 1,0 1-1,0 0 1,0 0 0,0-1-1,0 1 1,0 0-1,0 0 1,0 0-1,0-1 1,0 1 0,0 0-1,0 0 1,0-1-1,0 1 1,1 0-1,-1 0 1,0 0 0,0 0-1,0-1 1,0 1-1,0 0 1,1 0-1,-1 0 1,0-1-1,8-8-152,1-1-1,0 1 0,18-14 0,-1 0 59,-8 8-202,23-16 1,8-6 181,-41 32 215,-7 5-84,-1 0 0,0 0-1,1-1 1,-1 1 0,0 0 0,1 0-1,-1 0 1,0-1 0,1 1 0,-1 0-1,0 0 1,1-1 0,-1 1 0,0 0 0,0-1-1,1 1 1,-1 0 0,0-1 0,0 1-1,0 0 1,1-1 0,-1 1 0,0-1-1,-6 2 352,-42 35-816,2-12 362,-2-2 1,-79 26 0,75-30 148,37-11-105,11-6-28,1 1-1,0-1 1,0 0-1,-1 0 0,1 0 1,-1 0-1,-3 0 1,61-1-132,120-3-231,-54 1 479,6-1-56,5 0 232,-37 3-370,-6-3 234,58-3-140,42 4-106,-40 3 314,-77-4-187,97-2-36,-56-2 282,-43 1-128,47-8-6,-92 12-98,43-10 0,-37 9 59,-25 2-77,1 1 0,0 0 0,0-1-1,6-2 1,-1 0 91,1 1-1,0 1 0,0-1 1,17 2-1,-13 0-145,26-4 0,-26 1 172,23 1 0,-36 2-76,1 0 1,-1 0-1,0 0 1,0 0-1,0-1 1,0 0-1,0 1 1,0-1-1,0 0 1,4-3-1,-7 4 108,2 0-122,1-1-1,-1 1 1,0 0 0,0-1-1,0 1 1,0-1 0,2-1-1,-3 2 24,-1 0-1,0 0 0,0 0 1,1 0-1,-1 0 0,0 0 1,1 0-1,-1 0 1,0-1-1,0 1 0,1 0 1,-1 0-1,0 0 0,0 0 1,1-1-1,-1 1 1,0 0-1,0 0 0,0-1 1,0 1-1,1 0 1,-1 0-1,0-1 0,0 1 1,0 0-1,0 0 0,0-1 1,0 1-1,0 0 1,1-1-1,-1 1 0,0 0 1,0-1-1,0 1 0,0 0 1,0 0-1,-1-1 1,1 1-1,0 0 0,0-1 1,0 1-1,0 0 0,0-1 1,-1 0 3,0 0 0,-1 0 0,1 0 1,0 0-1,0 0 0,-1 1 0,1-1 0,0 0 0,-3 0 1,-34-11-38,9 6-76,-1 2 1,0 1 0,0 1-1,0 2 1,0 0 0,0 3-1,-45 8 1,-387 55 165,314-48-128,61-7 84,60-6 29,-13 3-185,-64 23-1,47-13 133,-23 3 161,-127 15 0,144-27-194,-47 14 245,82-16-394,-44 10 468,62-14-416,-8 2-260,18-5 282,11 1-746,-6 0 818,-1-1 0,0 1 1,1-1-1,-1 0 0,0 0 0,1-1 1,-1 1-1,0-1 0,0 0 1,8-2-1,13-3-30,150-11 141,-9 0-31,-129 12-77,0-3 0,50-16 0,148-46 292,-20 6-500,-155 42 288,88-42 0,-121 48-56,0 0 0,40-33-1,41-47 193,-59 54-77,69-46-1,-107 81-139,149-88 413,-120 74-243,-26 13-132,22-13 73,-33 20-80,-1-1 0,0 0-1,1-1 1,-1 1 0,0 0 0,0-1 0,0 1 0,0-1 0,0 1 0,1-5-1,-3 6-12,0 1 0,1-1-1,-1 1 1,0-1 0,0 0-1,0 1 1,0-1 0,0 1-1,0-1 1,-1 0-1,1 1 1,0-1 0,0 1-1,0-1 1,0 1 0,-1-1-1,1 1 1,0-1-1,-1 1 1,1-1 0,0 1-1,-1-1 1,1 1 0,0-1-1,-1 1 1,1-1-1,-1 1 1,1 0 0,-1-1-1,1 1 1,-1 0 0,1 0-1,-1-1 1,1 1 0,-1 0-1,0 0 1,1 0-1,-1 0 1,1 0 0,-1 0-1,0 0 1,-28-4-138,-18 5 10,-1 3-1,-73 14 1,-91 35-41,125-29 151,-11 2 77,2 4 0,-179 83 1,207-78 20,-1 2 73,-2-3-1,-77 25 1,-126 16-320,239-63 95,30-9-92,-1-1-1,0 0 0,1 0 0,-1 0 0,0-1 0,-9 1 0,22-3 135,-1 0 0,1 0 0,-1-1 1,1 1-1,-1-2 0,1 1 0,-1-1 0,8-4 1,14-6-15,33-14-87,-1-4 1,-1-2-1,72-54 0,-86 55 132,1 2-1,85-41 1,52-2 5,-98 41 5,95-50 0,322-209 84,-497 288-81,68-39 33,44-28-166,-35 15 95,60-42 264,-113 78-80,-21 15-38,0-1 1,-1-1-1,11-8 0,-14 8-83,-6 3-82,-15 3-181,-23 10-12,-62 23 440,-164 58-458,207-64 316,1 2 1,-76 51 0,-47 24-33,-60-5 301,121-53-163,-496 171 60,555-197-245,-113 55-1,160-66 10,12-7-22,0 0-1,0-1 0,0 0 0,0 0 0,0 1 0,-5 0 0,75-31-770,-8 4 719,150-62 30,-5-21 289,156-131-463,-30 2 198,-277 202 140,-35 23 57,-1 0 0,33-29 0,-65 46-357,-13 13 166,0-2 0,-37 17 1,-19 9-10,0 4 77,-76 44-4,65-30-12,-81 50-29,115-76 34,-64 27 0,-80 15-16,92-36 258,105-38-257,5-1-14,1 0-1,-1 0 1,0-1 0,0 1-1,1 0 1,-1-1 0,0 0-1,0 1 1,0-1 0,0 0-1,0 0 1,-2 0 0,4 0-4,0-1 1,0 1 0,0 0 0,-1 0 0,1 0 0,0 0 0,0 0 0,0 0 0,0 0 0,0 0 0,0 0-1,0 0 1,0 0 0,-1 0 0,1 0 0,0 0 0,0 0 0,0-1 0,0 1 0,0 0 0,0 0 0,0 0-1,0 0 1,0 0 0,0 0 0,0 0 0,0 0 0,0-1 0,0 1 0,-1 0 0,1 0 0,0 0 0,0 0-1,0 0 1,0 0 0,0-1 0,0 1 0,0 0 0,1 0 0,-1 0 0,0 0 0,0 0 0,0 0-1,0-1 1,0 1 0,0 0 0,0 0 0,0 0 0,7-8-129,14-7-174,-19 13 264,37-24-84,-1-3 0,-1-1 0,-2-1 1,48-56-1,-42 35 183,-2-2-1,35-62 1,-42 63 45,-19 32 22,18-35 1,-16 29-72,-12 22-12,1 0 1,-2 1 0,1-1-1,0 0 1,-1 0-1,0-1 1,0 1 0,-1 0-1,2-10 1,-1-5 162,-2 17-161,0-1 0,1 1 0,-1-1 1,0 1-1,-1 0 0,0-7 1,0 5-44,-13-61-223,10 45 183,0-16-95,4-50-1051,0 87 1171,0 0 0,0 0 0,0-1 0,0 1 0,0 0-1,1 0 1,-1-1 0,0 1 0,0 0 0,0 0 0,1-1 0,-1 1 0,0 0-1,0 0 1,1 0 0,-1-1 0,0 1 0,0 0 0,1 0 0,-1 0 0,0 0-1,1 0 1,-1 0 0,0 0 0,1 0 0,-1 0 0,0 0 0,0 0 0,1 0-1,-1 0 1,0 0 0,1 0 0,-1 0 0,0 0 0,1 0 0,-1 0 0,0 0-1,1 0 1,11 4-339,-7-3 365,-1 1 0,1-1 0,-1 0 0,1 0 0,-1 0 0,1-1 0,-1 0 0,1 0 0,6-1 0,44-8 191,-49 8-186,9-2 100,-2-1-1,1-1 0,0 0 1,-1-1-1,15-9 0,-27 15-85,0 0-1,0-1 0,0 0 1,-1 1-1,1-1 1,0 1-1,0-1 1,-1 0-1,1 0 0,0 0 1,-1 1-1,1-1 1,-1 0-1,1 0 0,-1 0 1,1 0-1,-1 0 1,0 0-1,1 0 0,-1 0 1,0 0-1,0 0 1,0 0-1,0-1 0,0-1 17,-1-1 1,0 1-1,1 1 0,-2-1 0,1 0 0,-2-4 0,1 3-56,0 1 0,1 0 1,0 0-1,0-1 0,0 1 1,-1-4-1,2 6-9,0 0 1,0-1-1,0 1 0,0 0 0,1 0 1,-1 0-1,0-1 0,1 1 0,-1 0 1,0 0-1,1 0 0,-1 0 0,1 0 1,0 0-1,-1-1 0,1 2 0,0-1 1,0 0-1,-1 0 0,1 0 0,0 0 1,1 0-1,3-3-66,0 1 1,0 1-1,0-1 0,0 1 1,0 0-1,0 0 0,1 0 1,-1 1-1,1 0 0,-1 0 1,1 0-1,-1 1 0,8 0 1,4 0-4,0 2 1,0 0 0,17 4-1,-21-3 33,0 1 0,-1 0 0,1 1 0,-1 1 0,0 0 0,0 0-1,-1 1 1,13 10 0,2 5 180,46 49 0,-55-52-124,-1 0 0,-1 2-1,0 0 1,-2 0 0,0 2-1,-2-1 1,16 43 0,-24-53 37,0 0 0,-1 0 0,-1 0 1,0 0-1,0 19 0,-9 59 124,-1-29-66,-4 32-36,5-26-43,-3 56 421,11-121-296,14-11 144,-3-2-652,20-21 0,-1 0-844,5-1-1020,2 1 1,77-51-1,-57 50 335,-8 3-395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46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7 4320,'0'-1'58,"0"1"0,0 0 0,0 0 0,0-1 0,0 1 0,0 0 0,0 0 0,0-1 0,1 1 0,-1 0 0,0 0 0,0-1 0,0 1 0,0 0 0,0 0 0,0 0 0,1-1 0,-1 1 0,0 0 0,0 0 0,0 0 0,1-1 0,-1 1 0,0 0 0,0 0 0,0 0 0,1 0 0,-1 0 0,0 0 0,0-1 0,1 1 0,-1 0 0,12 1 1548,14 8 966,-24-8-2206,4 2 113,0 1 0,0-1-1,0 2 1,-1-1 0,1 0-1,-1 1 1,0 0 0,-1 0-1,1 1 1,-1-1 0,5 8-1,-8-10-341,1-1 1,-1 1-1,0-1 0,0 1 0,0 0 0,0-1 1,0 1-1,-1 0 0,1 0 0,-1-1 0,1 1 1,-1 0-1,0 0 0,0 0 0,-1 0 1,1-1-1,-1 1 0,1 0 0,-1 0 0,0-1 1,0 1-1,0 0 0,0-1 0,0 1 0,-1-1 1,1 1-1,-1-1 0,0 0 0,1 0 0,-1 0 1,0 0-1,-4 3 0,-1 1-60,0 0 0,-1-1 0,1 0 0,-1-1 0,0 1 0,-1-2 0,1 1 0,0-1 1,-1 0-1,0-1 0,0 0 0,0 0 0,0-1 0,0 0 0,0-1 0,0 0 0,0 0 0,0-1 0,0 0 0,0-1 0,0 0 0,1 0 0,-1-1 0,0 0 0,1-1 0,0 1 0,0-2 1,-13-8-1,16 10-79,0-1 0,1 0 1,0-1-1,0 1 1,0-1-1,0 0 0,1 1 1,0-2-1,0 1 1,0 0-1,1-1 0,-1 1 1,1-1-1,-2-8 1,4 11-1,-1 1 0,1-1 0,0 1 0,0 0 0,0-1 0,0 1 0,0-1 0,0 1 1,0-1-1,1 1 0,-1 0 0,1-1 0,0 1 0,0 0 0,0-1 0,0 1 0,0 0 1,0 0-1,1 0 0,-1 0 0,1 0 0,-1 0 0,1 1 0,0-1 0,-1 0 0,1 1 0,0-1 1,0 1-1,0 0 0,1-1 0,-1 1 0,0 0 0,0 0 0,0 1 0,1-1 0,-1 0 1,3 0-1,12-2 77,-1 1 0,0 0 0,1 1 1,-1 1-1,1 0 0,18 4 0,-9 0 99,0 1 0,-1 1-1,29 12 1,-43-14-58,0 1 0,0 0 0,0 0 1,0 2-1,15 11 0,-20-13-42,-1 0 0,0 0 0,0 1-1,0-1 1,0 1 0,-1 0 0,0 1 0,-1-1 0,1 1-1,4 12 1,-2 1 47,-1 0 0,-1 0 0,0 0 1,-2 1-1,0-1 0,-1 1 0,-2 0 0,0-1 0,-1 1 0,0 0 0,-2-1 0,-1 0 0,0 0 1,-2 0-1,0-1 0,-11 21 0,11-29-87,0-1 0,0 0-1,-1 0 1,0-1 0,0 0 0,-1 0 0,-1-1 0,1 0-1,-15 8 1,-5 2-607,-1-2 0,-37 14 0,58-26-189,0 0 0,0-1 0,-14 2 0,20-4 193,0-1 1,0 1 0,0-1-1,0 0 1,0 0 0,0 0-1,0-1 1,0 1 0,0-1-1,0 1 1,0-1 0,0 0-1,1 0 1,-6-3 0,7 3 363,1 1 1,-1 0 0,0-1-1,0 1 1,1-1-1,-1 1 1,1-1 0,-1 0-1,0 1 1,1-1 0,-1 0-1,1 1 1,0-1 0,-1 0-1,1 0 1,-1 1 0,1-1-1,0-1 1,0-1-561,0 1 1,0-1-1,0 0 0,1 1 1,0-1-1,-1 1 0,2-3 1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48.5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514 6 3488,'0'0'23,"0"0"0,-1 0 1,1 0-1,0 0 0,0 0 0,0 0 1,0 0-1,0 0 0,0 0 1,0-1-1,0 1 0,-1 0 0,1 0 1,0 0-1,0 0 0,0 0 0,0 0 1,0 0-1,0 0 0,0-1 0,0 1 1,0 0-1,0 0 0,0 0 1,0 0-1,0 0 0,0 0 0,0-1 1,0 1-1,0 0 0,0 0 0,0 0 1,0 0-1,0 0 0,0 0 0,0-1 1,0 1-1,0 0 0,0 0 0,0 0 1,0 0-1,0 0 0,0 0 1,0 0-1,0-1 0,0 1 0,0 0 1,1 0-1,-1 0 0,0 0 0,0 0 1,0 0-1,17 2 12087,-17-1-11918,0 1-1,-1 0 0,1-1 0,-1 1 0,1 0 0,-1-1 0,0 1 0,1-1 0,-1 1 0,0-1 0,0 0 0,0 1 0,0-1 0,-1 0 0,1 0 0,0 1 1,0-1-1,-3 1 0,-31 19 669,21-13-535,-27 16 14,0 2-1,2 3 0,1 0 0,1 3 1,2 1-1,-44 52 0,-47 91-34,120-166-1673,6-8 986,0-1 0,-1 0 0,1 0 0,-1 1 0,1-1 0,-1 0-1,0 0 1,1 0 0,-1 0 0,0 0 0,0 0 0,0 0 0,0 0-1,0 0 1,0-1 0,0 1 0,0 0 0,0-1 0,0 1 0,0 0 0,0-1-1,-3 1 1,15-10-6504,-7 5 5828,18-14-2541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48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6656,'4'1'793,"0"0"0,-1 0 1,1 0-1,0 0 0,-1 1 1,1 0-1,5 3 0,-1 0-27,-1 1 0,1 1-1,-1-1 1,0 1 0,-1 1-1,0-1 1,0 1 0,-1 0-1,6 10 1,5 13 225,13 40 0,-14-35-539,-2-3 46,3-1 1,30 50 0,-37-69-454,1-1 1,0 0-1,0 0 0,1-1 0,1 0 1,0 0-1,0-2 0,20 12 1,-30-19-87,55 29-747,-17-16-2730,-23-13-389,-17-2 3671,1 0 1,-1 0 0,1 0 0,0 0 0,-1 0 0,1 0 0,-1-1 0,1 1-1,-1 0 1,1 0 0,-1 0 0,1 0 0,-1-1 0,1 1 0,-1 0-1,1 0 1,-1-1 0,1 1 0,-1 0 0,0-1 0,1 1 0,-1 0-1,0-1 1,1 1 0,-1-1 0,-2-14-5562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50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1 5888,'0'5'7228,"-4"54"-2126,-18 183-920,4-31-2412,4-18-927,14-190-833,0 0 0,-1 0 0,1 0-1,-1 0 1,0 0 0,-1 3 0,-3 11-2463,17-31-6655,-1 2 5400,1-3 903,13-4-1099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50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120 33 8640,'-1'-1'270,"-5"-9"2069,6 10-2301,0 0 0,0 0 0,0 0 0,0-1 0,0 1 1,0 0-1,0 0 0,0 0 0,0-1 0,0 1 0,0 0 0,0 0 0,0 0 1,0-1-1,0 1 0,0 0 0,0 0 0,0 0 0,1 0 0,-1-1 0,0 1 1,0 0-1,0 0 0,0 0 0,0 0 0,0 0 0,1-1 0,-1 1 1,0 0-1,0 0 0,0 0 0,0 0 0,1 0 0,-1 0 0,0 0 0,0 0 1,0 0-1,1 0 0,-1-1 0,0 1 0,0 0 0,0 0 0,0 0 1,1 0-1,-1 0 0,0 1 0,0-1 0,0 0 0,2 0 1309,-2 2-1044,-1-1 0,1 1-1,-1-1 1,0 1 0,1-1 0,-1 1 0,0-1 0,0 1 0,0-1 0,0 1 0,0-1 0,0 0 0,-2 2 0,-7 9 421,-6 14-183,2 1 1,1 0 0,1 2 0,2-1-1,0 1 1,-9 54 0,18-76-472,0 1 0,0-1 0,1 0 1,0 1-1,1-1 0,-1 0 1,1 0-1,1 1 0,-1-1 0,1 0 1,0 0-1,1 0 0,0-1 1,0 1-1,0 0 0,1-1 0,0 0 1,0 0-1,1 0 0,-1-1 1,1 1-1,1-1 0,-1 0 0,1 0 1,-1-1-1,1 0 0,7 4 1,-10-6-60,0-1 1,1 1 0,-1-1 0,0 0-1,1 0 1,-1 0 0,1 0 0,-1 0 0,1-1-1,-1 1 1,1-1 0,-1 0 0,1 0 0,-1-1-1,1 1 1,-1-1 0,1 0 0,-1 1-1,1-2 1,-1 1 0,0 0 0,1-1 0,-1 1-1,0-1 1,0 0 0,0 0 0,3-3 0,0 0-29,-1-1 1,1 1-1,-1-1 1,-1 0 0,1 0-1,-1-1 1,0 1-1,-1-1 1,1 0 0,-1 0-1,4-13 1,0-8 102,-2 0 0,0 0 0,-2 0 0,-1-1 0,-1 1 0,-1-1 0,-5-28 0,4 50-61,0-1 0,-1 0 0,-1 1 1,1-1-1,-1 1 0,0 0 0,-1 0 0,0 0 0,0 0 1,-8-9-1,9 12-64,1 1 0,-1 0 0,0 0 1,0 1-1,0-1 0,-1 0 0,1 1 1,-1 0-1,1 0 0,-1 0 0,0 0 1,0 1-1,0-1 0,0 1 0,0 0 0,0 0 1,0 1-1,0-1 0,0 1 0,0 0 1,-8 0-1,1 1-245,-15 2 78,24-3-14,1 0 0,0 1 0,-1-1 0,1 0 1,0 1-1,-1-1 0,1 1 0,0-1 0,0 1 0,0 0 1,-1 0-1,1-1 0,-1 3 0,1-3-45,1 1-1,0 0 1,-1 0 0,1-1 0,0 1-1,0 0 1,0-1 0,0 1-1,-1 0 1,1 0 0,0-1-1,0 1 1,1 0 0,-1 0 0,0-1-1,0 1 1,0 0 0,0-1-1,1 1 1,-1 0 0,0-1 0,0 1-1,1 0 1,-1-1 0,1 1-1,-1 0 1,1-1 0,-1 1-1,1-1 1,-1 1 0,1-1 0,-1 1-1,1-1 1,-1 0 0,1 1-1,1 0 1,27 15-5892,-23-13 5283,16 8-2161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51.6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68 2720,'-3'-7'6485,"4"7"-6369,11-9 6803,-5 3-6712,0 1 0,0-1 1,0 2-1,1-1 1,0 1-1,0 0 1,0 1-1,0 0 1,0 0-1,1 1 1,0 0-1,-1 0 0,1 1 1,0 0-1,0 0 1,-1 1-1,1 1 1,0-1-1,15 4 1,-14-2-98,11 2 54,-1 0 0,22 8 0,-36-10-102,-1 1 0,1-1-1,-1 1 1,1 0 0,-1 0 0,0 0 0,0 1-1,-1 0 1,1 0 0,-1 0 0,8 10 0,-11-13-20,0 1 0,-1-1 1,1 1-1,0 0 0,0-1 1,-1 1-1,1 0 0,-1-1 1,1 1-1,-1 0 0,0 0 1,0-1-1,0 1 0,0 0 1,0 0-1,0-1 0,0 1 1,-1 0-1,1 0 0,0-1 1,-1 1-1,0 0 0,1-1 1,-1 1-1,0 0 0,0-1 1,0 1-1,0-1 0,0 0 1,0 1-1,0-1 0,-3 3 1,-5 3 75,0 1 0,0-1 0,-1-1 1,-11 7-1,3-2 0,8-4-62,-3 1 55,-19 16 0,32-23-108,-1-1 1,0 1 0,1 0 0,-1-1 0,1 1 0,-1 0 0,1 0 0,-1 0-1,1-1 1,-1 1 0,1 0 0,0 0 0,-1 0 0,1 0 0,0 0 0,0-1-1,0 1 1,-1 0 0,1 0 0,0 0 0,0 0 0,0 0 0,1 0-1,-1 0 1,0 0 0,0 0 0,0 0 0,1-1 0,-1 1 0,0 0 0,1 0-1,-1 0 1,1 0 0,-1-1 0,1 1 0,0 0 0,-1 0 0,1-1-1,-1 1 1,1-1 0,1 2 0,2 1 5,0 1 1,1-1-1,0 0 1,0 0-1,7 3 0,71 34 397,-79-38-394,0-1 54,0 0 0,0 0 0,-1 1 1,1-1-1,-1 1 0,0 0 0,1 0 0,-1 0 0,0 1 1,0-1-1,0 1 0,0 0 0,3 4 0,-6-6-31,0 0-1,1-1 0,-1 1 1,0-1-1,0 1 0,0 0 1,0-1-1,0 1 1,0 0-1,0-1 0,0 1 1,-1-1-1,1 1 0,0 0 1,0-1-1,0 1 1,-1-1-1,1 1 0,0-1 1,-1 1-1,1-1 0,0 1 1,-1-1-1,1 1 0,-1-1 1,1 1-1,-1-1 1,1 1-1,-1-1 0,1 0 1,-1 1-1,0-1 0,-21 11 386,21-11-374,-13 5 3,0 0-1,0-1 1,0-1-1,-25 3 1,-27-4-3332,45-4 389,2-1-2670,10 3 3031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18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0 890 2400,'1'1'1321,"-1"-1"-1284,8 3 3090,15 1 2665,-13-1 261,-8-4-5946,0 0 0,-1 0 0,1 0 0,0 0 0,0 0-1,-1-1 1,1 1 0,0 0 0,-1-1 0,1 1 0,-1-1 0,0 0 0,0 1-1,1-1 1,-1 0 0,0 0 0,-1 0 0,1 0 0,0 1 0,0-1 0,-1 0 0,1-1-1,-1-1 1,1 1 7,0 0-1,0 0 0,1 0 0,-1 0 1,0 1-1,4-6 0,5-11 321,9-39 238,20-106 1,7-25-22,-38 166-580,0 1-1,2 0 1,0 0 0,2 1-1,0 0 1,18-21 0,-6 14-12,1 1 1,2 1-1,1 1 1,0 2-1,48-30 1,-62 44-58,1 1 0,22-10 1,-29 15-8,0 0 0,0 1 0,1-1 1,-1 2-1,1-1 0,13 0 0,-18 3 14,-1-1-1,1 1 1,0 0-1,-1 0 0,1 0 1,-1 0-1,1 1 1,-1 0-1,0-1 1,0 1-1,0 1 1,0-1-1,0 0 0,0 1 1,0-1-1,-1 1 1,1 0-1,-1 0 1,0 0-1,3 4 1,-2-3 14,0 1 1,-1 0-1,1 0 1,-1 0-1,0 0 1,0 1-1,-1-1 1,1 0-1,-1 1 1,0-1-1,-1 1 1,1 0-1,-1 5 1,-1-4 31,0 1 1,0 0-1,0-1 1,-1 1-1,0-1 0,-1 0 1,0 1-1,0-1 1,0 0-1,-1-1 0,0 1 1,0-1-1,-1 0 1,0 0-1,0 0 0,0 0 1,-7 5-1,-4 0 70,0 0 0,0 0-1,-1-2 1,0 0 0,0-1 0,-33 10-1,26-11-123,-1-2-1,1 0 0,-1-1 1,-44 0-1,54-4 64,0-1 1,0-1-1,1 0 1,-20-5 0,26 4-203,0 1 1,0-1 0,0-1 0,0 1 0,1-2-1,-1 1 1,1-1 0,-9-8 0,7 6-402,7 5 172,0 1 0,0-1 0,0 0-1,0 1 1,0-1 0,0 0 0,1 0 0,-1 0 0,1-1-1,0 1 1,-1 0 0,0-5 0,1 7 244,1 0 0,0-1 0,0 1-1,0 0 1,0 0 0,0-1 0,-1 1 0,1 0 0,0 0-1,0-1 1,0 1 0,0 0 0,0 0 0,0-1 0,0 1-1,0 0 1,0-1 0,0 1 0,0 0 0,0 0 0,0-1-1,1 1 1,-1 0 0,0 0 0,0-1 0,0 1 0,0 0 0,0 0-1,0-1 1,1 1 0,-1 0 0,0 0 0,0 0 0,0-1-1,1 1 1,-1 0 0,0 0 0,0 0 0,1 0 0,-1 0-1,0-1 1,0 1 0,1 0 0,-1 0 0,0 0 0,0 0-1,1 0 1,-1 0 0,0 0 0,0 0 0,1 0 0,-1 0 0,0 0-1,1 0 1,-1 0 0,0 0 0,2 1-391,0-1 0,-1 1 0,1 0 0,0-1 0,-1 1 0,1 0 0,-1 0 0,1 0 0,1 2 0,22 24-2984,6 14 26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19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73 162 2720,'1'-5'370,"0"-1"1,1 0-1,0 1 0,0-1 1,0 1-1,1 0 0,0-1 1,4-5-1,-5 8 304,-1 0-1,0 0 1,0 1 0,0-1-1,0 0 1,-1 0-1,1-4 1,-2-5 5081,-2 16-3923,-4 11-1718,1 0 1,1 0 0,0 1-1,1 0 1,-2 20 0,-1 1-35,-34 228 732,37-235-840,-10 53 796,13-79-156,2-5-205,5-10-37,7-21-239,-1-18-38,7-54 0,0-2-199,-14 76 99,3 1 1,0 0 0,2 1 0,1 0 0,22-41-1,-23 53 191,0 0 0,1 1 0,22-22 0,-33 36-168,0 1 0,0 0-1,0 0 1,1 0 0,-1 0 0,0-1-1,0 1 1,0 0 0,1 0 0,-1 0-1,0 0 1,0 0 0,0 0-1,1 0 1,-1 0 0,0-1 0,0 1-1,1 0 1,-1 0 0,0 0-1,0 0 1,1 0 0,-1 0 0,0 0-1,0 0 1,1 1 0,-1-1 0,0 0-1,0 0 1,1 0 0,-1 0-1,0 0 1,0 0 0,7 9 175,0 15-43,-6-22-115,36 205 538,-3-9-118,-25-164-249,2-1 1,23 53-1,-25-67-454,-9-18-540,13-21-15471,-12 12 11435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20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2 100 4640,'0'-1'95,"0"1"0,0 0-1,-1-1 1,1 1 0,0-1 0,0 1 0,0-1 0,0 1-1,0-1 1,0 1 0,0-1 0,0 1 0,0-1 0,0 1 0,0-1-1,0 1 1,1-1 0,-1 1 0,0-1 0,0 1 0,0 0 0,1-1-1,-1 1 1,0-1 0,0 1 0,1 0 0,0-1 0,15-12 3348,-12 11-2788,-1 0-1,1 0 1,0 0-1,0 1 0,0-1 1,0 1-1,1 0 0,3 0 1,41 1 838,0-2 0,74-12 1,34-24-7222,-149 36 5408,9-2-7435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21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 3328,'8'-12'14469,"-8"25"-12709,-6 30-617,1-10-749,-1 42-1,6-68-352,1-1 0,-1 1 0,1 0 0,0 0 0,0 0 0,1-1 0,0 1-1,3 6 1,8 27 274,-12-40-302,0 1 0,-1-1 0,1 0 1,0 0-1,0 0 0,0 0 0,-1 0 0,1 0 0,0 0 0,0 0 0,-1 0 1,1 0-1,0 0 0,0 0 0,0-1 0,-1 1 0,1 0 0,0 0 0,-1-1 1,1 1-1,0-1 0,0 0 0,0 1 21,3-2 31,0 0-1,-1-1 1,1 1-1,-1-1 1,0 0-1,1 0 1,-1 0 0,-1 0-1,1 0 1,4-7-1,12-13 10,-14 18-83,-1-1 1,0 0-1,6-9 0,-7 10 4,0 0 0,0 0 1,1 0-1,0 0 0,6-6 0,-6 8 5,-3 3 13,-1-1 0,1 0-1,0 1 1,0-1 0,0 0 0,-1 1 0,1-1 0,0 0 0,-1 0-1,1 0 1,0 0 0,-1 1 0,1-1 0,-1 0 0,0 0 0,1 0-1,-1 0 1,0 0 0,1 0 0,-1 0 0,0-2 0,5-9 1203,3 63-507,-8-44-616,1 0 1,0 0-1,0 0 1,1 0-1,-1 0 1,1-1-1,1 1 1,-1 0-1,5 5 0,-5-7-106,0-1 0,1 0-1,0 1 1,0-1-1,1 0 1,-1-1-1,1 1 1,-1-1 0,1 1-1,0-1 1,1 0-1,-1-1 1,5 3 0,-4-3-38,-1-1 0,1 0 0,-1 0 0,1 0 0,-1-1 0,1 1 0,-1-1 0,1-1 0,-1 1 0,6-1 0,5-2-1421,24-7 1,-36 9 1098,56-19-4726,-53 17 4132,1 0-1,-1 0 0,0 0 1,-1-1-1,1 0 0,9-9 1,-10 7 181,0 0-1,-1 1 1,0-2 0,6-10 0,9-27-3091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14:32.349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440 0 3808,'17'4'5500,"-17"-3"-5466,-9 10 581,-18 14-632,21-20 343,-40 40 336,-73 92-1,71-68 192,11-14-207,28-41-626,1 1 1,1-1 0,0 1 0,1 1 0,-4 16 0,-3 8 8,-6 17 46,11-33-67,1 1 1,1-1 0,-4 36-1,2-14 129,1-10-105,1 0 1,2 0 0,2 0 0,1 0 0,4 42 0,-2-68 40,1 0-1,0 1 1,1-1 0,-1 0-1,2 0 1,0 0 0,5 11-1,-5-11-36,-4-9-34,1 0 0,-1 0 0,0-1 0,0 1 0,1 0 0,-1 0 0,0 0 0,1-1 0,-1 1 0,1 0 0,-1 0 1,1-1-1,-1 1 0,1 0 0,0-1 0,-1 1 0,1-1 0,1 2 0,7 9 1715,-28-11-1088,3 3-661,-9 0 164,24-2-246,0-1-1,0 0 1,0 0 0,0 0 0,0 0 0,0-1-1,0 1 1,0 0 0,0 0 0,1-1 0,-1 1 0,0 0-1,0-1 1,0 1 0,0 0 0,0-1 0,1 0-1,-1 1 1,0-1 0,0 0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22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54 3072,'0'3'19407,"9"-6"-18847,6 0 147,24-10-1,-25 8-535,0 1 0,22-4 0,-6 3-506,81-8 1333,-15 10-6093,-107 13-2560,8-7 5657,-10 9-690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22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34 5984,'-6'-5'5869,"7"6"-5598,0 0 0,0-1-1,0 1 1,0-1 0,1 1 0,-1-1-1,0 0 1,0 0 0,1 0-1,-1 1 1,0-1 0,0 0 0,1 0-1,1-1 1,15-2 1716,1-1-359,26-2 0,36 0-658,-1-1-1443,-27 6-4472,-36 2-3300,-11-7 3461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24.2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20 1568,'8'-19'13141,"-12"118"-9493,0-59-3065,3 49 0,1-12-5,-2 12-8,-4 60 294,5-49-453,1-59-1211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25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24 2720,'0'-1'95,"0"1"1,0 0-1,0-1 1,0 1-1,0 0 1,0-1-1,0 1 0,0 0 1,0 0-1,0-1 1,1 1-1,-1 0 1,0 0-1,0-1 1,0 1-1,0 0 1,1 0-1,-1-1 0,0 1 1,0 0-1,1 0 1,-1 0-1,0-1 1,0 1-1,1 0 1,-1 0-1,0 0 0,0 0 1,1 0-1,-1 0 1,1-1-1,13 2 2569,-12 0-2405,0-1 1,-1 1 0,1 0-1,0-1 1,0 1 0,0 0-1,-1 0 1,1 0-1,0 1 1,-1-1 0,1 0-1,2 3 1,-3 0 21,1 0-1,0 0 1,-1 1 0,0-1 0,0 0-1,-1 1 1,1-1 0,-1 0 0,0 1-1,0-1 1,0 1 0,-1-1 0,1 1-1,-1-1 1,-2 6 0,-2 7 271,0 1 1,-11 20-1,9-24-257,0 0 1,0-1-1,-2 0 1,1 0-1,-16 17 0,20-25-236,-1-1-1,1 0 1,-1 0 0,1 0-1,-1 0 1,0-1-1,0 0 1,-1 0-1,1 0 1,-1-1 0,1 0-1,-1 0 1,0 0-1,0-1 1,0 1 0,0-2-1,-6 1 1,7-1-19,-1-1-1,1 1 1,0-2 0,-1 1 0,1 0 0,0-1 0,0 0 0,0-1 0,0 1-1,0-1 1,1 0 0,-1 0 0,1 0 0,0 0 0,-1-1 0,-2-4-1,1 2-66,1 1 0,0-2 0,1 1 0,-1 0 0,1-1-1,1 0 1,-1 0 0,1 0 0,0 0 0,-3-14-1,5 14-22,0-1 0,0 1 0,0-1 0,1 1 0,0-1 1,1 1-1,-1-1 0,2 1 0,1-10 0,-1 12 6,0 0 1,0 1 0,0-1 0,0 0 0,1 1 0,0 0 0,0-1 0,0 1-1,0 0 1,1 1 0,0-1 0,0 0 0,0 1 0,7-5 0,1 1 16,-1 1-1,2 0 1,-1 0 0,1 1 0,-1 1 0,2 0-1,-1 1 1,15-2 0,-21 4 97,0 0 0,0 1 0,0 0 0,0 0-1,0 1 1,0 0 0,0 0 0,0 0 0,-1 1 0,1 0 0,-1 1 0,1-1 0,-1 1-1,0 0 1,1 1 0,-2 0 0,10 6 0,-12-6 18,1 0-1,-1 0 1,0 0-1,0 0 1,0 0 0,-1 1-1,0-1 1,1 1 0,-1 0-1,-1 0 1,3 9-1,-1-1 56,-1 0-1,-1 1 1,0 18-1,-10 153 1008,5-151-856,-2 0 0,-1-1 0,-17 49 0,13-59-196,0-2 1,-1 1 0,-1-1-1,-1-1 1,-23 25 0,31-37-77,-1 0 38,0 1 1,-1-1 0,1-1-1,-12 9 1,18-15-214,0-1 0,1 0 1,-1 1-1,0-1 0,0 0 1,0 1-1,0-1 0,1 0 1,-1 0-1,0 0 0,0 1 1,0-1-1,0 0 0,0 0 0,-1-1 1,5-9-5618,1 6 4376,1 1 1,0 0 0,0 0-1,0 0 1,0 1 0,11-4-1,5-2-3172,-7 3 2385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25.9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24 6048,'0'-9'9669,"-1"21"-4245,46-38-3398,-45 25-2090,0 5-1013,-3 5 640,3-7-595,1 0-1,-1-1 1,0 1-1,1-1 1,-1 1-1,1-1 1,-1 1 0,1-1-1,-1 1 1,1-1-1,2 3 1,1 5-5384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26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193 65 4064,'-6'-7'111,"1"-6"7527,5 12-7190,0 1 1,0-1-1,0 0 0,0 1 0,0-1 1,0 0-1,0 1 0,0-1 0,0 0 1,0 1-1,0-1 0,1 0 0,-1 1 1,0-1-1,0 0 0,1 1 0,0-1 0,7-5 428,13-2 85,-18 6-877,1 0-1,0 0 0,0 1 0,-1 0 1,5-1-1,9-1 149,-5 1-133,0 0 1,16 1 0,-25 1-64,0 0-1,-1 0 1,1 0-1,0 1 0,0-1 1,-1 1-1,1 0 1,-1 0-1,1 0 1,-1 0-1,1 0 1,-1 0-1,0 1 1,1-1-1,2 4 1,-4-4-15,0 0 1,0 0 0,-1 0 0,1 0-1,0 1 1,-1-1 0,0 0 0,1 0 0,-1 1-1,1-1 1,-1 0 0,0 1 0,0-1-1,0 0 1,0 0 0,0 1 0,0-1-1,0 0 1,0 1 0,-1-1 0,0 3 0,-11 27 268,11-29-275,-20 43 297,-43 65 0,52-94-344,0 1 0,-15 28-1,24-40 39,1 0 0,0-1 0,0 1 0,0 0-1,1 1 1,0-1 0,0 0 0,0 0 0,0 0-1,1 1 1,0 5 0,1-8-10,0 1 0,-1-1 0,2 1 0,-1-1 0,0 0 0,0 0 0,1 0 0,0 0 0,0 0 1,0 0-1,0 0 0,3 3 0,4 3-18,20 17 0,-9-10 85,-1 1-36,-2-2-7,18 19 0,-31-30 39,-1 1 0,1-1 0,-1 1-1,0 0 1,0 0 0,0 0 0,-1 1 0,1-1 0,1 10 0,-3-13 7,-1 0 0,0 0 0,0 1 0,0-1 0,0 0 0,-1 0 0,1 1 0,-1-1 0,1 0 0,-1 0 0,0 0 0,1 0 0,-1 0 0,0 0 0,-1 0 1,1 0-1,0 0 0,0 0 0,-1 0 0,1-1 0,-1 1 0,-2 1 0,0 1-16,0-1 0,-1 0-1,1 0 1,-1 0 0,1-1 0,-1 1 0,0-1 0,-8 2 0,-11 0-228,-1-1 1,1-1 0,0-1-1,-33-4 1,51 3 56,-21-2-2540,-37-7 1,7-5-8717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27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539 3 2080,'-2'-2'8039,"2"10"-3060,-4 1-6253,-5 8 1901,-2-1 1,0 0-1,-1-1 0,0-1 1,-1 0-1,-26 22 1,-98 64 1345,109-81-1629,-128 80 787,111-70-1089,33-21-303,-19 17 0,15-10-5115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28.2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51 7808,'-15'-44'3493,"15"43"-3456,0 1 0,0 0-1,0 0 1,0 0 0,0 0 0,0-1 0,0 1-1,0 0 1,0 0 0,0 0 0,0 0-1,0-1 1,0 1 0,0 0 0,0 0 0,0 0-1,0 0 1,0-1 0,0 1 0,0 0 0,1 0-1,-1 0 1,0 0 0,0 0 0,0-1-1,0 1 1,0 0 0,0 0 0,0 0 0,1 0-1,-1 0 1,0 0 0,0 0 0,0-1 0,0 1-1,0 0 1,1 0 0,-1 0 0,0 0 0,0 0-1,0 0 1,0 0 0,1 0 0,-1 0-1,0 0 1,0 0 0,0 0 0,0 0 0,1 0-1,-1 0 1,0 0 0,0 0 0,0 0 0,0 0-1,1 0 1,-1 0 0,0 0 0,0 0-1,0 1 1,0-1 0,1 0 0,0 0 114,0 1-1,-1-1 1,1 0 0,0 1 0,0-1-1,0 1 1,0-1 0,0 1 0,-1-1 0,1 1-1,0 0 1,-1-1 0,1 1 0,0 0-1,0 1 1,13 24 1043,-2 2-1,10 30 1,7 16-162,-14-40-674,1-2-1,2 0 0,1-1 1,25 30-1,-5-14-384,70 64 1,-102-104-652,-28-6-14953,3-1 12191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28.6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8224,'0'0'128,"0"-1"1,0 0-1,0 0 0,1 1 1,-1-1-1,0 0 1,0 0-1,1 1 1,-1-1-1,1 0 0,-1 1 1,0-1-1,1 0 1,0 1-1,-1-1 1,1 1-1,-1-1 0,1 1 1,0-1-1,-1 1 1,1 0-1,0-1 1,-1 1-1,1 0 0,0-1 1,-1 1-1,1 0 1,0 0-1,0 0 1,0-1-1,-1 1 0,1 0 1,0 0-1,0 0 1,-1 0-1,1 1 1,0-1-1,1 0 0,1 0 295,0 1 0,0-1-1,0 1 1,-1-1 0,1 1 0,0 0-1,0 0 1,0 0 0,-1 1-1,5 2 1,-3-1-201,0 1 0,0 1-1,0-1 1,0 1 0,-1-1 0,0 1-1,0 0 1,0 0 0,0 0-1,-1 1 1,0-1 0,0 1 0,-1-1-1,2 8 1,0 7 124,0 0-1,-1 36 1,-4-6 554,-11 75 0,-20 50 145,29-156-952,-18 91-770,22-110 530,-1 0 0,1 0 1,0 1-1,0-1 0,0 0 0,0 1 0,0-1 1,-1 0-1,1 1 0,0-1 0,0 0 0,0 0 0,0 1 1,0-1-1,0 0 0,0 1 0,0-1 0,0 0 1,0 1-1,0-1 0,1 0 0,-1 1 0,0-1 1,0 0-1,0 1 0,0-1 0,0 0 0,0 0 1,1 1-1,-1-1 0,0 0 0,9-6-7166,0-2 6188,7-4-1253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30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 2496,'5'0'19045,"5"-1"-18920,1 1 0,-1-2 1,17-3-1,-8 1-47,-1 2 1,1 0-1,0 1 1,24 2-1,-8 0 10,-26-1-42,58 2 208,-57-1-236,0 0 0,-1 0-1,1 1 1,16 7 0,-25-9-10,0 0 0,0 0 0,-1 1 0,1-1 0,0 0 0,-1 1 0,1-1 0,0 1-1,-1-1 1,1 1 0,0-1 0,-1 1 0,1 0 0,-1-1 0,1 1 0,-1 0 0,1-1 0,0 2 0,-1-1 4,0-1 1,0 1 0,0-1 0,0 1 0,0-1-1,0 1 1,0 0 0,0-1 0,-1 1 0,1-1-1,0 1 1,0-1 0,0 1 0,-1-1 0,1 1 0,0-1-1,-1 0 1,1 1 0,0-1 0,-1 1 0,-2 2 46,0-1-1,0 0 1,1 0 0,-1 0 0,-1 0 0,-5 3 0,-24 7 154,-53 11-1,52-14-183,17-6 15,12-2-97,1 0-1,0 0 0,-1 1 0,-6 2 1,11-4 48,0 0 1,0 0-1,-1 0 1,1 0 0,0 0-1,0 0 1,0 0-1,0 0 1,0 0 0,0 0-1,0 0 1,0 0-1,-1 1 1,1-1 0,0 0-1,0 0 1,0 0-1,0 0 1,0 0 0,0 0-1,0 0 1,0 0-1,0 0 1,0 0 0,0 0-1,0 1 1,0-1 0,0 0-1,-1 0 1,1 0-1,0 0 1,0 0 0,0 0-1,0 0 1,0 0-1,0 1 1,0-1 0,0 0-1,0 0 1,0 0-1,0 0 1,0 0 0,0 0-1,0 0 1,1 0-1,-1 1 1,0-1 0,0 0-1,0 0 1,0 0-1,0 0 1,0 0 0,0 0-1,0 0 1,8 4-109,14 0 105,120 21 299,-110-18-164,0 2 0,42 18 0,-67-24-2,0 0-1,-1 0 1,1 1 0,-1 0 0,0 1 0,0-1-1,7 7 1,-12-9-76,0-1 0,1 1 0,-1-1 0,0 1 0,0 0 0,0 0 0,0-1 0,0 1 0,0 0 0,-1 0 0,1 0 0,0 0 0,-1 0 0,0 0 0,1 0 0,-1 0 0,0 0 0,0 0 0,0 0 0,-1 0 0,1 0-1,0 0 1,-1 0 0,1 0 0,-1 0 0,1 0 0,-1 0 0,0-1 0,0 1 0,0 0 0,-2 2 0,-1 1 24,0 0-1,-1 0 1,1 0-1,-1-1 1,0 0-1,-1 0 1,1 0-1,-1 0 0,-10 4 1,-2 0-59,1-1 1,-22 6-1,-12-1-545,-80 8-1,86-15-895,39-4 803,0 0 1,0 0-1,1 0 1,-1 1-1,0 0 1,-9 5-1,12-6 248,1 1 1,-1 0-1,1 0 0,-1 0 1,1 0-1,0 0 0,0 0 1,0 1-1,0-1 0,0 1 1,1-1-1,-1 1 0,1 0 1,-2 4-1,1-2-352,1-1-1,-1 1 1,1 0 0,0-1 0,1 1 0,-1 0-1,1 0 1,0 0 0,0-1 0,1 10-1,10 12-3345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15:35.70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715 306 320,'-8'-19'-46,"5"13"450,1 0-1,-1 1 1,0-1 0,-6-8-1,8 12-300,-1 1-1,1-1 0,-1 1 1,1-1-1,-1 1 1,0 0-1,1 0 1,-1 0-1,0 0 1,0 0-1,1 0 1,-1 1-1,0-1 0,0 0 1,0 1-1,0 0 1,0-1-1,0 1 1,-3 0-1,-31 7 4005,33-5-3992,0 0-1,0-1 1,0 1 0,0-1 0,0 0 0,0 0 0,0 0 0,0 0 0,-1-1-1,1 1 1,0-1 0,-5 0 0,-17 4-78,-26 4 497,48-7-483,0-1 0,1 1 0,-1-1 0,0 1 0,0-1 0,1 0 0,-1 0 1,0 0-1,-2-1 0,-17 0 483,-2-32 495,23 32-999,0 0-1,1-1 1,-1 1-1,0-1 1,0 1-1,1-1 1,-1 1-1,0-1 1,1 1-1,0-1 1,-1 1-1,1-1 1,0 0-1,0-2 1,-10-1 178,8-4 49,2 9-261,0 0 1,0-1-1,0 1 1,0 0-1,0-1 1,0 1-1,0 0 1,0 0-1,0-1 1,-1 1-1,1 0 1,0-1-1,0 1 1,0 0-1,0 0 1,0-1-1,-1 1 1,1 0 0,0 0-1,0-1 1,0 1-1,-1 0 1,1 0-1,0 0 1,0-1-1,-1 1 1,1 0-1,0 0 1,0 0-1,-1 0 1,1 0-1,0 0 1,-1 0-1,1 0 1,0-1-1,-1 1 1,0-8 120,0 7-82,-4-8 6,0 0 1,-1 0-1,-1 0 0,0 1 1,-13-13-1,13 12-981,15 19-311,-7-9 1249,0-1 0,0 1 0,0-1 1,0 1-1,0 0 0,0 0 0,-1-1 0,1 1 0,0 0 1,-1 0-1,1 0 0,0 0 0,-1 0 0,1 2 0,1-2 63,-1 0-1,1 1 0,-1-1 1,1 0-1,0 0 0,-1 0 1,1 0-1,0 0 0,0 0 1,0 0-1,0-1 0,0 1 1,0 0-1,0-1 0,3 1 1,-3-1 125,-1 0-298,6 2 27,24 11 170,-27-11-39,0 0 1,0 0-1,1 0 1,-1-1-1,1 1 1,-1-1-1,1-1 0,0 1 1,6 0-1,144-14 348,-78 4-526,77 5 592,-122 4-734,-22 0 225,1 1-1,-1 1 1,0-1-1,0 1 1,0 1-1,13 5 1,11 1 177,3 2-38,-22-8-36,1-1-1,-1-1 1,1 0-1,27-2 1,-4-1-18,292 2 204,-318 1-221,23 4-1,-9-1-33,-8 0-70,4 0 58,-9-4 8,0 2 1,0 0-1,14 4 1,-15-3 51,1 0 0,0-1 0,15 0 0,591-2-75,-611 1 54,-1-1 0,1 1 1,-1 0-1,1 1 1,-1 0-1,1 0 1,-1 1-1,0 0 1,0 1-1,-1-1 0,10 7 1,11 3-114,-28-13 102,0 0 1,1 0 0,-1 0-1,0 1 1,1-1-1,-1 0 1,0 1 0,1-1-1,-1 0 1,0 0 0,0 1-1,0-1 1,1 0 0,-1 1-1,0-1 1,0 0 0,0 1-1,0-1 1,1 1 0,0 2 2,16 10 33,-16-12-3,0 0-1,0 0 1,0 0-1,0 0 1,0 1-1,-1-1 1,1 0-1,0 0 1,-1 1-1,1-1 1,-1 0-1,0 1 1,1-1-1,-1 1 1,0-1-1,0 0 1,0 1-1,0-1 1,0 1-1,0-1 1,0 1-1,0-1 1,-1 0-1,1 1 1,0-1-1,-1 0 1,0 1-1,1-1 1,-1 0-1,0 1 1,1-1-1,-1 0 1,-1 2-1,-4 4-10,0 1 0,0-1 0,-13 11 0,18-16-11,-18 14-16,0 0 0,-2-1 0,1-1 0,-2-1-1,0-1 1,-31 12 0,-144 40 159,99-35-372,51-12 260,-46 24 0,4-2 181,41-17-328,0 2 1,-48 32 0,69-39 65,1 0-1,0 2 0,-44 44 1,61-53 1,1 1 1,-9 17 0,-1 0 17,16-24-33,-1-1 0,1 0 0,1 0 1,-1 1-1,0-1 0,1 1 1,0 0-1,0-1 0,0 1 1,0 0-1,1 0 0,-1 6 1,1-9 44,1 0 0,-1-1 0,0 1 0,0-1 0,0 1 0,1-1 1,-1 1-1,0-1 0,1 1 0,-1-1 0,1 1 0,-1-1 1,0 0-1,1 1 0,-1-1 0,1 0 0,-1 1 0,1-1 0,-1 0 1,1 1-1,0-1 0,0 0 0,12 4 15,-8-3 31,0-1 0,0 0 1,-1-1-1,1 1 0,0-1 0,-1 0 0,1-1 0,-1 1 0,1-1 0,-1 1 0,6-4 0,8-5 92,20-14 0,-21 12-110,-1-1 1,0-1-1,-1-1 0,22-28 1,21-24-76,67-63 1,-112 119 68,-1 0 0,2 0 1,-1 1-1,1 1 0,1 0 0,16-6 1,-24 12-21,-6 3 2,1-1 0,0 0 0,-1 1 1,1-1-1,-1 0 0,1 0 0,-1 0 0,1 0 0,-1 0 0,0 0 1,1 0-1,-1 0 0,0-1 0,0 1 0,0-1 0,0 1 1,0-1-1,1-1 0,-1 1-258,2 19-283,-4-14 511,1 0 7,6 8-230,-2-4 123,-3-6 134,1 1 1,-1-1-1,0 1 0,1-1 1,-1 1-1,0-1 1,1 0-1,0 0 0,-1 0 1,1 0-1,0 0 1,2 1-1,-2 0 29,4 3-6,-1 1 0,1 0 0,-1 1 1,-1-1-1,1 1 0,-1 0 1,-1 0-1,5 10 0,-6-14-93,0-2 65,-1 0-1,0 0 1,0 0 0,1 1 0,-1-1-1,0 0 1,0 1 0,1 2 0,-2 4 17,0-7-5,0-1 0,0 0 0,0 1 0,-1-1-1,1 1 1,0-1 0,0 1 0,0-1 0,0 1 0,0-1 0,0 1 0,0-1 0,0 1 0,1-1 0,-1 1 0,0-1 0,0 0 0,0 1-1,0-1 1,1 1 0,-1 0 0,2 3-7,-1 1-1,0 0 1,0-1-1,0 1 1,-1 0-1,1 0 1,-1-1-1,-1 1 0,0 7 1,0 8 80,1-15-51,-2 0 0,1 0 1,-1 0-1,0 0 0,0 0 1,0-1-1,0 1 0,-1-1 1,-5 8-1,-4 7 35,6-7 3,5-10-40,0 1 1,1-1-1,-1 0 1,-1 0-1,1 0 1,0 0-1,0 0 1,-1-1-1,1 1 1,-1 0-1,0-1 1,1 1 0,-1-1-1,-3 3 1,-27 16 317,26-16-288,0 0-1,0 0 0,-9 4 1,0-1-65,1 1 0,-13 9 0,3-3 70,12-6-67,0 1-1,0 0 0,1 1 1,0 0-1,1 0 1,-16 22-1,24-29 17,0-1-1,0 0 1,-1 0-1,1 0 1,-1 0-1,1 0 1,-1-1-1,0 1 1,0-1-1,0 1 1,0-1-1,-6 1 1,8-2-55,2 0-72,-1 0 101,0 0 0,0 0 0,0 0 0,1 0 0,-1 0-1,0 0 1,0 0 0,0 0 0,0 1 0,0-1 0,1 0 0,-1 0 0,0 0 0,0 0 0,0 0 0,0 0 0,0 0 0,0 0 0,0 0-1,1 1 1,-1-1 0,0 0 0,0 0 0,0 0 0,0 0 0,0 0 0,0 0 0,0 1 0,0-1 0,0 0 0,0 0 0,0 0 0,0 0 0,0 0-1,0 0 1,0 1 0,0-1 0,0 0 0,0 0 0,0 0 0,0 0 0,0 0 0,0 1 0,0-1 0,0 0 0,0 0 0,0 0 0,0 0-1,0 1 1,15-7 38,-3-4 25,-1-1 0,0 0 0,-1 0-1,0-1 1,8-13 0,-5 6-22,18-18 0,203-183 528,-170 159-432,-54 51-76,-7 7-417,-2 2 351,-1 0-1,1 1 1,-1-1-1,1 1 1,-1-1-1,1 1 1,-1-1-1,1 1 1,-1-1-1,1 1 1,-1 0-1,1-1 1,0 1-1,-1 0 1,1-1-1,0 1 1,-1 0-1,1 0 1,0-1-1,0 1 1,-1 0-1,1 0 1,0 0-1,-1 0 1,1 0-1,0 0 1,0 0-1,-1 1 1,1-1-1,0 0 1,-1 0-1,1 0 1,0 1-1,-1-1 1,1 0-1,0 1 1,-1-1-1,2 1 1,1 1-9,1-1 1,-1 1 0,0-1 0,1 1 0,-1 1 0,0-1 0,0 0 0,-1 1 0,1-1 0,0 1 0,-1 0 0,1 0 0,-1 0 0,0 0 0,0 0 0,0 0 0,-1 1-1,1-1 1,-1 0 0,0 1 0,0 0 0,0-1 0,0 1 0,0 0 0,-1-1 0,0 7 0,1 4 119,-1-6-17,0-1-1,0 1 0,-1-1 1,0 0-1,-3 13 1,-6 29 83,1-7-306,4-21-98,3-13 310,0 0 0,-1 1 0,1-1 0,-1 0 1,-1-1-1,-7 13 0,10-19 187,1-1-234,0 1 0,0-1 1,0 0-1,0 0 1,0 0-1,0 0 1,0 1-1,0-1 1,0 0-1,0 0 1,0 0-1,0 0 0,0 0 1,0 1-1,-1-1 1,1 0-1,0 0 1,0 0-1,0 0 1,0 0-1,0 0 1,0 0-1,-1 0 0,1 1 1,0-1-1,0 0 1,0 0-1,0 0 1,-1 0-1,1 0 1,0 0-1,0 0 0,0 0 1,0 0-1,-1 0 1,1 0-1,0 0 1,0 0-1,0 0 1,0 0-1,-1 0 1,1 0-1,-8 1 91,1 0-107,0 0-1,1 1 0,-1 0 1,1 0-1,-1 0 0,1 1 1,0 0-1,-11 6 0,1 0-195,-74 32 107,52-26 134,1 3-1,-59 36 0,69-36 55,-1-1 0,-1-2 0,-55 21 0,81-35-96,-2 2 16,-1-1-1,1-1 0,0 1 0,-1-1 0,1 0 1,-10 1-1,7 0-158,4-2-122,7-1 69,28-12 112,-14 2-34,-1 2 116,-1-1 0,0 0 0,26-25-1,98-133-73,-96 112-161,81-84 0,-43 70 478,16-15 150,-94 82-334,0 0-18,0 0 0,0 0 0,-1 0 0,1 0 0,4-7 1,-7 10-51,0-1 0,0 1 1,0 0-1,0-1 1,0 1-1,0 0 1,0-1-1,-1 1 1,1 0-1,0 0 1,0-1-1,0 1 0,0 0 1,0 0-1,0-1 1,0 1-1,-1 0 1,1 0-1,0-1 1,0 1-1,0 0 1,-1 0-1,1-1 1,0 1-1,0 0 0,-1 0 1,1 0-1,0 0 1,0 0-1,-1-1 1,1 1-1,0 0 1,0 0-1,-1 0 1,1 0-1,0 0 0,-1 0 1,1 0-1,0 0 1,0 0-1,-1 0 1,1 0-1,0 0 1,-1 0-1,-17 0-195,16 0 149,-35 2 0,-1 2 0,-56 12 0,16-1 191,-40 11 215,2 1-61,-107 14-329,4 18 21,32 15-53,77-30 90,28-13-85,4-2-837,96-29 53,-9-1 814,-1-1 1,0 0-1,-1 0 1,1-1-1,0 0 1,-1 0 0,1-1-1,7-5 1,57-45-39,-71 53 66,38-28-206,2 1 0,77-39 0,98-31 160,-40 19 137,-55 25 209,-117 52-162,0 0 0,0-1 0,-1 1 1,5-5-1,-11 5 478,-12 3-572,-20 3-259,-143 25 63,-203 59 1,323-71 152,-342 115 95,240-70-762,150-58 301,32-14-287,132-63 308,133-68 193,-218 104 167,227-128 252,-259 142-53,-12 9 167,25-21-1,-49 35-353,0-1-1,-1 1 0,1-1 1,0 1-1,0-1 0,-1 1 1,1-1-1,0 0 0,-1 1 0,1-1 1,-1 0-1,1 1 0,-1-1 1,1 0-1,-1 0 0,1 1 1,-1-1-1,0 0 0,0 0 1,1 0-1,-1 0 0,0 0 1,0 0-1,0 1 0,0-1 1,0 0-1,0 0 0,0 0 1,0-1-1,-1 0-2,0 1-1,0 0 1,0 1 0,0-1-1,0 0 1,-1 0 0,1 0-1,0 1 1,0-1 0,-1 0-1,1 1 1,0-1 0,-1 1-1,1 0 1,0-1 0,-1 1 0,1 0-1,0 0 1,-2 0 0,-9-1-69,0 1 1,0 0 0,0 1-1,0 1 1,0 0 0,1 0-1,-14 6 1,-80 33-75,91-35 109,-304 108-135,22-10 295,242-80-105,8-4 137,-51 15 1,95-34-169,-1 0 1,1 0-1,-1-1 0,1 1 1,-1-1-1,1 0 1,-1 0-1,1 0 1,-1 0-1,0 0 1,1-1-1,-1 1 1,-4-2-1,6 1-24,-1 0 1,1 0-1,0 0 0,-1 0 0,1 0 0,0 0 1,0 0-1,0 0 0,0-1 0,0 1 0,0 0 1,0-1-1,0 1 0,0-1 0,1 1 0,-1-1 0,1 1 1,-1-1-1,1 0 0,0 1 0,-1-1 0,1-2 1,0-6 5,1 0 0,-1 0 1,2 0-1,-1 0 0,2 0 1,-1 1-1,1-1 0,7-14 1,-4 8-4,6-23 0,-10 28 72,0 1 0,-1 0 0,-1-1 0,1 1 0,-1 0 0,-1-1 0,-2-12 0,-2-51 26,-1-38-188,5 96 129,0-3 5,-6-24 0,3 20-47,1 1 1,2-1-1,0-22 0,1 34 33,-2 1-1,1-1 1,-1 1 0,-5-15-1,6 22 7,-4-9-666,0 20-273,-1 22 707,4-23 206,-1 1 0,2 0 0,-1 0 0,1 0 0,0 11 0,-3 13-2,-16 197 511,18-189-625,-12 106 492,14-118-186,0-21-165,0-1-1,0 1 1,-1 0 0,1-1-1,-1 1 1,-3 7-1,-9 35-18,8-23 19,0-2 167,-2 31 0,6-43-159,-3 136 122,5-106-32,-2-1 1,-10 69-1,1-66-72,5-26-33,1 0-1,-2 23 1,-6 30 140,2-11 77,-3 16-131,-1 305 191,14-356-275,-1-3-40,5 36-1,1-8 274,-3-30-175,1 5-35,-2-19-40,0-1 0,-1 1 0,1 0 0,-1 0-1,-2 9 1,2 2 0,3 72-103,-2-63 230,6 31 0,1 14-53,-6-25-52,4 64 39,-1-51 39,-5-41-138,2 0 0,5 29 0,0-18 62,-2-8 93,10 31 0,-14-47-167,0 0 1046,3-7-329,11-30-578,-8 20-155,-1 0 0,-1-1-1,0 0 1,5-24-1,7-59-105,-12 63 136,5-30-16,28-144 75,78-224-584,-94 368 486,4 1-1,45-83 1,84-102-193,-75 121 245,13-19-585,-69 104 303,-24 41 300,0 0 0,1 0 1,-1-1-1,0 1 1,0 0-1,0 0 1,0 0-1,0 0 0,0 0 1,0 0-1,0-1 1,0 1-1,0 0 0,0 0 1,0 0-1,1 0 1,-1 0-1,0 0 1,0 0-1,0 0 0,0 0 1,0 0-1,0 0 1,0 0-1,1 0 1,-1 0-1,0-1 0,0 1 1,0 0-1,0 0 1,0 0-1,1 0 1,-1 0-1,0 0 0,0 0 1,0 1-1,0-1 1,0 0-1,0 0 1,1 0-1,-1 0 0,0 0 1,0 0-1,0 0 1,0 0-1,0 0 0,0 0 1,0 0-1,1 0 1,1 9-186,-3 2 181,0-1 0,-1 0 1,0 0-1,0 0 0,-1-1 1,0 1-1,-1 0 1,-9 16-1,-6 7 96,-23 30-1,37-56-81,-42 64-32,3 1 0,3 3 1,3 2-1,-35 103 1,72-178 25,-86 265 405,78-237-428,6-22 5,1 0 1,0 0-1,0 0 1,0 0-1,0 11 1,2-18 28,0 0 0,0 0 1,0 0-1,0 0 0,1 0 1,-1 0-1,0 0 0,0 1 1,1-1-1,-1 0 0,0-1 0,1 1 1,-1 0-1,1 0 0,-1 0 1,2 1-1,-1-1 10,-1-1 1,1 1-1,-1-1 1,1 0 0,0 1-1,-1-1 1,1 0-1,0 0 1,-1 1-1,1-1 1,0 0-1,0 0 1,-1 0-1,1 0 1,0 0-1,0 0 1,-1 0-1,2 0 1,3-1 54,-1 0 1,1-1-1,0 0 0,-1 0 1,1 0-1,4-3 1,10-7-44,1 0 0,-2-2 0,0 0 0,-1-1 0,0-1 1,26-32-1,71-118-269,-81 114 170,207-327-317,-188 305 255,-52 73 106,0 0 1,1 0-1,-1 0 1,1 1-1,-1-1 1,1 0 0,-1 0-1,1 1 1,-1-1-1,1 1 1,0-1-1,-1 0 1,1 1-1,0-1 1,0 1 0,-1-1-1,1 1 1,0 0-1,0-1 1,0 1-1,-1 0 1,1 0 0,0-1-1,1 1 1,-1 0 9,-1 1 0,0-1 1,0 0-1,1 0 0,-1 0 0,0 1 1,1-1-1,-1 0 0,0 0 1,0 1-1,0-1 0,1 0 0,-1 1 1,0-1-1,0 0 0,0 1 1,0-1-1,0 0 0,1 1 0,-1-1 1,0 0-1,0 1 0,-1 16 92,-34 126 187,27-102-240,-8 51 197,-44 138 0,41-174-44,4-8 15,-29 60 0,15-38 621,37-80-352,-3 0-425,0-1 0,4-17 1,-2 5-30,39-126-48,60-163-340,-94 285 289,1 1-1,1 1 1,26-37 0,-20 41-547,-10 15 262,-10 6 368,0 0 0,0 0 0,1 0 0,-1 0 0,0 0 0,0 1 0,0-1 0,0 0 0,1 0 0,-1 0 0,0 0 0,0 0 0,0 0-1,0 0 1,0 0 0,1 1 0,-1-1 0,0 0 0,0 0 0,0 0 0,0 0 0,0 1 0,0-1 0,0 0 0,0 0 0,0 0 0,0 0 0,0 1-1,0-1 1,1 0 0,-1 0 0,0 0 0,0 0 0,0 1 0,-1-1 0,1 0 0,0 0 0,0 0 0,0 0 0,0 1 0,0-1 0,0 0 0,0 0 0,0 0-1,0 0 1,0 1 0,0-1 0,-1 0 0,-31 124 96,9-41-62,-7 44-73,8-28 179,-39 105 1,53-178 80,7-20-102,-1-1-1,0 1 0,0 0 1,0-1-1,-1 0 0,1 1 0,-1-1 1,-7 8-1,13-31 336,28-91-889,22-69 1,-36 129 339,37-75 0,-18 62 98,2 2-1,63-76 1,-88 121-125,-1 0 0,-1-1 0,15-30 0,-14 54-635,23 13 1,-23-18 759,-9-1 640,-9 3-425,1-2-376,-21 14-68,-48 23 1,50-29 207,2 0-1,-1 2 1,-35 28 0,34-18 31,2 1-1,0 1 0,-26 39 0,27-35 103,-12 16-18,-94 116 244,48-82-529,-165 129-1,238-205 277,-9 10 224,15-13-304,0 0 0,0 0 0,0 0 0,0 0 0,0 0 0,-1 0-1,1 0 1,0 0 0,0 1 0,0-1 0,0 0 0,0 0 0,0 0 0,0 0 0,0 0-1,0 0 1,0 0 0,0 0 0,0 0 0,0 0 0,0 0 0,0 0 0,0 0 0,0 0-1,0 0 1,0 0 0,0 1 0,0-1 0,0 0 0,0 0 0,0 0 0,0 0 0,0 0-1,0 0 1,0 0 0,0 0 0,0 0 0,0 0 0,0 0 0,0 0 0,0 0 0,0 0-1,1 0 1,-1 0 0,0 0 0,0 0 0,0 0 0,0 1 0,0-1 0,0 0 0,0 0-1,0 0 1,0 0 0,0 0 0,0 0 0,0 0 0,0 0 0,0 0 0,0 0 0,0 0-1,0 0 1,1 0 0,-1 0 0,0 0 0,11-2 79,17-8-160,0-2 1,0 0-1,49-31 0,-61 31 20,1 0 0,-1-1 0,-1 0 0,-1-1 1,0-1-1,0 0 0,-2-1 0,17-27 0,5-16-30,31-76 0,-31 62 109,28-48 123,-26 52 113,42-111 1,-73 166-228,-1-1-1,-1 0 0,0 1 1,-1-2-1,-1 1 0,0 0 1,-1 0-1,-4-25 0,2 28-19,0-1 0,-1 1 0,-1-1 0,0 1-1,0 0 1,-1 0 0,-1 1 0,0 0 0,-1 0-1,-11-14 1,13 19-18,0 0 0,0 1 0,-1 0 0,-6-5 0,10 9-10,0-1 0,0 1 0,0 0 0,0-1 0,-1 1 0,1 0 0,0 0 0,0 1 0,-1-1 0,1 0 0,-1 1 0,1-1 0,-1 1 0,1 0 0,-1 0 0,-3 0 0,0 2-35,0 0 0,0 1 0,-1-1 0,1 1 0,1 1-1,-1-1 1,0 1 0,1 0 0,-8 7 0,-4 6-93,-20 25 0,-1 2 22,-110 90-37,55-52 10,71-60 114,1 0 1,2 1 0,0 1 0,2 1-1,0 1 1,-15 32 0,-64 172 78,92-219-35,-122 379 48,112-340 474,13-48-96,2-3-357,0 0-1,0 0 1,0 0 0,-1 0 0,1 0 0,0-1 0,-1 1 0,1 0 0,-1 0 0,1-2 0,-1 2-35,4-9 164,-2 0 0,3-16 1,0 4-131,43-250-309,-8 39-452,-13 68 668,6-226 1,-32 248-585,-4 218 267,-14 80 0,-30 252 500,11-88-115,28-227-42,6-53 226,-2 0-1,-9 38 0,3-28 552,5-42-316,1-9-102,0-16 27,2-41-654,10-89 0,-6 113 132,4-38-60,12-272-320,-24 358-350,-8 33 692,1 0 1,-8 70 0,4-24 137,17-91 30,-54 222 771,44-203-149,6-15-229,2-15-99,4-29-239,1 0 1,14-57-1,-7 44-38,71-504-152,-68 336 364,-8 12-284,1 88-180,-3 100 60,-1 6 183,0-24 1,4-32 166,-11-70-112,4 85-66,2 40-23,-1-1 0,-1 1-1,0-1 1,-6-25 0,0 7-89,6 27 54,0 1 1,-1 0 0,0-1 0,1 1 0,-2 0 0,-3-9 0,2 9 65,-7-9-124,6 8 201,-4-3-187,4 5 56,-4-1-53,2 0-724,5 15-164,-2 4 1063,3-9-44,0 1 1,0 0-1,0-1 1,0 1-1,0 6 0,0 13 61,-2 0 0,-6 28 1,0 4-120,-12 63 250,9-53 30,-3 27-161,11-69-165,2-18 102,1 1 0,0 0-1,0 9 1,-8 173 154,9 293 218,2-454-258,-2-20-145,1-1 0,-1 1 0,-1-1 0,-1 14 1,-16 92 339,12-76-338,-11 102-52,9-60 159,-36 151 1,29-164-86,9-45 147,4-16-127,0 0 0,0-1 0,1 1 0,-1 6 0,-19 71-89,-4 179 251,17 14-193,8-268 8,1 1 0,1-1 0,0 1 0,0-1 0,5 13 0,1 4-35,21 48 257,-16-43-233,-9-20-13,-1-1 0,5 13 0,-6-14-19,38 122-62,-17-57 146,9 30 208,-22-55-342,-9-43 81,1 1-1,-1 0 1,0-1 0,0 9-1,-1-9 0,1 0 0,-1 0 1,1 0-1,0 0 0,0 0 0,3 6 0,6 24 54,-9-33-41,-1 1 0,1 0 0,-1-1-1,1 1 1,-1 0 0,1 0 0,-1 0 0,0 2 0,0-2-22,0 0-1,0-1 1,1 1-1,-1 0 1,0 0 0,1-1-1,-1 1 1,1 0 0,1 1-1,-1-1 8,0 0 1,-1 1-1,1-1 0,0 0 0,-1 0 0,0 1 1,1-1-1,-1 0 0,0 3 0,0-3-6,0 0 0,0 0 1,0 0-1,1 0 0,-1 1 0,1-1 0,-1 0 0,1 0 0,0 0 0,1 2 0,1 0-53,-1 0 49,1 0-1,-1 0 0,1 0 1,-1 0-1,0 0 0,-1 0 1,3 9-1,9 29 272,-9-32-265,-1 1 0,4 15 0,-5-18 38,0 0-1,1 1 0,0-1 1,8 14-1,-8-16 29,0 0 0,0 1 0,0-1 1,-1 1-1,0-1 0,0 1 0,0 0 0,0 13 0,-1-14-59,-1-1 1,1 1-1,1 0 0,-1-1 1,3 7-1,4 19 137,-6-23-122,1 1 0,0-1 0,1 0-1,-1 0 1,2-1 0,-1 1 0,1-1-1,9 11 1,-13-17 80,4 7 1211,-6-12-784,-27-90-510,19 58-112,-2-1 1,-2 1-1,-29-58 0,17 54-114,-57-68 0,57 78 71,2 0 0,0-2-1,-32-61 1,33 41-263,-26-90 0,29 67-518,19 66 98,6 16 506,7 16 83,15 40-158,14 35 421,-21-49-83,43 73 1,-23-48 236,-30-54-142,-2-3-5,0 0-1,9 28 1,-11-25-20,-4-12-47,-1 0-1,1 0 0,1 15 0,3 9-47,-5-26 113,-1 1 1,1-1 0,0 14 0,-1-4 61,0 0 0,6 24 0,-3-25-26,-2 0 1,2 24-1,-3-20-100,1 0 0,1 0-1,1 0 1,1-1 0,7 21 0,-7-23 94,-1-6-64,0 0 0,1 0-1,5 10 1,12 8 250,-11-14-154,-5-9-93,0 1 1,1-1 0,11 7-1,-16-11-15,0 0-1,0 0 0,-1-1 0,1 1 0,0 0 0,0-1 0,0 1 0,3-1 1,9 3 103,-7-1-71,-1-1 0,1 1 0,0-2 0,12 1 0,14 2-144,-10 0 286,1-1 0,45-2 0,-27-1-137,-6-1-40,-1 0-1,0-2 1,0-2-1,-1-2 1,52-17-1,-80 23 20,0 0 0,0 0 0,0-1 0,-1 0-1,0 0 1,1-1 0,-1 1 0,0-1 0,-1 0 0,1-1-1,-1 1 1,7-9 0,-6 6 17,-1-1 0,0 1 0,0-1 0,-1 0 0,0-1 0,0 1 0,-1 0 0,3-14-1,1-28 92,-1 1 0,-5-100-1,-28-103 172,12 150-245,-31-169-29,36 233-39,-2 0 0,-2 1 0,-30-54 0,25 51-33,1 0 0,-19-61 0,28 63-49,1 0-1,3 0 0,-4-64 1,10 70 67,1 1 1,1 0 0,1 0-1,16-60 1,-12 71-87,0 2 1,1-1 0,1 1-1,1 0 1,0 1-1,2 0 1,0 1 0,15-17-1,-26 32 103,0 0 0,0 0 0,0 0 0,-1 0 0,1 0 0,0 0 0,0 1 0,0-1 0,1 0 0,-1 1 0,0-1 0,0 0 0,0 1 0,0 0 0,1-1 0,-1 1 0,0-1 0,0 1 0,1 0 0,0 0 0,-1 0 9,0 0 0,0 1 0,0-1 0,-1 1 0,1-1 1,0 1-1,0-1 0,0 1 0,-1-1 0,1 1 0,0 0 0,-1-1 1,1 1-1,-1 0 0,1 0 0,-1-1 0,1 1 0,-1 0 0,1 0 1,-1 1-1,3 4 3,-2 1 1,1-1 0,-1 1 0,0-1 0,0 1-1,-1 7 1,10 629-372,7-399 454,-13-210-70,-1-9 58,9 40 1,-8-44 22,-4-17-50,1-1-1,-1 0 0,1 1 0,0-1 1,0 0-1,0 0 0,0 0 0,0 0 1,3 5-1,-4-8-22,0 0 0,1 0 1,-1 1-1,0-1 0,0 0 1,0 0-1,0 0 0,0 0 0,1 1 1,-1-1-1,0 0 0,0 0 0,0 0 1,0 0-1,1 0 0,-1 0 1,0 0-1,0 0 0,0 0 0,1 0 1,-1 0-1,0 1 0,0-1 1,0 0-1,1 0 0,-1 0 0,0 0 1,0-1-1,0 1 0,1 0 1,-1 0-1,0 0 0,0 0 0,0 0 1,0 0-1,1 0 0,-1 0 0,0 0 1,0 0-1,0 0 0,0-1 1,1 1-1,-1 0 0,0 0 0,0 0 1,0 0-1,0 0 0,0-1 1,0 1-1,1 0 0,-1 0 0,0 0 1,0-1-1,0 1 0,0 0 0,0 0 1,0 0-1,0-1 0,0 1 1,0 0-1,0 0 0,0 0 0,0-1 1,0 1-1,4-21 336,-3 14-240,26-175-154,6-280-1,-26 352-298,0 4-838,-2 145 707,-11 214 966,-1-207-309,5-36-92,0 0 0,0 16 0,-2-11 1278,3-16-1338,0 0-1,1-1 1,-1 1 0,1 0-1,0 0 1,-1 0 0,1 0-1,0 0 1,-1 0 0,1 0-1,0-1 1,0 1-1,0 0 1,0-2 0,13-360-148,-12 313 49,-1 33 138,0 0 0,4-24-1,-3 25-47,-1 15-95,-1 0-1,1-1 0,0 1 1,0-1-1,0 1 1,1-1-1,-1 1 0,0-1 1,0 1-1,1-1 1,-1 1-1,1 0 0,0-2 1,4 12-604,-4 2 599,0-1-1,0 1 0,-2 17 1,0 1 65,1 435 776,-5-416 112,6-62 1,2-7-747,1-36 0,0 3-167,4-7 80,4-39-578,-12 86 438,0 12 46,-1 0 1,1 0 0,0-1-1,0 1 1,0 0 0,0 0 0,1 0-1,-1 0 1,1 0 0,-1 0-1,1 0 1,0 0 0,1-3-1,0 7-214,1 5 192,0 1-1,0 0 0,-1 0 1,0 0-1,1 12 1,2 46-155,-4-36 201,3 116 1709,-7-160-1046,3 3-631,-1 1-1,1 0 0,2-13 1,0-3 1,13-134-298,-11 120 364,-2 21-59,20-120-418,-21 127 274,1-1-321,0 18 137,-1 2 271,0-1 1,1 1-1,0-1 1,0 1-1,1-1 0,0 0 1,4 7-1,4 10-16,-6-14 1549,-5-1-2324,-1 12 739,-1 0 0,0-1 0,-6 22 1,-19 57 207,25-93-109,-65 173 175,11-37 106,-22 50 518,76-186-702,0-1 0,-1 0 0,1 0 0,-1 1 0,-4 2 0,7-6-81,-1 0 0,1-1 0,-1 1 0,1-1 0,-1 1 0,1-1 0,-1 0 0,1 1 0,-1-1 0,0 0 0,1 1 0,-1-1 0,0 0 0,1 1 0,-1-1 0,0 0 0,1 0 0,-1 0 0,0 0 0,1 0 0,-1 0 0,0 0 0,1 0 0,-1 0 0,0 0 0,0 0 0,1 0 0,-1 0 0,0-1 0,1 1 0,-1 0 0,1-1 0,-1 1 0,0 0 0,1-1 0,-1 1 0,1 0 0,-1-1 0,1 1 0,-1-1 0,1 1 0,-1-1 0,1 0 0,-1 0 0,-3-6 10,0-1 0,0 0 0,1 0-1,0 0 1,0 0 0,1 0-1,-2-17 1,3 19-30,-4-31-220,2-1 1,1 0-1,4-38 0,0 0 227,-2 22 50,1-23 20,-16-134-1,13 188-99,2 18-10,0 0-1,-1 0 0,0 0 0,0 0 0,-3-7 0,4 12 33,0 0 1,0 0-1,0 1 1,0-1-1,0 0 1,0 0 0,0 0-1,0 1 1,0-1-1,-1 0 1,1 0-1,0 0 1,0 0-1,0 1 1,0-1-1,0 0 1,-1 0-1,1 0 1,0 0-1,0 0 1,0 1-1,-1-1 1,1 0-1,0 0 1,0 0 0,0 0-1,-1 0 1,1 0-1,0 0 1,0 0-1,-1 0 1,1 0-1,0 0 1,0 0-1,0 0 1,-1 0-1,1 0 1,0 0-1,0 0 1,-1 0-1,1 0 1,0 0-1,0-1 1,0 1 0,-1 0-1,1 0 1,0 0-1,0 0 1,0 0-1,0-1 1,-1 1-1,1 0 1,0 0-1,0 0 1,0 0-1,0-1 1,0 1-1,0 0 1,0 0-1,-1 0 1,1-1 0,0 1-1,0 0 1,0 0-1,0-1 1,0 1-1,0 0 1,0 0-1,0-1 1,-8 23-422,7-18 440,-66 188-549,-42 148 214,48-27 826,33-191 539,24-114-691,3-11-8,2-19-45,30-246-412,-3 54-205,-22-48 286,-7 179-549,-5 123-636,1-14 1150,-33 139 39,13-70 41,-38 260 588,36-180-364,17-114 1276,10-61-1497,-3-9 271,-2-19-108,9-149 74,2 41-500,-16-229-598,3 294 752,0-41-64,5 90-189,-2 32-92,-4 37-54,3-6 393,-32 388 316,33-329-181,-4 124 77,9-152-112,11 80 0,-9-129 94,1 1-1,1-1 1,1 0 0,12 29-1,-18-51-74,1 1-1,-1-1 1,1 0-1,-1 0 1,1 0-1,-1 0 1,1 0-1,0 0 1,-1 0-1,1 0 0,0 0 1,0 0-1,0 0 1,0 0-1,0 0 1,0-1-1,0 1 1,0 0-1,0-1 0,0 1 1,0-1-1,1 1 1,-1-1-1,0 0 1,1 1-1,0-2 21,0 1 0,0-1 0,0 1 0,0-1 0,-1 0 0,1 1 0,0-1 0,-1 0 0,1 0 0,0-1-1,-1 1 1,0 0 0,1 0 0,-1-1 0,2-2 0,9-11 48,0 0 0,-2 0-1,0-2 1,0 1 0,-2-1-1,0 0 1,-1-1 0,9-34-1,-2-11-464,7-76 0,-17 114 394,65-386-382,-66 390 246,-4 18 62,1 0 0,0 1 0,1-1 0,-1 1 0,0-1 0,1 1 0,-1-1 0,1 1 0,0-1 0,0 1 0,0-1 0,0 1 0,0 0 0,0 0 0,4-5 0,-5 7 43,1 0 0,-1 0 1,0-1-1,1 1 1,-1 0-1,1 0 1,-1 0-1,1 0 1,-1-1-1,1 1 1,-1 0-1,1 0 1,-1 0-1,1 0 1,-1 0-1,1 0 1,-1 0-1,1 0 1,-1 1-1,1-1 1,-1 0-1,1 0 1,-1 0-1,1 0 1,-1 1-1,1-1 1,-1 0-1,1 0 1,-1 1-1,0-1 1,1 1-1,11 13-233,-6-3 228,-1 1 1,0 0-1,0-1 1,-1 2-1,-1-1 1,0 0 0,0 1-1,0 15 1,1-2 1,9 56-71,36 171 291,-41-225-175,1 1 0,1-1-1,2-1 1,1 0 0,0 0 0,29 38-1,-33-53-8,62 75 89,-62-77-91,0-1 0,0-1 0,1 0 0,0 0 0,1-1 0,20 10 0,-22-13 4,1 1 0,0-2 0,0 1 0,1-1 0,-1-1 0,0 0 0,21 1 0,20-3 172,90 3 63,-118-2 312,-33-2-325,-83-18-256,15 1-155,25 9 174,-101-31-1,31-8-34,66 25 43,49 20-7,-1-1-1,1 0 1,0 0-1,-14-11 1,20 14-21,0-1 1,0 1-1,0-1 1,0 0-1,1 1 1,-1-1-1,1 0 1,0 0-1,-1 0 1,1 0-1,0 0 1,0-1-1,0 1 1,0 0-1,0 0 1,1-1-1,-1 1 1,1 0-1,0-1 1,-1 1-1,1 0 1,0-1-1,1-3 1,2-4-84,0-1 1,1 1 0,0 0-1,1 1 1,0-1 0,13-16 0,4-10-92,73-160 167,-31 58 11,-50 113-99,1 0 0,24-27 0,-19 24 373,-15 23-248,0-1 0,1 1 0,-1-1 0,10-6 0,-9 8-32,0-1 0,0 0-1,-1 0 1,6-7-1,-4 6 87,-6 5-68,-1 1 0,1 0 0,-1-1 1,1 1-1,-1-1 0,1 1 1,-1-1-1,0 1 0,1-1 1,-1 1-1,0-1 0,1 1 1,-1-1-1,0 0 0,1 1 1,-1-1-1,0 1 0,0-2 1,6 3-838,-3 0 822,0 0-1,0 0 1,5 4 0,-1-2-111,-2-1 191,1 0 0,0-1 0,11 2 0,-17-3-63,1 0 1,-1 0-1,0 0 0,0 0 0,0 0 1,1 0-1,-1 0 0,0 0 1,0 0-1,1 0 0,-1 0 0,0 0 1,0 0-1,1 0 0,-1 0 0,0 0 1,0 1-1,0-1 0,1 0 0,-1 0 1,0 0-1,0 0 0,0 0 0,0 1 1,1-1-1,-1 0 0,0 0 0,0 1 1,0-1-1,0 0 1,1 0 0,-1 0-1,0 1 1,0-1 0,0 0-1,0 0 1,0 0 0,1 0-1,-1 0 1,0 1 0,0-1 0,0 0-1,1 0 1,-1 0 0,0 0-1,0 0 1,1 0 0,-1 0-1,0 0 1,0 0 0,0 0-1,1 0 1,-1 0 0,0 0-1,0 0 1,1 0 0,-1 0 0,36 1 238,3 5 211,1-1 1,48-1-1,-63-4-244,-8 1-269,-1-2 0,25-2 1,-32 2 45,-1 1 1,1 0 0,-1 0-1,1 1 1,-1 0 0,0 0-1,15 5 1,-13-4 103,0 0 1,0-2-1,1 1 0,14-2 1,14 0-115,-37 1 17,0 0 0,0 0 0,-1 1 0,1-1 0,0 0 0,0 1 0,0-1 0,0 1 0,-1-1 0,1 1 0,0 0-1,2 1 1,16 8-76,-8-5 108,3 2-31,1 1 1,26 17-1,-38-23 15,-1 0-1,1 0 0,0-1 1,0 1-1,0-1 1,6 1-1,8 3-126,-15-3 151,1-1-1,0 0 1,0-1-1,0 1 1,5-1-1,15 4 81,-21-3-109,7 2 22,1 1 0,-1-2 0,1 0 0,18 2 0,-10-3-31,-1 1 0,34 7 0,-23-2-78,-5-2 216,36 13-1,-5-6-151,-45-9 79,4 1-5,0-1 1,21 4-1,-33-7 75,-1 0-122,0 1-1,0 0 1,1-1-1,-1 1 0,0-1 1,1 1-1,-1-1 1,1 1-1,-1-1 0,0 0 1,1 0-1,-1 0 0,1 0 1,-1 0-1,3 0 1,-2 0-34,-1 0 1,28 0 129,-25 0-110,8-2 369,-5-1-341,-4 3-53,0 0-1,0-1 1,0 1 0,0 0-1,0 0 1,0 0-1,0 1 1,0-1 0,-1 1-1,5 1 1,27 11-50,-33-12 58,17 6 118,0-2-68,37 19-100,-21-8-109,-14-6 181,49 24 259,-46-24-330,1-1-1,32 8 0,0-7 342,-46-6-304,0 3-96,0 1 0,-1 0 1,13 15-1,11 9 237,-18-17-196,0 1 0,-2 0 0,22 32 0,11 10 524,-44-57-411,-1 0-1,1 0 0,0 0 1,-1-1-1,1 1 0,0 0 1,0-1-1,0 1 0,-1-1 1,4 1-1,1-1 17,3 0 159,-7 0-195,0 0 0,0 0 0,0 0 0,0 0 0,0 0 1,0 0-1,0 0 0,0-1 0,0 1 0,3-2 0,-2 1 26,-1 0 0,1 1 0,0-1 0,-1 1 0,1 0 0,4 0-1,3-1-6,4-3 143,-12 3-142,1 0 0,0 0 0,0 1 0,0-1 0,5 0-1,-2 1-48,-1-1 0,1 0 0,-1 0 0,1 0 0,6-3 0,-6 2 5,-1 0-1,0 1 1,1-1-1,-1 1 1,9 0-1,79-8 216,95 2-304,-182 5 490,-5 2-369,-1 0-1,0-1 1,0 1-1,0 0 0,0 0 1,0 0-1,0 0 1,0 0-1,0 0 0,0 0 1,0 0-1,0-1 1,0 1-1,0 0 0,0 0 1,-1 0-1,1 0 1,0 0-1,0 0 0,0 0 1,0 0-1,0-1 1,0 1-1,0 0 0,0 0 1,0 0-1,0 0 1,0 0-1,0 0 0,0 0 1,-1 0-1,1 0 1,0 0-1,0 0 0,0 0 1,0 0-1,0 0 1,0 0-1,0 0 0,0 0 1,-1 0-1,1 0 1,0 0-1,0 0 0,0 0 1,0 0-1,0 0 1,0 0-1,0 0 0,0 0 1,-1 0-1,1 0 1,0 0-1,0 0 0,0 0 1,0 0-1,0 0 1,0 0-1,0 0 0,0 0 1,-20 0 51,1 0 0,-1-2 0,-23-4 0,-111-22 62,143 25-167,0 0-1,0-1 1,0 0-1,0-1 1,-13-8-1,-46-34-33,32 13-182,14 14 203,-12-10-65,29 26 170,1-1 0,-1-1 0,-8-9 0,8 8-251,2 17-1261,6-1 1403,0-1-1,0 1 1,1-1 0,1 1 0,-1-1 0,1 0-1,7 14 1,0-9 115,3 7-79,-11-16-2,0-1 0,1 1 1,-1-1-1,1 0 0,-1 1 1,7 4-1,6 9 217,-12-14-171,0 0 0,1 0 0,-1 0 0,1 0 0,-1 0 0,1-1 0,8 4 1,3 2 59,-9-4-72,0-1 0,1 0-1,0 0 1,-1 0 0,1-1-1,0 0 1,0-1-1,10 2 1,8-2 132,29 0 1,-31-2-28,34 4 0,55 6-10,-97-8 3,0 0 1,1-1-1,-1-1 0,29-4 0,59-19 101,-82 18-206,-12 4-111,0 0 0,1 1 0,17-1 0,25-3-48,116 5 635,-148-1-340,30-6 0,-17 2 11,-5 0-167,-21 3 10,1 0 0,0 1 1,10 0-1,-11 0 51,0 0 0,0 0 0,-1 0-1,1-1 1,12-4 0,32-17 633,-44 19-656,0-1 0,-1 1-1,1-1 1,-1 0 0,-1-1 0,1 1-1,-1-1 1,7-10 0,33-55 224,-45 70-254,5-9 18,0 0 0,-1-1-1,4-12 1,-6 14-29,1-1 0,1 1 0,0 0 0,9-15-1,-12 20 42,1 1 0,0 0 0,-1 0 0,1-1 0,-1 1-1,0 0 1,0-1 0,0 0 0,-1 1 0,1-1-1,-1 1 1,0-7 0,5-3-34,-4 12 35,0 0-1,-1 0 1,1 0-1,-1-1 1,1 1-1,-1 0 1,1-1-1,-1 1 1,0 0 0,1-3-1,-1 1-16,1 0 0,0 0 1,0 0-1,1 0 0,-1 0 0,1 0 0,-1 0 0,1 1 1,0-1-1,0 0 0,0 1 0,0 0 0,3-3 0,12-16 63,3-12-64,-17 28-62,1 1 1,0-1-1,0 1 0,0-1 0,0 1 1,9-6-1,-12 10 3,10-11 105,-4 4 63,16-13-216,-22 19 115,1 0 16,0 0-1,0 0 1,-1 0-1,1-1 1,0 1-1,0-1 1,-1 0 0,1 1-1,0-1 1,1-3-1,-2 4-30,0 1 0,-1-1 0,1 0 0,0 1 0,0 0 1,-1-1-1,1 1 0,0-1 0,0 1 0,0 0 0,0 0 0,0-1 0,-1 1 0,3 0 0,8-3 31,-6-1-20,-1 1 0,1 0-1,0 0 1,0 1 0,0 0-1,0-1 1,0 2 0,1-1 0,5 0-1,-6 0-61,0 0 0,0 0-1,0 0 1,10-6 0,12-5 173,56-11-273,6-2-4,-59 16 138,49-8-1,12-4-219,-82 20 192,-1 0 0,1 0 0,-1 1 1,1 0-1,0 0 0,0 1 0,-1 0 0,1 1 0,0 0 0,11 3 0,-10-2 36,-1-1 16,-7-2 12,-1 1-1,1 0 1,-1 0-1,0 0 1,1 1-1,-1-1 1,1 0-1,-1 0 1,0 1-1,1-1 1,-1 1-1,3 0 1,1 1-2,-3-2-47,10 0 170,3 0 449,-13 0-497,-1-1 0,11-4 96,-10 4-151,1-1 1,0 1 0,0 0 0,-1-1 0,1 0-1,-1 1 1,4-4 0,32-33 257,-17 21-564,-5 5 237,63-62 301,-10 20-417,-53 41 315,20-20 1,-21 19-183,23-17 0,-9 9-99,-14 10 151,1 0-1,26-13 1,-35 21-50,0 0 0,0 0 0,-1-1-1,12-10 1,1-3 212,-18 18-171,12-12 139,0-9 47,-11 18-197,0 0 0,0 0 0,0 0 0,0 0 0,-1 0 1,2-4-1,-1 3-35,-2 2 16,1 0 0,-1 0 0,1 0 0,-1 1 0,1-1 0,0 0 0,0 1 1,0-1-1,0 1 0,0-1 0,1 1 0,-1-1 0,2-1 0,11-14-44,-11 15 50,-1-1 0,0 1 0,1-1 0,-1 0 0,0 0 0,-1 0 0,1 0 1,2-6-1,8-28 119,-11 35-121,5-9 45,1-3-176,-2-4 177,-3 8 11,0 1 0,0 0-1,-1-1 1,1-10-1,3-38 280,-5-120-246,-5 108 144,0-1-442,5 67 213,0 1 0,0-1 0,-1 1 0,1-1 0,-1 1 0,1 0 0,-3-5 0,-1-11 127,4 16-140,-1 0 1,1 1-1,-1-1 1,1 1-1,-1-1 1,0 1-1,-1-3 1,-1-1-20,2 5 32,1 0 0,-1 0-1,1 0 1,-1 0 0,0 0-1,1 0 1,-1 0 0,0 0-1,1 1 1,-1-1 0,0 0-1,0 1 1,0-1 0,0 0-1,0 1 1,0-1 0,-1 0-1,2 1 1,0 0 0,0 0 0,-1 0 0,1 0 0,0 0 0,0 0 0,0 0 0,0 0 0,-1 0 0,1 0 0,0-1 0,0 1 0,0 0 0,0 0 0,0 0 0,0 0 0,-1 0 0,1 0 0,0-1 0,0 1 0,0 0 0,0 0 0,0 0 0,0 0 0,0 0 0,0-1 0,0 1 0,0 0 0,0 0 0,0 0 0,0 0 0,0-1 0,0 1 0,-2-5 0,-9-8 83,6 5-64,0 0-23,-6-9 24,-8-27-26,-13-32 6,29 70-53,1 3 72,1 1-1,-1-1 0,1 0 1,0 0-1,0 0 0,0 0 1,0 0-1,0-5 0,1 6-36,0 0-1,-1 0 0,1 0 0,-1 0 1,1 1-1,-1-1 0,0 0 1,0 0-1,-1-2 0,1 2 15,0 1 1,0-1-1,0 0 0,1 1 1,-1-1-1,1 0 0,-1 0 1,1 0-1,-1-3 0,1 1 3,-1-1 0,0 0 0,0 1-1,0-1 1,0 1 0,-1 0 0,0-1-1,0 1 1,-3-4 0,-24-37 46,27 42-40,-50-57-299,51 58 295,-1-1 0,-1 1 0,1 0-1,0 1 1,0-1 0,-1 0-1,1 1 1,-1-1 0,-4-1 0,4 1-61,-1 1 0,1-1 0,0 0 0,0 0 0,-5-5 0,1 2 21,0 0-1,0 1 0,0-1 0,0 1 0,-1 1 1,0 0-1,0 0 0,-9-3 0,-24-9-151,32 12 243,-1 0 0,1 0-1,-15-1 1,-7-3 98,20 5-211,0 0 0,0 0-1,-21 0 1,-12-6 50,40 7 21,0 1 0,1-1 0,-1 0 0,0 0 0,-4-2 0,-7-2 117,-14 0-370,20 5 245,1-2 0,0 1 0,-12-5 0,12 4-8,0 1 1,0-1-1,1 1 0,-1 1 0,0 0 0,0 0 0,-11 1 0,7 0-10,-1 0 0,-13-2-1,-143-11-9,89 12-118,57-5 592,-9 3-539,23 1 0,0 0-1,0 1 0,0 0 0,-12 1 0,-6 2 151,-6 1-11,27-2-26,0-2-1,0 1 1,0-1-1,0 0 1,-9 0-1,10-1-72,-1 1 0,0 0 1,0 0-1,0 0 0,-6 2 0,4-1 116,-1 0 0,0 0 1,0-1-1,-13-1 0,-3 0-402,17 1 361,1 0 84,0 0-1,0-1 1,-8-1-1,12 2-96,1-1 1,-1 0 0,1 0-1,-1 0 1,1 0-1,0 0 1,-1-1-1,1 1 1,0-1-1,0 1 1,-3-4-1,-3 0-1,8 5-12,-1 0 0,1-1 0,0 1-1,-1 0 1,1 0 0,-1-1 0,1 1-1,-1 0 1,1-1 0,0 1 0,-1-1-1,1 1 1,0 0 0,-1-1 0,1 1-1,0-1 1,0 1 0,-1-1 0,1 1-1,0-1 1,-1-1 19,0 0 1,-1 1-1,1-1 0,0 1 1,-1-1-1,1 1 0,-1 0 1,1 0-1,-1 0 0,0-1 1,-3 0-1,-20-9-209,-41-14 336,11 8-293,46 14 148,1 1 0,-1 0 0,1 0 1,-1 1-1,0 0 0,-14 0 0,19 1 8,-1-1 0,0 1-1,0-1 1,-6-3 0,5 3-33,1-1 0,0 1 0,0 0 0,-9 0 0,-38-4 53,23 0 11,11 1-39,10 2-43,4 2 71,0-1 0,-1 0 0,1 0 0,0 0-1,0 0 1,-6-4 0,9 5-37,-1-1-1,1 1 1,0-1-1,-1 1 1,1 0-1,-1-1 1,1 1-1,-1 0 1,-2 0-1,3 0 25,0 0 0,-1 0 0,1 0 0,0 0 0,-1-1 0,1 1 0,0 0 0,0-1 0,-1 1 0,1-1 0,0 1 0,0-1 0,-2 0 0,-11-12 2,12 13-7,0-1-1,0 0 1,1 0 0,-1 0 0,0 0-1,0-1 1,0 1 0,1 0-1,-1-1 1,1 1 0,-1-1-1,1 1 1,0-1 0,0 0 0,-1 0-1,1 0 1,0 0 0,0-2-1,-15-16-141,14 18 109,1 0 0,-1-1 0,1 1 0,-1 0 0,0 0 0,0 0 1,0 0-1,0 0 0,-4-2 0,-5-6 60,10 10-78,-19-13 164,11 3-142,0 1-12,1 1 0,-1 0-1,-15-10 1,9 7 63,0 0-1,1 0 1,-18-20 0,26 26-49,-1 0 1,1 1-1,-1-1 1,0 1 0,-1 1-1,1-1 1,-1 1-1,-11-3 1,-18-8 40,29 11-65,1 1-1,-1 0 1,0 1-1,0-1 1,-13 1-1,2-1 53,-116-6-106,108 10 17,1 0 1,-1 2-1,-46 14 0,64-15 60,1 0-1,-1 0 0,-15 10 0,17-8 34,-1-1 0,0 0-1,0-1 1,-10 4 0,-11 5 6,1 0 18,11-7-133,7-2 114,-1 0 0,1-1 0,-1 0 0,-13 0 0,-15-1 122,-31-1 38,-137-27 305,187 24-552,13 2 84,-33-5 0,-58-17 0,91 21-7,1 0 0,0 0 0,0 0 0,1-1 0,-1 0 0,0-1 0,1 1-1,0-1 1,0 0 0,0 0 0,0 0 0,1-1 0,-1 0 0,1 0 0,1 0 0,-1 0-1,-3-7 1,2 1-47,4 9 28,0 0-1,0 0 1,0 0-1,0-1 0,0 1 1,0 0-1,1 0 1,-1-1-1,1-3 0,-1 3-13,1 0-1,0 0 1,-1 0-1,0 0 1,0 1-1,1-1 1,-3-4-1,1 5-13,1-1-1,0 0 0,0 0 0,1 0 0,-1 0 0,0 0 1,1-4-1,-5-34 17,5 39-54,0 0 0,1 1-1,-1-1 1,1 1-1,0-1 1,-1 1 0,1-1-1,0 1 1,0-1 0,0 1-1,0 0 1,0-1-1,0 1 1,0 0 0,1 0-1,-1 0 1,0 0-1,3-2 1,28-14 119,-25 14-114,-1 1 0,1 1 0,0-1-1,-1 1 1,1 0 0,10 0-1,42 3 49,-35 2-84,0 1 1,-1 1 0,38 15-1,-10-4 47,233 48 299,-186-46-179,19-3-199,24-15 320,-98-3-79,76 7-1,-49 4-45,81-1 0,-138-8-49,-1-1-1,0 0 0,1-1 0,-1 0 0,0-1 0,12-5 0,-14 6-16,0-1 0,1 1 0,-1 1 0,1 0 0,20 1 0,-22 0 1,43 1 281,-7 0-155,55-6 0,49-16-21,-118 18-125,-1 1-1,54 4 0,30-2 322,34-1-472,-77 2 141,315-1 450,-309 2-122,51-1-210,-1-16 13,13 0-61,-86 10-1,22-1 36,-1 2 14,-64 3-50,-1 0 1,1-1-1,-1 0 0,0-1 1,1 0-1,-1 0 1,10-6-1,3 0 111,28-12-121,-22 9 5,1 1 0,52-12 1,23-1-167,28-6 52,-39 13 223,-15 1-60,-56 13-116,42 2 0,-50 1-23,10-5-159,-8 1 107,-9 2 142,28 1 64,-33 1-86,17 0 109,6 3-523,-17-3 422,-9 0-14,0 0 1,0 0-1,1 0 0,-1 0 1,0 0-1,0 0 1,0 0-1,1 0 0,-1 0 1,0 0-1,0 0 0,1 0 1,-1 0-1,0 1 0,0-1 1,0 0-1,1 0 0,-1 0 1,0 0-1,0 0 0,0 0 1,1 1-1,-1-1 0,0 0 1,0 0-1,0 0 0,0 1 1,0-1-1,0 0 1,1 0-1,-1 0 0,0 1 1,0-1-4,0 1 1,0-1-1,0 0 1,1 1-1,-1-1 1,0 0-1,0 0 1,0 1-1,1-1 1,-1 0-1,0 1 1,1-1-1,-1 0 1,0 0-1,0 0 1,1 1-1,-1-1 1,0 0-1,1 0 1,0 0-1,6 3 92,-6-3-38,1 1-112,17 11 58,-17-11 54,-1 0 54,6 1-54,-5-2-112,3 5 53,2-2 22,-5-2-17,2 9-52,1-4-54,-2-3 100,-1 0 0,1 0 0,-1 0 0,0 0 0,0 0 0,0 1 0,-1-1 0,1 1 0,-1-1 0,0 1 0,2 6 0,-3-2 18,0 1 1,1-1 0,0 0-1,0 0 1,1 0 0,0 0-1,4 9 1,-4-11-3,0-1-1,-1 1 1,1-1-1,-1 1 1,0 6-1,4 14 488,-5-24-288,0 15-358,0 8 121,-1-1 1,-8 43-1,6-51 71,0 0 0,-2-1 1,0 1-1,0-1 0,-2 0 1,0 0-1,-13 22 0,13-26-65,0 1-1,1 1 1,-9 23-1,3-5 37,5-13 1,1 0 0,1 1 1,-5 26-1,-2 60-252,6-44 102,-3 25 129,-6 44 13,11-97-7,3 46 0,-2 16 18,1-31-12,2-6-85,-8 308 78,8-302 94,-5-9-159,3-37 44,-1 21 0,2-25 30,-1 0 1,-1-1-1,0 1 0,0-1 1,-8 19-1,0 1-48,8-26 119,1-8 193,-1-13 30,2 8-520,-3-27-35,-1-59 0,2-522 94,-7 322 118,1-7 25,9 263 24,-5-244-58,3 217 8,-6-68-101,-4 36-422,9 83 57,-5 29-726,-12 132 499,-40 145 623,14-76 92,-67 185 671,47-176-497,2-8-56,44-156-49,-16 47 39,-29 152 1,26 35-83,8-53 245,25-188-146,5-36 28,-7 34-1,4-13 1965,9-192-1822,32-198 0,12 87-297,-10 65-120,-5 23 143,-21 120-163,25-63 0,11 2-195,-41 97 101,2 2 0,0-1-1,1 1 1,18-20-1,-29 35 228,1 0 0,0 1 0,-1-1 0,1 0 0,0 0 0,0 1 0,0-1 0,0 0 0,0 1 0,0-1 0,0 1 0,0-1 0,0 1 0,0 0-1,0-1 1,0 1 0,0 0 0,0 0 0,0-1 0,0 1 0,0 0 0,0 0 0,0 0 0,1 1 0,-1-1 0,0 0 0,0 0 0,0 1 0,0-1-1,0 0 1,0 1 0,0-1 0,1 2 0,1 0-29,-1 0 1,1 0-1,-1 0 0,1 1 1,-1-1-1,0 1 0,0 0 0,-1 0 1,1-1-1,2 7 0,2 8-36,-1-1 0,0 1 0,-1 0 0,2 30 0,-5-39 88,23 387-169,-32-49 597,3-239-336,2-46 42,0 145 316,4-168-427,-1-25 245,0 0 0,11 28 1791,-3-55-1428,-5 4-604,1 0-1,-1 0 1,-1 0 0,2-18-1,0 6-28,74-528-664,-71 511 735,-5 25-243,1 1 0,-1-18 0,-1 12-498,-1 27-520,-6 30 1252,-2 1 0,-22 64 0,7-44 1424,23-59-1429,0 1 1,0-1-1,0 1 0,0-1 0,0 1 1,-1-1-1,1 1 0,0-1 0,0 1 1,-1-1-1,1 1 0,0-1 0,-1 0 1,1 1-1,0-1 0,-1 0 0,1 1 1,-1-1-1,1 0 0,-1 1 1,-3-7 618,1-19-238,6-313-915,-2 292 295,-2-1 0,-1 0-1,-3 1 1,-16-70 0,21 114 148,-1 0-1,1 0 1,-1 0 0,0 0 0,0 0 0,1 1 0,-1-1-1,0 0 1,-1 0 0,1 1 0,0-1 0,0 1 0,-1-1-1,1 1 1,-1-1 0,1 1 0,-1 0 0,0 0 0,-1-1-1,1 1 15,-1 0-1,1 1 0,0 0 0,0-1 1,-1 1-1,1 0 0,0 0 0,-1 0 0,1 1 1,0-1-1,0 0 0,-1 1 0,1 0 1,0-1-1,0 1 0,0 0 0,-2 1 0,-6 3-95,2 0 0,-1 0 0,1 1 0,-1 0 0,-11 13 0,-33 39-113,41-43 184,-126 168 543,108-139 18,-11 10 138,33-47-271,3-9 335,4 0-656,0 1-1,0-1 1,1 1-1,-1-1 0,1 0 1,-1 1-1,1-1 1,-1 0-1,1 1 1,0-3-1,-2-35-54,1 1-1,5-42 1,18-79-211,2 38 78,3-20 8,-13 48 84,4-141 0,-18 208 20,1-6 157,-7-47-1,3 51-134,2 18-49,0-1 0,0 1 0,-1 0 0,-1 0 0,-4-11 0,7 20 28,0 0-1,-1 0 0,1 0 0,-1 0 0,1 0 0,-1 0 0,0 1 1,1-1-1,-1 0 0,0 0 0,0 1 0,1-1 0,-1 0 0,0 1 0,0-1 1,0 1-1,0-1 0,0 1 0,0-1 0,0 1 0,0 0 0,0-1 1,0 1-1,0 0 0,0 0 0,0 0 0,0 0 0,0 0 0,0 0 0,0 0 1,0 0-1,0 0 0,0 1 0,0-1 0,0 0 0,0 0 0,0 1 1,-1 0-1,-2 1-73,0 0 0,0 0 0,1 0 0,-1 1 0,1-1 0,-1 1 1,1 0-1,-4 5 0,-1 4 56,0 0-1,1 1 1,0 0 0,1 1-1,-5 16 1,-2 1 45,-15 44 613,24-68-370,3-12 229,2-14-51,3-13-547,1 0-1,14-44 0,28-61-443,-45 131 581,2-5 6,0 0-1,-1-1 0,0 1 0,-1-1 0,-1 1 0,1-16 1,-2 23-15,0 1 0,0 0 0,-1-1 0,1 1 1,-1-1-1,0 1 0,0 0 0,0-1 1,0 1-1,0 0 0,-1 0 0,0 0 0,1 0 1,-1 0-1,0 0 0,0 0 0,-1 1 0,1-1 1,-1 1-1,1 0 0,-1-1 0,0 1 1,0 1-1,0-1 0,-5-2 0,1 1-7,-1 0 1,1 1-1,-1 0 0,0 1 0,0 0 1,-14-1-1,-52 5-272,52-1 246,-218 22-88,83-6 371,26-3 115,-133 7-339,3-30 286,217 6-332,14 2 3,-35-7 0,49 5-59,1 1 0,-18 0 0,26 1-18,-1-2-643,17 5-114,8 4 805,0-1-1,0-1 1,0 0 0,0-1 0,1-1 0,22 1 0,-13-1 6,84 9-155,120 18 296,168 15-417,-364-42 318,239 5 515,-1-18-52,-163 5-498,178-23 161,-202 17-89,-17 1 329,124-37 1,-175 44-274,-15 3-57,0-1 1,-1 1-1,1 0 1,0-1-1,-1 0 0,1 0 1,-1 0-1,1 0 1,3-2-1,-12-1 13,-3 1-104,0 0-1,0 1 0,-1 0 1,1 0-1,-12 1 0,-14-3-54,-25-3 19,1 4-1,-65 3 0,50 1 95,4-1 10,-18 1 167,-165-18-1,233 13-92,0 0 0,0-1 0,1-2 0,-29-11-1,40 14-100,0-1 0,-1 1-1,2-1 1,-1-1 0,0 0 0,1 0-1,0 0 1,1-1 0,-1 1-1,1-2 1,1 1 0,-6-9-1,11 15-26,-1 1 0,1 0 0,0-1 0,-1 1 0,1-1 0,0 1 0,0-1 0,0 1 0,-1-1-1,1 1 1,0-1 0,0 1 0,0-1 0,0 1 0,0-1 0,0 1 0,0-1 0,0 0-1,0 1 1,0-1 0,0 1 0,1-1 0,-1 1 0,0-1 0,0 1 0,0-1 0,1 1 0,-1-1-1,0 1 1,1-1 0,0 0-9,0 1 1,0-1-1,0 0 0,1 1 0,-1-1 0,0 1 1,0-1-1,0 1 0,1-1 0,-1 1 0,0 0 1,2 0-1,4-1-74,0 1 1,0 0-1,12 2 1,223 54-389,-193-43 674,-39-10-142,-4-1 21,-1-1-1,1 0 0,-1 0 0,6 0 1,-11-1-37,1 1 0,-1-1 0,0 0 0,0 0 0,0 0 0,0 1 0,0-1 0,0 0 0,1 0 0,-1 1 0,0-1 0,0 0 0,0 0 0,0 1 0,0-1 0,0 0 0,0 0 0,0 1 0,0-1 0,0 0 0,0 1 0,0-1 0,-1 0 0,1 0 0,0 0 0,0 1 0,0-1 0,0 0 0,0 0 0,0 1 0,-1-1 0,1 0 0,0 0 0,0 0 0,-1 1 0,-5 4 62,0-1 1,0 1-1,-1-1 1,0 0-1,-12 5 1,6-3-36,-123 51-30,114-48 1,-7 1 85,0-2 0,-34 7 1,-62 3 74,109-16-147,-315 34 183,287-33-59,-72-2 0,-45-13 287,44 2-458,-107-17-78,126 13 105,64 8 1,2 0 0,-56-20 0,68 21 22,17 5-20,0-1 1,0 1-1,0-1 0,0 0 0,1 0 1,-4-2-1,3 3-60,1-1 0,-1 1 1,1 0-1,-1-1 0,1 1 0,-1 0 1,1 0-1,-4 1 0,-1 0-281,4-1 283,0 1 0,0-1-1,0 1 1,0 0 0,0 0-1,0 0 1,0 1 0,0-1 0,-4 3-1,-10 5-110,-39 20 55,26-10 228,25-15-134,-1 0-1,0-1 1,-8 4-1,-14 7 27,-48 30 0,69-40-72,-5 5-13,1-1-1,-18 19 1,9-8 336,16-15-274,0 1 0,0 0 0,1 0 1,-1 0-1,1 0 0,0 0 0,0 1 0,-2 6 1,1-6 66,3-6-49,1 1 1,0-1 0,-1 0 0,1 0-1,0 0 1,0 1 0,0-1 0,-1 0-1,1 0 1,0 1 0,0-1 0,0 0-1,-1 1 1,1-1 0,0 0 0,0 1-1,0-1 1,0 0 0,0 1-1,0-1 1,0 0 0,0 1 0,0-1-1,0 0 1,0 1 0,0 44 225,0-44-325,6 8 720,28 7-41,-21-9-582,1-1 0,17 5 1,-23-9 2,0-1 0,0-1-1,0 1 1,0-1 0,10-2 0,9 1 117,-16 1-44,0-1-1,0 0 1,0 0 0,15-5 0,27-11 39,93-44 0,-136 57-108,21-12 18,17-6-26,-37 18 0,27-11 0,54-12 0,-3 11-141,149-8 0,65 18-179,-154 15 192,-119-8 62,0 1 0,36 8 0,-14 9-77,-48-18 146,0 0 1,0 1 0,0 0 0,-1-1 0,6 4 0,-1 0-1,-7-5-6,-1 0 0,0 0-1,0 0 1,0 0 0,1 0 0,-1 1 0,0-1-1,0 0 1,0 0 0,0 0 0,1 0-1,-1 0 1,0 0 0,0 1 0,0-1 0,0 0-1,0 0 1,0 0 0,0 1 0,1-1-1,-1 0 1,0 0 0,0 0 0,0 1-1,0-1 1,0 0 0,0 0 0,0 0 0,0 1-1,0-1 1,0 0 0,0 0 0,0 1 8,0-1 1,0 0 0,0 0 0,0 0-1,0 0 1,0 1 0,0-1 0,0 0-1,0 0 1,0 0 0,0 0 0,0 1-1,0-1 1,0 0 0,0 0-1,0 0 1,0 0 0,0 0 0,0 1-1,1-1 1,-1 0 0,0 0 0,0 0-1,0 0 1,0 0 0,0 0 0,0 0-1,1 1 1,-1-1 0,0 0 0,0 0-1,0 0 1,0 0 0,0 0 0,1 0-1,-1 0 1,0 0 0,0 0-1,1 0 0,-1 0-1,0 0 1,0 0-1,1 0 1,-1 0-1,0 0 1,0 0-1,1 0 1,-1 1-1,0-1 1,0 0-1,1 0 1,-1 0-1,0 0 1,0 0-1,1 1 1,-1-1-1,0 0 0,0 0 1,0 0-1,0 1 1,1-1-1,-1 0 1,0 0-1,0 1 1,0-1-1,0 0 1,0 0-1,0 1 1,0-1-1,0 0 1,0 0-1,1 1 1,-1-1-1,0 0 1,0 0-1,-1 1 0,-7 8-15,-21 6-360,26-14 290,-12 5 63,1-1 0,-1-1-1,-22 4 1,21-6-120,1 2 1,0 0-1,-21 8 0,35-11 107,0 0 1,-1-1-1,1 1 0,0 0 0,0 0 0,-1 0 0,1 0 0,0 0 1,0 0-1,0 0 0,0 0 0,0 0 0,0 0 0,1 1 1,-1-1-1,0 0 0,1 1 0,-1-1 0,1 0 0,-1 1 1,1-1-1,-1 1 0,1-1 0,0 1 0,0-1 0,0 1 0,0-1 1,0 1-1,0-1 0,0 1 0,1-1 0,-1 0 0,0 1 1,1 1-1,2 5 18,1 1 0,-1-1 0,2 0 0,6 12 0,-4-9-11,40 75-56,-14-23 91,-20-39 127,-10-16-225,1-1 0,8 12 0,50 48 338,-56-60-202,1-1 1,14 10-1,-14-11-25,0 0-1,-1 0 1,1 1 0,5 6 0,-2-2 4,-8-8-18,1 0 0,-1 0-1,0 1 1,0-1-1,9 5 2151,-25-14-1559,8 3-516,0 0 0,0 1 1,-7-4-1,-11-5-176,21 10 81,-19-11 2,1-1 0,1-1 0,-22-20 0,27 19 4,-10-7-136,2-2 1,-25-34 0,-55-92-271,91 139 161,10 10 192,1 0-1,-1 1 0,0-1 1,0 0-1,1 0 0,-1 0 1,1 0-1,0 0 0,-1 0 1,1 0-1,0-1 0,0 1 1,-1-4-1,42 26-1548,-19-8 1457,4 4 108,11 5 40,-8-8-44,-2-1 56,0-1 1,43 12-1,-46-17 47,-1 0-1,0 1 1,36 18 0,-47-19-104,-1 0 0,1 1 0,-1 0 1,-1 1-1,1 0 0,-1 0 0,-1 1 0,13 16 1,48 74-178,-58-79 213,0 0 1,-1 0-1,10 29 0,-8-7 26,-1 1-1,-2 1 1,3 51-1,-1 132-105,-11-219 86,-21 493 991,13-420-868,-4 77 685,7-63-484,5-93-317,0 0 0,0 0 1,0 0-1,0 0 0,0-1 1,0 1-1,-1 0 1,1 0-1,-1 0 0,0 1 1,3-1-81,0-1-1,0 1 1,-1 0 0,1 0-1,0 0 1,-1 0 0,1 0-1,-1 0 1,2 5 0,19 47 82,-21-53 182,5 6-206,-6-7 34,0 1 0,1-1 0,-1 1 0,0-1-1,1 1 1,-1 0 0,0-1 0,1 0 0,-1 1 0,0-1 0,1 1 0,-1-1 0,1 1 0,-1-1 0,1 0-1,-1 0 1,1 1 0,-1-1 0,1 0 0,-1 0 0,2 1 0,1-1 63,0-1-1,-1 0 1,1 1 0,0-1-1,0 0 1,0 0 0,-1-1-1,1 1 1,-1 0 0,1-1-1,-1 0 1,1 1 0,-1-1-1,0 0 1,0 0-1,0 0 1,0-1 0,2-2-1,4-5-23,-1-1 0,-1 0 0,7-13-1,47-115-513,-33 71 181,38-68 0,-40 95 101,1 1 0,40-47 1,-53 72 110,-9 9 6,0 0 1,1 1-1,0 0 0,0 0 0,0 0 1,1 0-1,-1 1 0,13-7 0,-15 9-17,1 0 0,-1 1-1,0 0 1,1 0-1,-1 0 1,1 0 0,6-1-1,-9 2 71,1 1 0,-1-1 0,0 0-1,1 0 1,-1 1 0,0-1-1,1 1 1,-1-1 0,0 1-1,0 0 1,0-1 0,1 1-1,-1 0 1,0 0 0,0 0 0,0-1-1,0 1 1,0 1 0,0-1-1,-1 0 1,1 0 0,0 0-1,-1 0 1,1 0 0,0 2 0,4 8 20,-1 0 0,0-1 0,-1 2 0,0-1 1,2 18-1,-1 61-48,-6 35 839,-20 138-1,19-222-882,1 0-1,5 50 0,-1-7 51,0-37 199,0-34-122,-1 1 1,-1 0-1,-1-1 0,-2 20 1,2-28 18,-2 9 100,0 0 1,0 20 516,3-54-822,6-85-938,2 36 648,0 1 229,-6 29 348,-3 0 0,-1 0 0,-13-72 0,11 91-73,-1 0-1,-1 0 1,-17-35 0,20 48-104,0 1 1,0 1 0,-1-1-1,0 0 1,0 1 0,-1 0-1,0 0 1,0 0 0,0 1-1,0-1 1,0 1 0,-1 1-1,0-1 1,0 1 0,-10-4-1,11 5 9,0 1-1,0 0 1,0 0-1,0 1 1,-1 0-1,1 0 1,0 0 0,0 0-1,0 1 1,0 0-1,-1 0 1,1 0-1,-5 3 1,-10 4-78,-35 18 1,52-24 72,-35 18 30,1 1 0,-40 31 1,40-22-6,-1-3 0,-2-1 0,0-2 0,-46 20 0,16-14 200,-120 54-13,151-64-188,0 2 0,-59 45 0,45-24 1,-10 7 5,-71 43 0,-85 21 252,-9-17 311,159-68-507,-19 3-115,-2-3 1,-147 28 0,221-54-278,-28 1 0,54 1-101,7-4 421,1 0 0,0 0 0,18-4 0,-25 3 29,11-3 58,0 0 0,0-1 1,0-1-1,22-9 0,87-38 45,-64 24-85,-3 2-10,-2-3-1,0-3 1,-2-2 0,56-43-1,-33 11-116,-37 28 88,57-36 1,-29 32-53,1 3 0,141-50 0,-161 69 82,-1-3-1,-1-2 1,80-52 0,-72 35-15,-1-2 0,73-73 1,-119 102-37,-7 7-35,0 0 1,9-8 0,-14 15 8,-1 0-1,1 0 0,0 0 1,-1-1-1,1 1 1,0 1-1,0-1 0,-1 0 1,1 0-1,0 1 1,0-1-1,0 1 0,0-1 1,0 1-1,0 0 1,0 0-1,3 0 1,-2 1 1,-1 0 0,1 0 1,0 0-1,-1 0 0,1 1 1,-1-1-1,1 1 1,-1 0-1,1 0 0,-1 0 1,0 0-1,3 3 0,21 30-72,-23-30 123,34 49-12,-3 2 1,-3 1 0,26 64-1,-51-106 95,0 0-1,1 0 1,1 0-1,1-1 0,12 17 1,-20-30-63,1 1-1,0-1 1,0 0 0,0 0-1,-1 1 1,1-2 0,0 1-1,0 0 1,1 0 0,-1-1-1,0 1 1,0-1 0,0 1-1,0-1 1,5 0 0,-5 0 42,-2 1-139,3 7 90,0-1-1,-1 1 1,0 0 0,-1 0-1,0-1 1,0 1 0,0 14-1,-2-6 164,-1-1 1,-5 21-1,-2 6-137,4 20-57,3-30 121,3-28-70,-1 1 0,-1-1 0,1 1 0,0-1 0,-3 10 0,2-3 13,1-11-19,1 1-1,-1 0 0,0 0 1,0 0-1,0 0 0,0-1 1,0 1-1,0 0 0,-1 0 1,1 0-1,0 0 0,0-1 1,0 1-1,-1 0 0,1 0 1,-1 0-1,1-1 0,-1 2 1,-6 0 544,7-2-581,0 0 0,0-1-1,-1 1 1,1 1 0,0-1 0,-1 0-1,1 0 1,0 0 0,-1 0 0,1 0 0,0 0-1,-1 0 1,1 0 0,0 0 0,0 1-1,-1-1 1,1 0 0,0 0 0,0 0 0,-1 0-1,1 1 1,0-1 0,0 0 0,-1 1-1,-19 24-422,7-12 449,-20 15 1,-6 6 50,20-17 55,-2 0 0,0-2-1,-1-1 1,-39 19 0,46-24-120,1 0 0,0 0 1,0 1-1,1 1 0,1 0 0,-1 1 1,2 0-1,0 1 0,-16 24 0,11-6-20,2 1-1,1 0 1,-13 54-1,12-40-93,-4 32 303,16-68-178,-8 14 1153,10-29-661,1-4-514,0-1-1,1 1 1,0 0 0,6-16-1,2-12-14,-3 3-23,2 0-1,1 0 0,2 1 1,1 0-1,1 1 0,23-36 0,19-24-300,-56 113-1611,-3 0 1936,0 0 0,-11 38 0,-2 9 158,15-58-165,0 0-1,2 19 1,-1-9-57,0-18 202,2-2-42,0 0-40,1-1 0,-1 1 1,1 0-1,-1-1 0,1 0 1,-1 1-1,1-1 1,-1 0-1,0 0 0,0-1 1,1 1-1,-1 0 1,0-1-1,3-3 0,3-2-9,-1 0 0,9-14 0,-7 10-107,10-15 8,-1-1 0,-2 0 0,0-1 0,-2-1 0,-1 0 0,-1-1 0,-2 0 0,7-32-1,-9 21 114,-1-1-1,-2 1 1,-2-1-1,-1 0 1,-7-69-1,3 99-78,1-1 0,-2 1 0,1 1 0,-7-16 0,8 24 2,0 0 1,0 0 0,-1 0-1,0 0 1,1 0 0,-1 0-1,0 0 1,0 0 0,-1 1-1,1-1 1,-1 1-1,1 0 1,-1 0 0,0 0-1,1 0 1,-1 0 0,0 0-1,0 1 1,-6-3 0,3 3-12,0 0 1,1 1-1,-1-1 1,0 1 0,1 0-1,-1 1 1,0-1 0,1 1-1,-1 0 1,1 1 0,-1-1-1,1 1 1,-1 0-1,-7 5 1,-1 1 5,0 0-1,1 1 1,0 1-1,-13 13 1,-32 30 53,21-17 7,-69 52 1,58-57 51,-51 25 0,-58 20 180,24-12-85,-230 107 100,282-134-178,-97 52 96,22-9 143,103-56-117,-56 18 1,86-35-164,-1-1 0,-36 5 0,48-10-84,0 0-1,0 0 0,0-2 1,0 1-1,0-2 0,0 1 1,-12-5-1,22 6 4,0 0 1,1-1 0,-1 1-1,0-1 1,0 0 0,1 0-1,-1 0 1,1 0 0,-1 0-1,0 0 1,1 0-1,0 0 1,-1 0 0,1-1-1,0 1 1,0-1 0,-1 1-1,1-1 1,0 1 0,0-1-1,1 1 1,-1-1-1,0 0 1,1 0 0,-2-2-1,2 2-16,0-1-1,1 1 0,-1 0 1,0 0-1,1-1 0,-1 1 1,1 0-1,0 0 0,-1 0 1,1-1-1,0 1 0,0 0 1,1 0-1,-1 1 0,0-1 1,1 0-1,-1 0 0,1 1 1,-1-1-1,4-2 0,14-10-119,2 1-1,-1 1 0,2 0 0,36-13 1,-40 17 112,17-5-29,1 0 0,0 3 0,52-9 1,116-6-131,8-1 243,-58-4 242,0 0-249,164-10 1,-281 37-38,-16 1-14,0 0 1,0 2-1,36 3 1,-48-2 21,-1 1 0,0-1 1,0 1-1,0 1 0,0-1 1,-1 1-1,14 8 0,-11-5 79,-8-6-38,0 1 0,0 0 0,0 0 0,0 0 0,-1 1 0,1-1 0,0 0 0,-1 1 0,1-1 0,-1 1 0,1-1 0,-1 1 0,0 0 0,2 2 0,-3-3 162,0 2-154,0-1 1,0 1-1,0-1 1,-1 1-1,1-1 1,-2 4-1,2-6-35,0 2 18,-1 0 0,1 0 1,-1 0-1,0-1 0,0 1 1,0 0-1,0-1 1,0 1-1,0-1 0,0 1 1,-1-1-1,1 0 0,-1 1 1,1-1-1,-1 0 1,1 0-1,-1 0 0,1 0 1,-1 0-1,0 0 0,0-1 1,1 1-1,-1 0 1,-3 0-1,-4 0-2,0 0 0,-1 0 0,-17-1 0,12 0 53,-83 0 143,-469-7-611,115-6 369,254 4 44,-352-15 526,360 8-434,-29-1-319,-378-17 407,401 21-81,-158-20 344,205 13-303,-117-22 145,262 42-309,-142-39 242,125 32-218,1-1 0,1-1 0,-1-1 0,2 0 0,-20-15 0,6 1-105,-3-3 21,-1 2 0,-1 1-1,-52-24 1,44 30-66,0 3 0,-1 1-1,-1 3 1,-87-10 0,118 20 19,1 1 1,0 0 0,-27 5-1,40-4 80,-1 0 0,1-1 0,0 1 0,0 0 0,-1 0 0,1 0 0,0 0 0,0 0 0,0 1 0,0-1 1,0 1-1,1-1 0,-1 1 0,0 0 0,1-1 0,-1 1 0,1 0 0,-1 0 0,1 0 0,0 0 0,0 1 0,0-1 0,0 0 0,0 3 0,-3 7-75,2-1 1,-1 1-1,0 20 0,0-12 87,0 3 11,-4 28-101,-1 62 0,8-99 92,1 0 0,3 21 0,-2-29 42,-1 1 0,1-1 0,0 0 1,0 0-1,1 0 0,0 0 0,6 8 0,9 10 75,-2-2-135,19 32 1,-31-48 71,-1 0 0,0 0 0,0 0 0,0 1 0,-1 0 0,0-1 0,0 1 0,0 0 0,-1 0 0,0 0 0,-1 0 0,0 0 0,0 0 0,0 0 0,-2 9 0,-2-1 57,0-1 0,-1 0 1,0-1-1,-1 1 0,-1-1 1,0 0-1,-1-1 1,0 1-1,-1-1 0,0-1 1,-1 0-1,0 0 0,-1-1 1,-12 9-1,-5 9-267,27-27 11,1 7-347,-1 10 434,1-11 3,0 1 0,0 0 0,1 0 0,0-1 0,2 12-1,-2-17 104,0 1 0,0 0 0,1-1 0,-1 1-1,0-1 1,1 1 0,0-1 0,0 0 0,-1 0 0,1 0-1,1 0 1,-1 0 0,0 0 0,0 0 0,1-1-1,-1 1 1,1-1 0,4 2 0,14 4 95,0 0 1,1-2 0,-1-1-1,1-1 1,27 1-1,-14 0-32,129 2 196,-69-4-334,336-6-76,-41-34 779,-296 24-520,275-50-133,26-3-248,-317 59 123,243-37 366,-175 15-295,1 7-1,294-7 1,-312 32-41,131-5 274,-130-5-217,58-5 92,-133 6-65,76-19 0,152-35 594,-165 44-964,-100 15 393,32 0 1,-40 2 1,-7 1-62,-1-1 1,0 0-1,1 1 1,-1 0 0,0-1-1,1 1 1,-1 0 0,0 0-1,0 0 1,3 2 0,5 2-28,-2-1 1226,-21-8-762,-10-6-523,1 1 0,-2 1-1,-47-11 1,-76-3 38,94 16 87,-96-11-372,-284 5-1,-15 45 82,313-14 334,-169 45-1,197-38 177,-166 19 1,-62 9-173,334-54-40,-64 8 102,0-3 0,-99-4 0,85-2-81,-751 26 154,716-16-275,-129 28 1,220-33 162,8 0-1,1-1 0,-1-1 0,0 0 1,0-1-1,0-1 0,-18-1 0,33 1-70,-1-1 0,0 1 0,0 0 0,1-1 0,-1 1 0,0 0 0,0-1 0,1 1 0,-1-1 0,0 1 0,1-1 0,-1 1 0,0-1 0,1 0 0,-1 1 0,1-1 0,-1 0 0,1 1 0,0-1 0,-1 0 0,1 0 0,0 0 0,-1 1 0,1-1 0,0 0 0,0 0 0,0 0 0,0 1 0,-1-1 0,1 0 0,0 0 0,1 0 0,-1 0 0,0-1 0,1-4-93,0 0 1,0 0-1,4-10 1,-4 12 12,42-119-153,-36 105 247,1 0 1,12-20 0,6-13 59,-24 46-121,1-2-32,0 0 0,0 0 0,7-9 0,-8 13 1,0 1 0,0 0 0,0-1 0,1 1 0,-1 0 0,1 0 0,-1 1 0,1-1 0,0 1 0,-1-1 0,7-1 0,17-4 19,1 0 0,0 3 0,30-3 1,-30 4 93,63-6-96,75-11-13,-75 9-27,-46 6 218,60-14 0,-93 17 71,2-2 598,-14 2-548,-9-2-345,5 3 57,-1 0 0,0 0 0,0 0 0,-8 1 0,-5 0-37,-37-4-49,-197-13 84,166 6 9,-15-2-141,83 12-122,1 1 0,-1 0 0,-26 5-1,36-3 217,1 1 0,-1 0 0,1 0-1,0 1 1,0 0 0,0 0 0,0 1-1,1 0 1,0 1 0,0 0 0,0 0 0,-8 9-1,13-13 71,0 1 0,0-1-1,0 1 1,0 0-1,0 0 1,0 0 0,1 0-1,0 0 1,-1 0 0,1 0-1,0 0 1,0 1-1,1-1 1,-1 0 0,1 1-1,0-1 1,0 0 0,0 1-1,0-1 1,0 0 0,1 1-1,-1-1 1,1 0-1,0 1 1,0-1 0,0 0-1,3 4 1,3 8-24,2 0 0,0-1 1,0 0-1,16 17 0,-9-11 74,-2-3 25,0 0 0,2-2 0,0 0 0,0-1 0,1 0 0,1-1 0,0-1 0,1-1 0,1-1 0,-1 0 0,24 7 0,13 2 92,1-1 0,0-3 0,69 8 0,-32-12 63,122-2-1,-147-9-114,237 5 139,-51 2 81,-18-2 72,311 33-417,-238-14 42,-220-21 174,-26-1-65,112-3 174,-17-11-128,-118 10-150,203-12 239,-206 9-205,1-2 1,-1-1-1,-1-2 0,47-18 0,-33 7 0,58-14-1,-81 28-85,0 1 1,0 2-1,55-2 0,-64 5 52,2 1-34,1 0 0,-1 2 1,32 5-1,-30-4 276,-17-3 255,-17 1-450,6-1-126,-1 1 0,1 0 1,0 0-1,-1 0 0,-6 3 0,-20 5 39,-12-2 113,0 0 169,-71 3 0,-196-17-353,206 8 15,-288-11 369,282 4-385,-158 10 1,-109 40 53,264-28 192,-195 1 0,210-20-126,56 0 14,-1 2-1,1 2 1,-55 9-1,58-1-166,-62 25 0,5-2 107,84-29 27,-147 47 98,136-41-228,-119 49-138,111-45 464,-1-1 0,0-2 0,-66 11 1,94-20-220,-36 5 228,-1-3 0,0-1 0,-46-4 0,-44-7-71,-14-6 118,64-2-278,54 12 32,0-2 0,-31-11-1,28 8 24,-44-9-1,6 7 22,-75-25-1,107 25-76,0-1 0,1-3 0,-54-30-1,70 32-53,-22-18-1,-14-10-722,54 41 789,-7-3-1428,9 4 1415,-1 1 1,1-1-1,0 0 0,-1 0 0,1 1 0,0-1 0,0 0 0,0 0 0,-1 1 0,1-1 0,0 0 0,0 1 0,0-1 0,0 0 0,-1 1 0,1-1 0,0 1 1,0-1-1,0 0 0,0 1 0,0-1 0,0 0 0,0 1 0,0-1 0,0 1 0,0-1 0,0 0 0,1 1 0,-2 11-64,2 1 0,-1-1 0,2 0 0,0 0 0,0 0 1,5 14-1,-2-12 59,0-1 0,1 0 0,0-1 1,1 0-1,16 22 0,-18-28 29,0 0 0,1-1 0,-1 1 0,1-1 1,1-1-1,-1 1 0,1-1 0,0 0 0,0 0 0,0-1 0,14 5 0,41 8 139,114 12-1,-131-22-32,64 4 376,143-7 0,-149-4-732,-4 0 211,169 7 776,-186 5-761,-48-5 6,58 2 0,183-13 365,-190 4 0,1-4 1,-1-4 0,130-29-1,-49 9-230,-34 7-27,-120 21 3,-1-1 0,20 2 0,-29 0-69,0 0 88,1-2-458,-7 0-354,-34-3-74,-23 7 157,-70 11 0,-60 19 355,125-20 280,-118 5 47,123-14-30,-172 9-296,-105-9 330,120 2-112,33-3 588,103-3 13,33-4-368,19 1-125,-28-4 240,37 4-242,-24-1 0,-81-4-234,-101-3 155,194 12 208,0-1-1,0-2 1,0-2 0,0-1-1,1-1 1,-51-19-1,40 9-122,-81-36-34,108 45 2,1-1 1,1 0-1,0-1 1,0-1-1,-22-23 0,17 13 27,1-1 0,-20-30-1,29 37-118,1 0-1,0 0 1,1-1 0,0 0-1,-4-18 1,10 29 11,0 1-1,0 0 1,1 0 0,-1-1 0,1 1 0,0-1-1,0 1 1,0 0 0,1-1 0,-1 1 0,1 0-1,0 0 1,1-1 0,-1 1 0,1 0 0,0 0-1,0 0 1,0 0 0,0 1 0,0-1 0,1 1-1,0-1 1,0 1 0,0 0 0,0 0 0,0 0-1,1 0 1,-1 1 0,1-1 0,6-2 0,24-12-204,2 1 1,58-16-1,-14 5 29,-27 9 179,0 2 0,0 3-1,1 2 1,1 3 0,-1 2-1,2 2 1,74 5 0,-72 1 11,-14-1-27,52 8 1,-35-1 140,-58-7-44,0-1 0,1 0-1,-1 0 1,1-1 0,-1 1 0,1-1 0,6-1 0,16-2 696,-25 4-707,0 0 1,-1-1 0,1 1 0,-1 0 0,1 0 0,0 0 0,-1 0 0,1-1 0,0 1 0,-1 0 0,1 0 0,-1-1 0,1 1-1,-1-1 1,1 1 0,-1 0 0,1-1 0,-1 1 0,1-1 0,-1 1 0,0-1 0,1 1 0,-1-1 0,0 0 0,1 1-1,-1-1 1,0 1 0,0-1 0,1 0 0,-1 1 0,0-1 0,0 0 0,0 1 0,0-1 0,0 0 0,0 1 0,0-1 0,0 1-1,0-1 1,0 0 0,0 1 0,-1-2 0,0-5 48,-1 0 0,0-1 0,-3-6 0,1 4-34,3 7-72,0 0 0,0 0 0,0 1 0,-1-1 0,1 0-1,-1 1 1,1-1 0,-1 1 0,0-1 0,0 1 0,-1 0 0,1 0 0,0 0-1,-1 0 1,1 0 0,-1 0 0,1 1 0,-1-1 0,0 1 0,0 0 0,0 0 0,0 0-1,0 0 1,0 0 0,0 1 0,0-1 0,-3 1 0,-9-1-165,1 1 0,-1 1-1,1 0 1,-21 5 0,19-3 194,-60 12-85,0 3-1,1 4 1,1 3-1,-136 66 1,136-53 150,19-9 515,-90 35 0,137-62-487,0 0 0,0 0 0,0-1 0,1 0 0,-1-1 0,0 1 0,0-2 0,0 1 0,0-1 0,0 0 1,0-1-1,0 0 0,0 0 0,1 0 0,-1-1 0,1 0 0,0-1 0,-8-5 0,-8-6-7,1 0 1,1-2-1,0-1 0,-18-20 0,32 31-72,0 0-1,0 0 0,1-1 0,0 0 0,0 0 1,1-1-1,0 1 0,0-1 0,1 0 0,-4-11 0,-16-54-207,19 41 259,2 0 0,0-41 0,2 15-51,-1-113-211,3 94-1306,-1 65-195,5-24-1,-2 8-2084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0:56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261 50 1824,'14'-17'3920,"-9"13"-2673,-4 3-1193,-1 1-1,1 0 0,-1 0 0,1-1 0,-1 1 0,0 0 0,1 0 1,-1-1-1,1 1 0,-1-1 0,0 1 0,1 0 0,-1-1 0,0 1 1,0-1-1,1 1 0,-1 0 0,0-1 0,0 1 0,0-1 1,1 1-1,-1-1 0,0 1 0,0-1 0,0 1 0,0-1 0,0 0 129,0 0 0,0 0-1,0 0 1,0 0-1,-1 0 1,1 1 0,0-1-1,0 0 1,-1 0-1,1 0 1,0 1 0,-1-1-1,1 0 1,-1 0-1,1 1 1,-1-1 0,1 0-1,-2 0 1,2 1-137,0 0 1,-1-1-1,1 1 0,-1 0 1,1 0-1,-1 0 1,1 0-1,-1 0 0,1 0 1,-1 0-1,1 0 1,-1 0-1,1 0 0,-1 0 1,1 0-1,-1 0 1,1 0-1,-1 0 1,1 1-1,-1-1 0,1 0 1,-1 0-1,1 0 1,-1 1-1,1-1 0,0 0 1,-1 1-1,1-1 1,-1 0-1,1 1 0,0-1 1,0 1-1,-1-1 1,1 0-1,0 1 1,-1 0-1,-2 2 131,-1 0 1,0 0 0,0 0-1,0 0 1,-6 3-1,-10 7 477,4-2-469,0 2-1,2-1 1,-1 2 0,2 0-1,0 1 1,0 0 0,2 1-1,-16 27 1,12-10 133,2 0 1,-15 54-1,16-47 27,10-32-252,0 0-1,0 0 1,1 1-1,0-1 1,0 0-1,1 0 1,0 1 0,0-1-1,1 0 1,0 0-1,1 1 1,0-1-1,0 0 1,1 0-1,0-1 1,0 1-1,7 11 1,-4-8 121,0-1 0,1 0 0,13 15 0,-16-22-135,-1 1 0,1-1 0,-1 0 0,1-1 0,0 1 0,0-1 0,0 1 0,1-1 0,-1 0 0,1-1 1,-1 1-1,8 1 0,-8-2 25,1-1 0,0 0 1,-1 0-1,1 0 0,0 0 1,-1-1-1,1 0 0,-1 0 1,1 0-1,-1-1 0,7-2 1,0-1 0,0-1 1,0 0 0,11-9-1,-18 11-68,1 0 0,-1 0 0,0 0-1,0-1 1,0 0 0,0 0 0,-1 0-1,0 0 1,4-9 0,-2 4 10,-1-1 0,-1 1-1,0 0 1,2-18 0,-3 3 273,-1-1-1,-2 1 1,-5-43 0,2 37-106,3 21-162,-1 0 1,-1 0-1,1 1 1,-1-1-1,-1 1 1,0-1-1,-7-11 1,-42-57-906,43 64 347,-7-13-3870,11 8-1811,5 5 2572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1:00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3648,'0'-2'76,"0"0"1,0 1-1,0-1 0,0 0 1,0 1-1,0-1 1,0 1-1,1-1 0,-1 0 1,1 1-1,-1-1 0,1 1 1,-1-1-1,1 1 1,0-1-1,0 1 0,0 0 1,0-1-1,0 1 0,0 0 1,0 0-1,0-1 1,0 1-1,1 0 0,-1 0 1,0 1-1,3-3 0,-2 2 184,-1 0 0,1 0 0,-1-1 0,1 1 0,-1-1 0,0 0-1,0 1 1,1-3 0,8-8 2719,-10 12-2892,1 0 0,-1 0 0,0-1 0,0 1 1,1 0-1,-1 0 0,0 0 0,0 0 1,1 0-1,-1 0 0,0 0 0,0 0 0,1 0 1,-1 0-1,0 0 0,0 0 0,1 0 0,-1 0 1,0 0-1,1 0 0,-1 0 0,0 0 0,0 0 1,1 0-1,-1 0 0,0 0 0,0 0 0,1 0 1,-1 1-1,0-1 0,0 0 0,0 0 0,1 0 1,-1 1-1,0-1 0,0 0 0,1 0 1,3 10 1073,-4-9-1135,4 15 771,-1-1-1,0 1 1,-1 1 0,-1 16 0,1 89 464,7 85-474,7 40-211,-15-241-185,3-6-116,2-10-141,-1-4-110,-1 0 1,0-1-1,-1 1 0,0-1 1,-1 0-1,0-25 1,-1 11 17,6-284 373,-7 236-345,0 54 104,1 0-1,2 0 0,5-28 1,-7 41 150,-1 9-298,0 1 1,0-1-1,0 0 1,0 1-1,0-1 0,0 1 1,0-1-1,0 0 1,0 1-1,0-1 1,0 1-1,1-1 1,-1 0-1,0 1 1,0-1-1,1 1 1,-1-1-1,0 1 1,1-1-1,-1 1 1,2-2 1039,-2 4-982,1-1 0,0 0 0,-1 1 0,1-1 0,0 0 0,-1 0 0,1 0 0,0 1 0,2 1 0,4 6 116,6 23 195,13 48 1,-14-39-328,-2-12-53,83 247 503,-77-240-409,2-1-1,34 51 0,-50-82-76,1 0-1,0 0 1,1 0 0,-1-1-1,0 1 1,1-1-1,0 0 1,0 0-1,0 0 1,5 2-1,-7-5-10,-1 1 0,1-1-1,-1 0 1,1 0 0,-1 0-1,1 0 1,0 0 0,-1 0-1,1 0 1,-1-1 0,1 1 0,-1 0-1,1-1 1,-1 1 0,0-1-1,4-1 1,-3 1 3,0-1 0,1 1 0,-1-1 0,0 0 0,0 1 0,0-1 0,0 0 0,-1 0 0,1 0 0,0 0-1,-1-1 1,1 1 0,1-4 0,2-5-2,6-22-1,-10 29-20,51-212-262,3-8 186,-14 76-32,-40 124-1674,21 60-12032,-9-17 7280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1:01.0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6 5888,'-6'-2'528,"-10"-2"397,16 4-888,-1 0 1,1 0 0,-1 0 0,1 0-1,0 0 1,-1 0 0,1 0 0,0 0-1,-1 0 1,1 0 0,-1 1 0,1-1-1,0 0 1,-1 0 0,1 0 0,0 0 0,-1 0-1,1 1 1,0-1 0,-1 0 0,1 0-1,0 1 1,0-1 0,-1 0 0,1 0-1,0 1 1,0-1 0,-1 0 0,1 1 0,0-1-1,0 1 1,-18 32 5967,8-1-3882,0-3 281,-10 48 0,19-69-2198,0 0 0,0 0 0,0 0-1,1 0 1,0 0 0,1 0 0,0 0-1,0 0 1,1 0 0,5 16 0,-6-22-178,0 0 0,1 0 0,-1 0 0,1 0 0,-1 0 0,1 0 0,0 0 0,0-1 0,-1 1 0,1 0 0,0-1 0,1 0 0,-1 1 0,0-1 0,0 0 0,0 0 0,1 0 0,-1 0 0,1-1 1,-1 1-1,1-1 0,-1 1 0,1-1 0,-1 0 0,1 0 0,4 0 0,5-1 12,0-1 1,-1 0-1,1 0 1,13-5 0,-19 4-21,1 1 1,0-1 0,-1-1 0,1 1-1,-1-1 1,0 0 0,0 0 0,0-1 0,6-7-1,-10 11-13,0-1-1,-1 0 0,1 0 1,-1 1-1,1-1 0,-1 0 1,0 0-1,0 0 0,0-1 1,0 1-1,0 0 0,0 0 1,0-1-1,-1 1 0,1 0 1,-1-1-1,0 1 0,0 0 1,0-1-1,0 1 0,0 0 1,0-1-1,-1 1 1,1-1-1,-1 1 0,1 0 1,-1 0-1,0-1 0,0 1 1,0 0-1,-3-4 0,1 1-10,-1 1 0,0-1-1,0 1 1,0 0 0,0 0-1,-1 0 1,0 0 0,0 1-1,0 0 1,0 0 0,-9-4-1,10 6-29,-1-1-1,1 1 1,-1 0 0,0 0-1,1 1 1,-1 0-1,0-1 1,0 1-1,1 1 1,-1-1 0,0 1-1,0 0 1,1 0-1,-1 0 1,-5 3 0,3-1-221,-30 12-237,14-2-4367,38-20-1954,3-1 4245,7-8-2610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1:01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0 3808,'0'4'9647,"1"8"-4778,6 44-132,-10-13-3447,-1 0 1,-2-1 0,-15 51 0,-2 18-929,-28 167 112,49-269-463,1-2 24,0-1 0,0 0 0,0 10 0,1-14-19,0-1 0,0 1 0,0-1 0,1 0 0,-1 1 0,0-1 0,1 1 0,-1-1-1,1 0 1,0 1 0,-1-1 0,1 0 0,0 0 0,0 0 0,-1 0 0,1 1 0,0-1 0,0 0 0,0 0 0,2 1 0,-1-2-6,0 1 0,0-1 1,0 1-1,0-1 0,0 0 0,0 0 1,0 1-1,0-2 0,0 1 0,0 0 1,0 0-1,3-1 0,0 0 11,71-13 75,183 0-709,-224 19-3008,-65-1-19669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1:02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22 6304,'-24'-12'2032,"24"12"-1981,0 0 1,0 0 0,0 0-1,0 0 1,0 0-1,0-1 1,0 1-1,0 0 1,0 0 0,0 0-1,0 0 1,0 0-1,0 0 1,0 0 0,0 0-1,-1 0 1,1-1-1,0 1 1,0 0-1,0 0 1,0 0 0,0 0-1,0 0 1,0 0-1,0 0 1,1 0 0,-1-1-1,0 1 1,0 0-1,0 0 1,0 0-1,0 0 1,0 0 0,0 0-1,0 0 1,0 0-1,0 0 1,0-1 0,0 1-1,0 0 1,0 0-1,0 0 1,0 0 0,1 0-1,-1 0 1,0 0-1,0 0 1,0 0-1,0 0 1,0 0 0,0 0-1,0 0 1,0 0-1,0 0 1,1 0 0,-1 0-1,0 0 1,0 0-1,0 0 1,0 0-1,0 0 1,0 0 0,9-3 1519,4 2-317,0 0-1,0 1 1,1 0-1,18 3 1,22 0 1368,354 4 3410,-302-7-7546,-103 0 74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1:04.2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327 522 4640,'-1'0'78,"1"-1"0,0 1 1,0 0-1,0-1 0,0 1 1,0-1-1,-1 1 0,1 0 1,0-1-1,0 1 0,0-1 1,0 1-1,0-1 0,0 1 0,0 0 1,0-1-1,1 1 0,-1-1 1,0 1-1,0 0 0,0-1 1,0 1-1,0-1 0,1 1 1,-1 0-1,0-1 0,0 1 0,1-1 1,-1 1 105,1-1 1,-1 1-1,0 0 0,0-1 1,1 1-1,-1-1 1,0 1-1,0-1 1,1 1-1,-1-1 0,0 1 1,0-1-1,0 1 1,0-1-1,0 1 1,0-1-1,0 1 0,0-1 1,0 1-1,0-1 1,0 1-1,0-1 1,-1 1-1,1-1 0,0 1 1,0-1-1,0 1 1,-1-1-1,1 1 1,0-1-1,0 1 0,-1-1 1,0 0 169,0 0 0,0 0-1,0 0 1,0 0 0,0 0 0,0 0 0,0 1-1,0-1 1,0 0 0,-1 1 0,1-1 0,0 1 0,0-1-1,0 1 1,-3-1 0,1 1-97,1-1 1,-1 1-1,1 0 1,-1 1-1,1-1 1,-1 0-1,1 1 1,-3 0-1,-3 2 47,0 0 0,0 1 0,1-1 0,-10 7 0,-6 6 245,1 0 0,0 1 0,-37 39 0,45-40-351,0 1-1,1 0 1,1 0-1,0 2 1,-14 32 0,22-44-157,2 1 1,-1 0-1,1 0 1,0 0-1,0 0 1,1 0 0,0 0-1,1 0 1,0 0-1,1 15 1,0-18-19,0-1-1,0 1 1,0-1 0,1 1 0,0-1-1,0 1 1,0-1 0,0 0-1,1 0 1,-1 0 0,1 0 0,0-1-1,0 1 1,0-1 0,1 0 0,-1 1-1,1-2 1,0 1 0,6 3 0,-5-3 5,-1-1 0,1 0 0,-1 0 0,1 0 1,0-1-1,0 1 0,0-1 0,0-1 0,0 1 1,0-1-1,0 1 0,0-1 0,0-1 1,0 1-1,0-1 0,0 0 0,0 0 0,0 0 1,0-1-1,-1 0 0,1 0 0,0 0 0,-1 0 1,0-1-1,1 0 0,-1 0 0,0 0 1,0 0-1,-1 0 0,4-5 0,2-2-13,-1-1-1,-1 0 1,0-1-1,0 1 1,-1-1-1,6-19 0,21-81 49,-19 58-24,26-105 259,-38 150-198,-1 0 0,1-19-1,3 42 381,-2 2-408,-1-1-1,0 1 1,-1 24 0,0 7-87,4 32 390,-3 0-1,-4 1 1,-12 84 0,10-141-228,-1 0 0,-15 42 0,16-56-115,0 1 0,-1 0 0,0-1 0,0 0 1,-1 0-1,0-1 0,-1 0 0,-12 13 0,16-18-27,-1-1 0,0 1 1,0-1-1,0 1 0,0-1 0,0 0 0,0-1 0,-1 1 0,1-1 0,-1 0 0,1 0 0,-1 0 0,1-1 0,-1 1 0,0-1 0,-7-1 0,2 0-60,0-1 0,0 0 0,0 0 1,0-1-1,0-1 0,-11-5 0,15 7-62,1-1 0,0-1 1,0 1-1,0-1 0,-8-7 1,11 9 62,0 0 1,0 0 0,1 0 0,-1 0-1,1-1 1,-1 1 0,1 0 0,0-1-1,-1 1 1,1-1 0,0 1 0,1-1-1,-1 1 1,0-1 0,1-3 0,0 5 28,0-1 1,0 1 0,1-1 0,-1 1-1,1 0 1,-1-1 0,1 1-1,-1 0 1,1-1 0,0 1 0,0 0-1,0 0 1,-1-1 0,1 1-1,0 0 1,1 0 0,-1 0-1,0 0 1,0 1 0,3-3 0,31-14-241,-24 12 202,107-50-337,-55 28 338,1 3-1,90-23 0,-104 33 54,235-89 505,-221 76 389,-67 28-828,1 1 0,-1-1 0,1 1 0,0 0 0,0 0 0,-4 4-1,-5 6-6,-14 6 78,-38 21-1,-18 14-142,67-43 40,6-4-35,0-1 0,1 1-1,0 1 1,-7 8 0,14-15 7,-1 1-1,1-1 1,-1 1 0,1-1-1,-1 1 1,1-1 0,0 1 0,-1-1-1,1 1 1,0 0 0,0-1 0,-1 1-1,1-1 1,0 1 0,0 0 0,0-1-1,0 1 1,0 0 0,0-1 0,0 1-1,0 0 1,0-1 0,0 1 0,0 0-1,0-1 1,0 1 0,1-1 0,-1 1-1,0 0 1,0-1 0,1 1 0,-1-1-1,0 1 1,1 0 0,-1-1 0,1 1-1,-1-1 1,1 0 0,-1 1 0,1-1-1,-1 1 1,1-1 0,-1 0 0,1 1-1,0-1 1,3 2-12,0 0 0,0-1 0,1 1 0,-1-1 0,8 1 0,1 0 4,1-1 0,0-1 0,0 0-1,0-1 1,0 0 0,0-1 0,0-1 0,-1 0 0,1-1 0,-1 0 0,0-1 0,13-7 0,-22 10-6,0 0 0,0-1 1,0 1-1,-1-1 0,1 0 1,-1 0-1,0 0 0,0-1 0,0 1 1,0-1-1,0 0 0,-1 1 1,0-1-1,0 0 0,0 0 1,0-1-1,-1 1 0,1 0 0,-1-1 1,0 1-1,0-1 0,-1 1 1,1-1-1,-1 1 0,0-1 1,0 1-1,-1-1 0,1 1 0,-1-1 1,0 1-1,0 0 0,-1-1 1,1 1-1,-1 0 0,0 0 1,0 0-1,-3-4 0,0 0-1,0 0 0,-1 0-1,0 1 1,-1 0 0,1 0-1,-1 0 1,-1 1 0,1 0 0,-1 1-1,0 0 1,0 0 0,-1 0-1,-10-3 1,0 0-94,18 8 155,3 1-22,6 5-1,0-1 0,1 0 0,0 0-1,-1-1 1,2 0 0,-1-1 0,0 0 0,1 0-1,0-1 1,0 0 0,-1-1 0,1 0 0,0-1-1,0 0 1,0 0 0,0-1 0,0 0 0,0-1 0,-1 0-1,18-6 1,34-21 12,64-42-1,-51 27-62,-45 28 59,109-68 34,-126 74-33,1 0 1,-1 0-1,-1-1 1,0-1-1,0 0 0,-1 0 1,16-27-1,-15 18 48,-2-1 0,0 1 0,-1-2-1,7-36 1,-7 16-53,4-66 0,-11 102-18,-1-1 0,0 0 0,0 0 0,0 0 0,-1 1 0,0-1 0,-1 0 0,-4-13 0,6 20-6,0 1-1,0-1 1,-1 1 0,1 0 0,0-1 0,0 1 0,0 0-1,-1-1 1,1 1 0,0 0 0,-1-1 0,1 1-1,0 0 1,-1-1 0,1 1 0,-1 0 0,1 0 0,0 0-1,-1-1 1,1 1 0,-1 0 0,1 0 0,0 0-1,-1 0 1,1 0 0,-1 0 0,1 0 0,-1 0 0,1 0-1,-1 0 1,1 0 0,0 0 0,-1 0 0,1 0 0,-1 0-1,1 0 1,-1 1 0,1-1 0,0 0 0,-1 0-1,1 0 1,0 1 0,-1-1 0,0 1 0,-16 16-51,14-14 56,-188 227-21,169-203 84,0 1-1,2 0 1,1 1-1,2 1 1,-21 49-1,30-60-24,1 1 0,1 1-1,1-1 1,1 1 0,1 0 0,1 0-1,0 0 1,2 0 0,0 0-1,4 26 1,-3-41-56,0-1 1,0 0-1,0 0 0,0 0 1,1 0-1,0-1 0,0 1 1,0 0-1,1-1 0,-1 1 0,1-1 1,0 0-1,0 0 0,1 0 1,-1 0-1,1 0 0,0-1 1,0 0-1,0 0 0,0 0 1,1 0-1,-1-1 0,1 1 1,-1-1-1,1 0 0,0-1 0,0 1 1,8 1-1,-1-1-11,1 0-1,1-1 1,-1 0 0,0-1 0,0-1-1,0 0 1,0 0 0,0-1-1,0-1 1,-1-1 0,1 1-1,14-8 1,12-7 27,-2-2 0,51-35 0,17-9 16,-78 48 50,-21 11-45,0 2 0,0-1 0,13-5 0,-24 22 142,-136 237 44,118-213-266,18-30 26,1 1 0,0 0 0,0 0 0,1 1-1,-5 17 1,7-25 26,1 0-1,0 0 0,0 0 1,0 0-1,0 0 1,0 0-1,0 0 1,0 0-1,0 0 1,0 0-1,0 0 1,1 0-1,-1 0 1,0 0-1,1 0 0,-1 0 1,1 0-1,-1 0 1,1 0-1,0 1 1,0-1-7,-1-1-1,1 1 1,0-1 0,0 0 0,0 1 0,0-1 0,-1 0 0,1 1 0,0-1 0,0 0-1,0 0 1,0 0 0,0 0 0,0 0 0,0 0 0,0 0 0,-1 0 0,3 0-1,2-1-34,0-1 0,0 1 0,0-1 0,0 0 0,0-1 0,7-4 0,1-2 33,0 0 0,-1-1 0,-1-1-1,1 0 1,-2-1 0,0 0 0,10-15 0,54-99 60,-52 87-91,55-84 87,-48 79 81,-1-2 1,30-66-1,-15-1 81,-37 93-94,0-1 1,-2 0-1,4-34 1,-8 53-103,0-25 185,0 27-186,0-1-1,0 1 0,0-1 0,0 1 1,0-1-1,0 1 0,0 0 0,0-1 1,0 1-1,0-1 0,-1 1 0,1 0 1,0-1-1,0 1 0,0-1 0,0 1 1,-1 0-1,1-1 0,0 1 0,0 0 0,-1-1 1,1 1-1,0 0 0,-1 0 0,1-1 1,0 1-1,-1 0 0,1 0 0,-1-1 1,1 1-1,0 0 0,-1 0 0,1 0 1,-1 0-1,1 0 0,0 0 0,-1 0 1,1 0-1,-1 0 0,1 0 0,0 0 0,-1 0 1,1 0-1,-1 0 0,1 0 0,-1 0 1,1 0-1,0 0 0,-1 1 0,-5 2 20,1 0 1,0 1-1,0 0 0,0 0 0,0 0 0,1 1 0,-7 7 0,-27 42 3,29-42 11,-4 7 59,1 1 0,1 0 0,0 0 0,-7 23 0,14-29-90,0 0-1,0 0 1,2 0-1,-1 0 1,2 1-1,0-1 1,1 22-1,1-22-40,1 0-1,0 0 0,1 0 1,0 0-1,1 0 0,8 16 1,-9-23-117,1 1 1,0-1-1,1 0 1,-1 0-1,1-1 1,1 1-1,-1-1 1,1 0 0,0-1-1,0 0 1,1 1-1,9 4 1,-6-4-420,1-1 0,0 0 0,0-1 0,15 4 0,-10-4-834,0-2 0,1 1-1,-1-2 1,1 0 0,17-2-1,40-6-7621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6:54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3 650 3232,'-3'-2'2002,"11"4"6,74 7 574,3-13-1669,-74 3-753,-1 0 0,0-1-1,0-1 1,0 0 0,0 0 0,13-6 0,-20 7-108,0 0 0,1 0 0,-1 0-1,0 0 1,0-1 0,0 1 0,0-1 0,0 0 0,-1 0 0,1 0 0,-1 0 0,0 0 0,0 0 0,0-1 0,0 1 0,-1-1 0,1 1 0,-1-1 0,0 0 0,0 0 0,0 1 0,0-1 0,-1 0 0,0 0 0,0 0 0,0 0 0,0 0 0,0 1-1,-1-1 1,0 0 0,0 0 0,0 0 0,0 1 0,-3-7 0,3 8-74,0 1 0,0-1 0,0 1-1,0-1 1,-1 1 0,1 0 0,0 0 0,-1-1-1,1 1 1,0 0 0,-1 0 0,0 0 0,1 1 0,-1-1-1,0 0 1,1 0 0,-1 1 0,0-1 0,0 1-1,1 0 1,-1-1 0,0 1 0,0 0 0,0 0-1,1 0 1,-1 0 0,0 1 0,-3 0 0,-2 1-52,-1 0-1,1 1 1,0-1 0,0 2 0,-10 5 0,6-2 131,1 1 0,-1 0-1,1 1 1,1 0 0,0 1-1,0 0 1,-11 16 0,19-24-40,0 0 1,0 0-1,0-1 1,0 1-1,0 0 1,1 0 0,-1 0-1,1 0 1,-1 0-1,1 0 1,0 0 0,-1 0-1,1 0 1,0 0-1,0 1 1,1-1-1,-1 0 1,0 0 0,1 0-1,-1 0 1,1 0-1,0 0 1,0-1-1,-1 1 1,1 0 0,2 2-1,2 3 64,0-1 0,1 1 0,0-1 0,0 0 0,7 5 1,4 3 167,-12-9-134,0 0 0,1-1 0,-1 0 0,1 0 0,1 0 0,-1 0 0,12 4-1,-14-7 0,0 0 0,0 0-1,0 0 1,0-1 0,0 1-1,1-1 1,-1 0 0,0 0-1,0 0 1,0-1 0,0 0-1,0 1 1,0-2 0,7-1-1,0-2-7,-2 0-1,1-1 1,0 0-1,-1-1 0,0 1 1,14-16-1,42-53 240,-62 73-329,16-23-230,20-31 1,-45 100-1493,4-36 1705,1-6 4,0 0-1,0 0 1,0 0-1,1 1 1,-1-1-1,1 0 1,-1 1-1,1-1 1,0 0-1,0 1 1,0-1-1,1 4 1,3 33-126,-4-38 138,0 0 0,1 1-1,-1-1 1,0 1 0,0-1 0,1 1 0,-1-1 0,1 0 0,0 1-1,-1-1 1,1 0 0,0 0 0,0 0 0,0 1 0,0-1 0,0 0-1,0 0 1,0 0 0,0 0 0,0 0 0,0-1 0,0 1-1,1 0 1,-1 0 0,0-1 0,1 1 0,-1-1 0,0 1 0,1-1-1,1 0 1,3 2 131,1-1-1,-1 0 1,0-1-1,1 1 1,10-2-1,17-4 50,-1-2-1,1 0 1,63-26-1,-68 23-81,-1-1-63,0-1 0,-1-1 0,-1-2 0,37-26 0,-54 32 53,-7 5-230,-5 5-334,-19 13-161,-30 27 1,23-17 435,18-16 222,-15 17 0,23-22-32,0 0 0,1 1 0,-1-1 0,1 1 0,-1-1 0,1 1 0,0 0 0,1 0 0,-3 7 0,4-10 8,-1 1 0,1 0 1,0-1-1,0 1 0,0-1 0,1 1 0,-1 0 1,0-1-1,0 1 0,1-1 0,-1 1 1,1-1-1,0 1 0,-1-1 0,1 1 0,0-1 1,0 0-1,0 1 0,0-1 0,0 0 1,0 0-1,0 0 0,0 1 0,0-1 1,1-1-1,1 3 0,-1-2 38,-1 0-1,1 0 1,0-1 0,0 1 0,0 0-1,0 0 1,0-1 0,0 1-1,-1-1 1,1 0 0,0 0 0,0 0-1,0 0 1,0 0 0,0 0-1,0 0 1,0 0 0,0-1 0,0 1-1,0-1 1,2 0 0,1-3 67,1 1 0,-1-1 0,-1 0-1,1 0 1,-1 0 0,1-1 0,-1 1 0,0-1 0,-1 0 0,4-6 0,3-6-149,13-32-1,-21 43-56,0 1-1,0 0 1,-1-1 0,0 1-1,0-1 1,0 0 0,-1-9-1,0 14-235,-1 25-486,-16 110 232,7-50 646,8-64-65,-29 168 28,25-161 31,-1 0 0,-2 0 0,-1-1 0,-24 47-1,30-66 29,-1-1 0,0 1 0,0-1 0,0 0 0,-1 0 0,1 0 0,-2-1 0,1 1 0,0-2-1,-8 5 1,10-7-11,1 0-1,-1 0 1,0 0-1,0-1 1,0 0-1,0 0 1,0 0-1,0 0 1,0 0-1,0-1 1,0 0-1,0 0 1,0 0-1,0 0 1,0-1-1,0 1 1,0-1-1,0 0 1,0 0-1,0-1 1,-6-2-1,7 2-94,1 0 0,-1 1 0,1-1 1,0 0-1,0 0 0,0 0 0,0 0 0,0-1 0,0 1 0,0 0 1,1-1-1,-1 0 0,1 1 0,0-1 0,0 0 0,0 1 0,0-1 1,0 0-1,1 0 0,-1 0 0,1 0 0,0 0 0,0 0 0,0 0 0,0 0 1,0 1-1,1-1 0,-1 0 0,1 0 0,0 0 0,0 0 0,0 1 1,0-1-1,0 0 0,1 1 0,1-4 0,7-7-27,0-1 0,2 2 0,-1-1 0,1 2 0,16-12-1,6-8 27,-1 0 82,48-45-101,70-86 0,-98 99 329,-24 30-293,-1-1 0,-1-2 0,25-44 0,53-157 194,-74 159-668,65-119-1,-92 187-192,-7 17 216,-68 259-12,17-84 503,37-134 40,-38 78 1,43-94 773,12-31-266,4-2-160,5-5-33,100-82 259,-9 6-1215,-99 81 522,0 1 1,0-1 0,-1 0 0,1 1-1,0-1 1,0 1 0,0-1 0,-1 1-1,1 0 1,0-1 0,0 1 0,0 0-1,0 0 1,0 0 0,0-1 0,0 1-1,1 0 1,-1 1 9,0-1-1,-1 1 1,1-1-1,0 0 1,-1 1 0,1-1-1,-1 1 1,1-1-1,-1 1 1,1 0 0,-1-1-1,0 1 1,1-1-1,-1 1 1,1 0 0,-1-1-1,0 1 1,0 0 0,1-1-1,-1 1 1,0 0-1,0 0 1,0-1 0,0 2-1,1 9-71,0 0 0,-1 14 0,0-19 101,0 0 0,0 1 0,0-1 0,0 0-1,1 0 1,0 0 0,0 0 0,1 0 0,0-1 0,0 1-1,5 10 1,2-1 124,-8-13-107,0 1 1,0-1 0,0 0-1,1 0 1,-1 0 0,1 0 0,0 0-1,2 2 1,-3-3 30,0-1 0,0 1 0,0-1 0,1 1 0,-1-1 0,0 0 0,0 0 0,0 1 0,1-1 0,-1 0 0,0 0 0,0 0 0,1 0 0,-1 0 0,0-1 0,0 1 0,1 0 0,-1 0 0,0-1 0,0 1 0,2-1 0,3-2 62,0 0 1,0 0-1,-1-1 1,1 1 0,0-1-1,-1-1 1,0 1-1,0-1 1,0 1-1,6-10 1,4-7-196,18-33 0,-19 31-94,-12 22-493,0 5 232,2 14 58,1 20 264,-3-28 162,-1 1-1,1-1 1,1 1 0,7 18-1,-10-28-11,1-1 0,-1 0-1,0 1 1,0-1 0,0 0-1,0 0 1,1 1-1,-1-1 1,0 0 0,0 1-1,1-1 1,-1 0-1,0 0 1,1 1 0,-1-1-1,0 0 1,1 0 0,-1 0-1,0 0 1,1 0-1,-1 1 1,0-1 0,1 0-1,-1 0 1,0 0 0,1 0-1,-1 0 1,1 0-1,12-5 536,15-16-127,-22 15-422,106-74 68,-108 78-122,1-1 1,-1 1-1,1 0 1,0 0-1,0 0 1,0 1-1,0-1 0,0 1 1,0 0-1,7 0 1,-10 1 11,0 1 0,0-1 0,0 0 0,1 1 0,-1-1 0,0 1 0,0 0 0,0-1 0,0 1 0,0 0 0,0 0 0,0 0 0,0 1 0,-1-1 0,1 0 0,0 1 0,-1-1 0,1 1 0,-1 0 0,1-1 0,-1 1 0,0 0 0,0 0 0,0 0 0,0 0 0,1 3 0,0 0 45,-1 1 1,0 0 0,0-1 0,0 1-1,-1 0 1,0 0 0,0 9-1,-1 0 199,1-14 79,10-12 876,39-19-828,32-27-576,-67 48 117,1 1 0,1 0 0,27-9 0,-42 17 96,0-1 0,0 1 0,0 0 1,0-1-1,0 1 0,0 0 0,0 0 1,0 0-1,0 0 0,0 0 0,0 0 1,0 0-1,0 0 0,0 0 0,0 0 0,0 0 1,0 1-1,0-1 0,0 0 0,0 1 1,0-1-1,0 1 0,0-1 0,-1 1 1,1-1-1,0 1 0,0 0 0,0-1 0,-1 1 1,1 0-1,0 0 0,-1 0 0,1-1 1,-1 1-1,1 0 0,-1 0 0,1 0 1,-1 0-1,1 0 0,-1 0 0,0 1 1,2 6-42,-1-1 1,-1 0 0,1 1 0,-2 14 0,0-7 87,1 0-62,-1-10 43,1 1 1,0 0-1,0 0 1,2 9-1,-1-13 4,-1-1 0,0 1 0,1-1 1,0 0-1,-1 1 0,1-1 0,0 0 0,-1 1 0,1-1 1,0 0-1,0 0 0,0 0 0,0 0 0,0 0 0,0 0 1,0 0-1,1 0 0,-1 0 0,0 0 0,0-1 1,1 1-1,-1 0 0,2 0 0,2 0 49,-1 0 0,1-1 0,-1 1 0,1-1 0,-1 0 0,1 0 0,0 0 0,-1 0 0,1-1 0,-1 0 0,1 0 0,-1 0 0,0-1 0,1 1 0,7-5 0,3-3 8,0 0 1,25-21-1,-30 21-28,22-15-56,-6 4 69,0 0-1,-2-2 0,34-37 1,-57 58-53,9-14 55,-10 15-66,0 0-1,0-1 1,0 1 0,0 0-1,1 0 1,-1 0-1,0-1 1,0 1 0,0 0-1,0 0 1,0 0 0,0-1-1,0 1 1,0 0 0,0 0-1,0 0 1,0-1 0,0 1-1,0 0 1,0 0 0,0 0-1,-1-1 1,1 1 0,0 0-1,0 0 1,0 0 0,0-1-1,0 1 1,0 0 0,0 0-1,-1 0 1,1 0 0,0-1-1,0 1 1,0 0 0,0 0-1,-1 0 1,1 0 0,0 0-1,0 0 1,0 0 0,-1 0-1,1-1 1,0 1 0,0 0-1,0 0 1,-1 0-1,1 0 1,0 0 0,0 0-1,0 0 1,-1 0 0,1 0-1,0 0 1,0 0 0,0 0-1,-1 1 1,1-1 0,0 0-1,0 0 1,0 0 0,-1 0-1,1 0 1,0 0 0,0 1-1,-6 1-50,1 0-1,0 0 0,1 1 0,-1-1 0,0 1 1,1 0-1,0 1 0,0-1 0,0 1 0,0 0 1,-3 4-1,0-2 12,-9 12 134,-21 32-1,25-34-120,-9 19-88,20-33 134,0 0 1,0 0-1,0 0 0,0 0 1,1 0-1,-1 0 0,1 0 0,-1 1 1,1-1-1,0 0 0,0 0 1,0 0-1,0 1 0,0-1 0,1 2 1,-1-2 6,5 5 477,5-11 93,15-17-104,-11 8-741,-14 12 242,0 1 0,0 0 0,0 0 0,0 0 0,1 0 0,-1 0 0,0 0 0,0 0 0,0 0 1,0 0-1,0 0 0,1 0 0,-1 0 0,0 0 0,0 0 0,0-1 0,0 1 0,0 0 0,1 0 0,-1 0 0,0 1 0,0-1 0,0 0 0,0 0 0,0 0 0,1 0 0,-1 0 0,0 0 0,0 0 1,0 0-1,0 0 0,0 0 0,1 0 0,-1 0 0,0 0 0,0 0 0,0 1 0,0-1 0,0 0 0,0 0 0,0 0 0,4 9-314,-1 10 90,-7 46-2,-53 646 357,54-678-100,2-16 84,0 0 1,-2 0-1,0 0 0,-1 0 0,0-1 0,-9 22 1,11-35-78,1-1 1,0 0-1,0 0 1,-1 0-1,1 0 1,-1 0 0,0 0-1,1 0 1,-1 0-1,-4 2 1,5-3-12,0-1 1,-1 1 0,1-1 0,0 1-1,-1-1 1,1 0 0,0 1 0,-1-1-1,1 0 1,-1 0 0,1 0-1,0 0 1,-1 0 0,1-1 0,0 1-1,-1 0 1,1-1 0,0 1 0,-1-1-1,1 1 1,0-1 0,-1 1 0,1-1-1,-2-1 1,-24-20 322,-41-40 0,47 41-279,1-2 0,-27-39 0,47 62-57,-1-1-1,-10-14 0,1-1 1,-17-31-1,25 44-1,1-1 0,-1 0 0,0-1 0,1 1 0,0 0-1,0 0 1,0-1 0,1 1 0,-1 0 0,1-1 0,0 1 0,0-1 0,0 1 0,1 0-1,0-1 1,0 1 0,0 0 0,3-8 0,3 0-83,0 1 1,1 0-1,1 0 0,16-16 0,44-32-2814,-62 53 1869,-3 2 177,1 0 0,0 0 0,1 1-1,-1 0 1,1 0 0,-1 0 0,7-2 0,1 3-1371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6:54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67 6976,'-40'-24'3168,"35"8"-2752,0 9-224,10 2-192,-5-3-448,5 4 256,-2 1-1728,2 3 1024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6:55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50 112 5984,'-46'-63'2688,"42"46"-2336,4 5-160,4 9-192,10-10-704,13 9 384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6:56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445 16 2976,'1'-3'1823,"0"-5"4562,-1 8-6341,-1-1 0,1 1 0,0-1 1,-1 1-1,1 0 0,-1-1 0,1 1 0,0 0 0,-1 0 0,1-1 1,-1 1-1,1 0 0,-1 0 0,1 0 0,-1 0 0,1-1 0,-1 1 1,1 0-1,-1 0 0,1 0 0,-1 0 0,1 0 0,-1 0 0,0 1 1,-27 0 87,1 2 0,0 1 0,0 1 0,0 1 0,0 2 0,1 0 0,0 2 0,1 1 0,0 1 0,1 1 0,-31 21 0,40-23-142,0 0 1,-13 15 0,25-23 33,0 0-1,0 0 1,0 0 0,1 0-1,-1 1 1,1-1 0,0 1 0,0 0-1,0-1 1,0 1 0,1 0 0,0 0-1,-1 0 1,1 0 0,0 6 0,1-9 14,0 0 0,0 0 1,0 0-1,0 0 1,1 0-1,-1 0 0,0 0 1,1 0-1,-1 0 1,0 0-1,1 0 0,-1 0 1,1 0-1,0 0 0,-1 0 1,1 0-1,0-1 1,-1 1-1,1 0 0,0 0 1,0-1-1,0 1 1,0 0-1,-1-1 0,1 1 1,0-1-1,0 1 1,0-1-1,0 0 0,0 1 1,0-1-1,1 0 1,-1 0-1,0 0 0,1 0 1,3 1 151,0-1 0,0 0 0,0-1 0,0 1 0,9-3 0,-1 0 4,-1-1 1,0 0-1,0-1 0,0-1 1,-1 0-1,0 0 0,0-1 1,19-15-1,-24 16-173,1 0 1,0 0-1,-1-1 1,-1 0-1,1 0 0,-1-1 1,0 0-1,-1 0 0,0 0 1,0 0-1,0 0 0,-1-1 1,2-13-1,-3 17-130,-1 0 1,-1 0-1,1 0 0,-1-1 1,0 1-1,0 0 0,-1-5 1,1 10 94,0-1-1,0 1 1,0 0 0,0 0 0,0 0 0,0 0 0,0-1-1,0 1 1,-1 0 0,1 0 0,0 0 0,0 0 0,0 0 0,0 0-1,0-1 1,0 1 0,0 0 0,0 0 0,0 0 0,0 0-1,-1 0 1,1 0 0,0 0 0,0 0 0,0 0 0,0-1-1,0 1 1,0 0 0,-1 0 0,1 0 0,0 0 0,0 0-1,0 0 1,0 0 0,0 0 0,-1 0 0,1 0 0,0 0-1,0 0 1,0 0 0,0 0 0,0 0 0,-1 0 0,1 0 0,0 0-1,-7 7-316,-2 13 108,7-16 231,1 0 0,1 0 0,-1 1 0,0-1 0,1 0 0,0 1 0,0-1 0,1 0 0,-1 1 0,1-1 0,0 0 0,0 0-1,0 1 1,0-1 0,1 0 0,0 0 0,0 0 0,0-1 0,0 1 0,0 0 0,1-1 0,0 1 0,0-1 0,0 0-1,0 0 1,0 0 0,0 0 0,1-1 0,0 1 0,-1-1 0,1 0 0,5 2 0,3 1 133,0 0-1,1-1 1,-1-1 0,1 0 0,0-1 0,0 0-1,23 0 1,27-5-1718,0-7-3583,-22 2 2238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15:37.23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772 394 6240,'-70'-29'3184,"-18"5"-2976,75 21-106,1 0 1,-1 0 0,0 2 0,0 0 0,0 0-1,1 1 1,-16 2 0,-8-1-24,-62-8 789,46 2-403,-23 0 90,-18 2-587,9 2 69,74-16 865,4 7-829,1 1 1,0-1-1,1-1 1,-5-15-1,-4-11-72,10 29 60,2 8-107,1-1 0,0 0 0,-1 1 1,1-1-1,0 0 0,-1 0 0,1 0 1,0 1-1,0-1 0,-1 0 0,1 0 1,0 0-1,0 1 0,0-1 0,0-2 1,1 3 8,0-1 0,0 0 0,0 1 0,-1-1 1,1 0-1,0 1 0,0-1 0,0 1 0,0-1 1,0 1-1,0-1 0,0 1 0,0 0 0,0 0 1,0-1-1,0 1 0,2 0 0,40-6-176,0 2 1,64 2-1,-98 2 195,23 0-4,271-13-142,121-69 834,-311 57-578,-90 20-137,0 1 1,-1 1-1,1 0 0,31 2 0,-48 2 14,1 0 1,-1 0-1,0 1 0,0 0 0,-1 0 0,8 3 1,13 8 2458,-26-14-2398,0 1 1,-1 0 0,1 0 0,0 0-1,0-1 1,0 1 0,-1 0-1,1 0 1,0 0 0,0-1-1,0 1 1,0 0 0,0 0-1,0-1 1,-1 1 0,1 0 0,0-1-1,0 1 1,0 0 0,0 0-1,0-1 1,0 1 0,0 0-1,0 0 1,0-1 0,0 1 0,0-1-1,0 0-46,0 0 1,0-1-1,0 1 0,0 0 0,-1-1 0,1 1 0,-1 0 1,1 0-1,-1-1 0,0 1 0,1 0 0,-1 0 1,-1-2-1,-4-6 120,16 6-2054,11 14 1874,-20-10 33,10 5 57,0-1 1,0 1-1,1-2 1,0 1-1,0-2 0,12 3 1,-11-8 1730,-13 2-1723,-18-9 728,14 8-811,0 0-1,-1 0 0,1 0 0,-1 0 1,1 1-1,-1 0 0,0 0 1,1 0-1,-1 1 0,1 0 1,-1 0-1,1 0 0,-1 0 0,1 0 1,0 1-1,0 0 0,-6 3 1,-1 2-1019,-1 1 1,2 1 0,-1-1 0,-14 18 0,19-20 224,0 0 0,-12 9-1,15-14 455,1 0 0,0 0 0,0 0 0,-1 0 0,1 0-1,-1 0 1,1-1 0,-5 1 0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6:58.8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0 955 3904,'2'2'3857,"1"-5"-1374,10-11-384,10-22-581,11-27 132,-17 33-905,25-59 1,8-51-106,-47 131-679,-1 2-39,0 1 0,1-1 0,-1 0-1,1 1 1,1 0 0,-1-1 0,1 1-1,0 1 1,6-7 0,-10 12 65,1-1-1,0 1 1,-1 0 0,1 0 0,-1-1-1,1 1 1,0 0 0,-1 0 0,1 0-1,0 0 1,-1 0 0,1 0 0,0 0-1,-1 0 1,1 0 0,0 0 0,-1 0-1,1 0 1,0 0 0,-1 1 0,1-1-1,0 0 1,-1 1 0,1-1 0,-1 0-1,1 1 1,-1-1 0,1 0 0,-1 1-1,1-1 1,-1 1 0,1-1 0,0 2 0,14 18-182,-1 7 105,-2 0 1,0 1-1,14 53 1,-21-59 164,-1-1-1,-1 0 1,-1 1 0,-1 0-1,-1 0 1,-3 22 0,3-41-4,0 0 0,0-1-1,-1 1 1,1 0 0,-1-1 0,0 1 0,0-1 0,0 0-1,0 1 1,0-1 0,0 0 0,-1 1 0,1-1 0,-1 0-1,0 0 1,0 0 0,-2 2 0,3-4-4,-1 1 1,1 0-1,-1 0 1,1-1-1,-1 1 1,0-1-1,1 0 1,-1 1-1,0-1 1,1 0-1,-1 0 1,0 0-1,1 0 0,-1 0 1,0-1-1,0 1 1,1 0-1,-1-1 1,1 1-1,-1-1 1,0 0-1,1 1 1,-1-1-1,1 0 1,-3-2-1,-4-3 34,0 0-1,0-1 1,-13-15-1,15 15-171,-1 0 0,0 1 0,-14-11-1,8 5-894,9 8 320,6 6 477,-1-2 163,0 0 0,0 1 0,0-1 0,0 0-1,0 0 1,-1 0 0,1 0 0,0 1 0,0-1 0,0 0 0,0-1-1,0 1 1,1 0 0,3 0-36,13-2 89,1 0 0,-1-1 0,35-10 0,1 0 330,-8 4-198,-1-2-1,0-2 0,-1-2 0,67-32 0,-99 40-211,-6 5-29,0-1 0,0-1 0,-1 1 0,1-1 0,4-4 0,-8 8-578,-2 4 421,-2 7 70,-14 20-83,1-3 5,12-21 214,0 1 0,1-1 0,0 0 0,1 1 0,-1 0 1,1 14-1,0-20 38,1 0 1,0 0-1,1 1 1,-1-1-1,0 0 1,0 1-1,1-1 1,0 0-1,-1 0 1,1 0-1,0 0 1,0 0-1,0 1 1,0-2-1,0 1 1,1 0-1,-1 0 1,1 0-1,-1 0 1,1-1 0,-1 1-1,1-1 1,0 1-1,0-1 1,0 0-1,0 0 1,2 1-1,-2-1 37,-1-1 0,1 0 1,0 0-1,-1 1 0,1-1 0,0 0 0,0-1 0,-1 1 0,1 0 1,0 0-1,-1-1 0,1 1 0,0-1 0,-1 1 0,1-1 1,-1 0-1,1 0 0,-1 0 0,1 0 0,-1 0 0,1 0 0,-1 0 1,0 0-1,0 0 0,0 0 0,2-3 0,2-3 63,0 1 1,-1 0-1,0-1 0,5-13 0,-8 18-124,0-1 0,0 0 0,0 0 1,-1 1-1,1-1 0,-1 0 0,0 0 0,0 0 0,0 0 1,0 0-1,0 1 0,-1-1 0,1 0 0,-1 0 0,0 0 0,0 1 1,0-1-1,0 0 0,0 1 0,-1-1 0,-2-4 0,-2 0-223,0-1-1,0 1 0,-1 1 1,-15-13-1,10 12-668,23 12 715,-4-3 227,0-1-1,0 0 0,0 0 1,1-1-1,-1 0 0,0 0 1,1-1-1,-1 0 0,0 0 1,0-1-1,0 1 0,0-2 1,0 1-1,0-1 0,0 0 1,-1 0-1,0-1 0,1 0 1,7-6-1,8-9 148,0-1 0,-1-1 0,28-35 0,-32 35-178,55-69 87,76-128-1,-139 203-108,-1 4-3,0-2 0,-1 1 0,-1-1 1,8-21-1,-12 28-20,2-6-91,-1 0 1,0 0-1,0-1 1,1-20-1,-4 33 105,0 0-1,0-1 0,0 1 1,0 0-1,0-1 1,0 1-1,0 0 1,0-1-1,0 1 1,0 0-1,0-1 1,0 1-1,0 0 1,0-1-1,0 1 0,0 0 1,0-1-1,-1 1 1,1 0-1,0-1 1,0 1-1,0 0 1,0-1-1,-1 1 1,1 0-1,0 0 1,0-1-1,-1 1 0,1 0 1,0 0-1,0 0 1,-1-1-1,1 1 1,0 0-1,-1 0 1,1 0-1,0 0 1,-1 0-1,1-1 1,0 1-1,-1 0 0,1 0 1,0 0-1,-1 0 1,1 0-1,0 0 1,-1 0-1,1 0 1,-1 0-1,1 1 1,0-1-1,-1 0 1,1 0-1,0 0 0,0 0 1,-1 0-1,1 0 1,-1 1-1,-19 14-384,6-2 336,1 0 0,0 1 1,1 1-1,0 0 0,1 1 0,1 0 1,1 0-1,0 1 0,-12 32 0,4 0 41,1 0 0,3 1 0,2 1 0,-8 82-1,19-114 66,0-1-1,1 1 0,1-1 1,1 1-1,0-1 0,1 0 1,13 34-1,-15-49 15,-1 0-1,0-1 1,1 0 0,-1 1-1,1-1 1,-1 0-1,1 0 1,0 0 0,0 0-1,0 0 1,0 0-1,1-1 1,-1 1 0,0-1-1,1 1 1,-1-1-1,1 0 1,-1 0 0,1 0-1,0 0 1,-1 0-1,1-1 1,0 1 0,0-1-1,-1 0 1,1 0 0,0 0-1,0 0 1,0 0-1,4-2 1,4 0 94,0-1 1,0 0-1,-1-1 0,0 0 0,1 0 1,14-10-1,-10 5-117,0-1 1,0 0-1,-1-1 0,0-1 1,-1 0-1,18-21 0,-18 18-208,15-13-1,-13 13-82,-14 12 142,4 62-949,0 0 1077,-4-56-17,-1-1 0,0 0 1,1 0-1,-1 0 0,1 0 1,0 0-1,0 0 0,0 0 0,0-1 1,0 1-1,0 0 0,2 2 1,7 12 78,-9-15-61,-1 1 0,1 0-1,0-1 1,-1 0 0,1 1 0,0-1-1,0 1 1,0-1 0,0 0 0,0 0-1,1 0 1,-1 1 0,0-1 0,0 0-1,2 1 1,0-2 76,0 1 1,-1 0-1,1-1 1,-1 1-1,1-1 1,0 0-1,-1 1 1,4-2-1,-5 1-2,10-7-891,-8 5-989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6:5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57 5888,'-3'-31'2688,"-7"23"-2336,7 4 352,6 4-448,-3-8-32,0 3-864,0 10 352,0-2 32,10 6 160,-7 7-1952,7 4 1120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6:59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193 476 5408,'-1'-1'149,"-1"1"0,1-1 1,0 1-1,0 0 0,-1 0 0,1 0 1,0 0-1,-1 0 0,1 0 1,0 0-1,0 0 0,-1 1 0,1-1 1,0 0-1,0 1 0,-1-1 0,1 1 1,0-1-1,0 1 0,0 0 1,0-1-1,-1 2 0,-6 2 108,-8 3-35,0 2-1,1 0 0,-26 19 0,33-22-48,1 0 1,0 0-1,1 1 0,0 0 0,0 0 0,0 0 0,1 1 0,-8 15 0,12-22-112,0 0 1,1 0-1,0 1 1,-1-1-1,1 0 0,0 0 1,0 0-1,-1 1 1,1-1-1,0 2 0,0-3-25,1 1 0,-1-1 0,0 0 0,0 1 0,0-1 0,0 1 0,0-1 0,1 0 0,-1 1 0,0-1 0,0 0 0,0 0 0,1 1 0,-1-1 0,0 0 0,1 1 0,-1-1 0,0 0 0,0 0 0,1 0 0,-1 1 0,1-1 0,1 1 145,1-1 0,-1 0 0,1 1-1,0-1 1,-1 0 0,1 0 0,4-1 0,-3 0-54,6-1 134,-1 0 0,0 0 0,0-2-1,0 1 1,0-1 0,0 0 0,-1-1 0,0 0-1,12-8 1,-11 5-209,0 1 0,0-1 0,0-1 0,-1 1 0,0-1-1,11-18 1,-8 9-36,-1-1 0,13-36 0,6-35-113,34-180 0,-61 258 61,0-17-46,-2 28 30,0 0 1,0-1-1,-1 1 0,1-1 0,0 1 0,-1 0 0,1-1 0,-1 1 1,1 0-1,-1-1 0,0 1 0,1 0 0,-1 0 0,0 0 0,-1-2 1,2 3 39,0 0 0,-1 0 0,1 0 0,0 0 0,0 0 0,0-1 1,0 1-1,-1 0 0,1 0 0,0 0 0,0 0 0,0 0 0,-1 0 1,1 0-1,0 0 0,0 0 0,0 0 0,-1 0 0,1 0 0,0 0 1,0 0-1,0 0 0,-1 0 0,1 0 0,0 0 0,0 0 1,0 0-1,-1 0 0,1 0 0,0 1 0,0-1 0,0 0 0,-1 0 1,1 0-1,0 0 0,-4 3-8,0 0 0,0-1-1,1 1 1,-1 1 0,1-1 0,0 0 0,0 1 0,0 0 0,0 0-1,1-1 1,-4 9 0,0 0 30,1 1 0,0 0-1,-3 15 1,2-2 17,1 0 0,2 1 0,0 0 0,2-1 0,2 40 0,0-52 27,1 1 0,0-1 0,1 1 1,0-1-1,2 0 0,-1 0 0,2-1 0,0 1 0,0-1 0,1-1 0,15 21 0,0-8-854,1 0 187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7:03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104 616 3136,'0'0'129,"-1"0"1,1 0-1,-1 0 1,1 1-1,-1-1 0,1 0 1,0 0-1,-1 0 1,1 0-1,-1-1 1,1 1-1,-1 0 0,1 0 1,0 0-1,-1 0 1,1 0-1,-1 0 1,1-1-1,0 1 0,-1 0 1,1 0-1,0-1 1,-1 1-1,1 0 1,0 0-1,-1-1 0,1 1 1,0 0-1,-1-1 1,1 1-1,0-1 1,0 1-1,0 0 0,-1-1 1,1 1-1,0-1 1,0 1-1,0 0 1,0-1-1,0 0 0,-9-4 3215,7 5-3349,1 0 0,0 0 0,0 0 0,0 0 0,0 1 0,0-1 0,0 0 0,0 1 0,0-1 0,0 0 0,0 1 0,0-1 0,0 1 0,0-1 0,0 1 0,0 0 0,0 0 0,0-1 0,0 1 0,1 0 0,-2 2 0,-21 22-109,18-18 198,0 1-1,0 0 1,1-1 0,0 1-1,1 1 1,-4 10-1,6-17 3,1 0-1,-1 0 0,1 0 0,-1 1 1,1-1-1,0 0 0,0 0 0,0 0 0,0 1 1,0-1-1,1 0 0,-1 0 0,1 1 0,-1-1 1,1 0-1,0 0 0,0 0 0,0 0 0,0 0 1,0 0-1,0 0 0,1 0 0,-1-1 1,1 1-1,-1 0 0,1-1 0,0 1 0,-1-1 1,1 0-1,0 1 0,2 0 0,-2-1 17,0 0 0,0-1-1,0 1 1,0 0 0,0-1-1,0 1 1,0-1 0,0 0-1,0 0 1,0 0 0,0 0 0,0 0-1,0 0 1,0-1 0,0 1-1,0-1 1,0 1 0,4-2-1,-3 0-11,0 1-1,0-1 0,0 0 1,-1 0-1,1 0 0,-1 0 1,1 0-1,-1 0 0,0-1 1,0 1-1,0-1 0,2-3 0,-1 2-40,-1 0 0,0 1 0,0-1 0,0 0 0,-1 0 0,1 0 0,-1-1 0,0 1 0,0 0 0,0 0 0,-1-1 0,0 1 0,0 0 0,0-1 0,-1-4 0,1 2-115,-1 1-1,-1-1 0,0 1 1,0 0-1,-3-8 0,4 11-9,-1 1-1,1-1 0,-1 1 1,0-1-1,1 1 0,-1 0 1,0 0-1,-1 0 0,1 0 1,0 0-1,0 1 0,-1-1 1,1 1-1,-1-1 0,-4-1 1,6 2-35,0 1 0,0 0-1,-1-1 1,1 1 0,0 0 0,0 0 0,0-1 0,0 1 0,-1 0-1,-1 0 1,0 5-202,6 5 276,-2-8 59,0-1 1,0 1 0,0-1-1,0 1 1,1-1 0,-1 0 0,0 0-1,1 0 1,-1 0 0,0 0-1,1 0 1,0 0 0,-1 0 0,1 0-1,-1-1 1,1 1 0,0-1-1,-1 1 1,1-1 0,0 0 0,0 1-1,-1-1 1,1 0 0,0 0-1,0 0 1,2-1 0,2 0 118,0 0-1,-1 0 1,1 0 0,0-1-1,-1 0 1,0 0-1,6-3 1,15-9 24,-1-1 1,-1-1-1,0-1 0,29-27 1,114-140-60,-90 80 172,-71 95-262,1 0 0,-1 0 0,9-19 0,-14 12-267,-1 15 266,0 0 0,0 0 0,0 0 0,1 0 0,-1 0 0,0-1 1,1 1-1,-1 0 0,1 0 0,-1 0 0,1 0 0,0 0 0,-1 0 0,2-1 0,18-17 127,-13 12-170,0 1 48,0 0-1,-1-1 1,1 0-1,7-12 0,-27 33-1376,-16 20 1168,10-6 173,2 1 0,0 0 0,2 1 0,1 1 0,-13 42 1,5 2 65,-15 92 0,34-153-45,1 1-1,0 0 1,1-1-1,1 1 1,0 0 0,4 26-1,-4-40 48,0 1-1,0 0 1,1-1-1,-1 1 1,1 0 0,0-1-1,-1 1 1,1-1-1,0 1 1,0-1-1,0 1 1,0-1-1,0 0 1,0 0 0,0 1-1,1-1 1,-1 0-1,0 0 1,1 0-1,-1 0 1,1 0 0,-1 0-1,1-1 1,-1 1-1,1 0 1,-1-1-1,1 0 1,0 1-1,-1-1 1,1 0 0,0 1-1,-1-1 1,1 0-1,0 0 1,0-1-1,3 1 1,0-2 56,1 1 1,-1-1-1,1 1 1,-1-1-1,0-1 0,0 1 1,0-1-1,0 0 1,8-6-1,2-3-101,-1 0-1,0-1 1,-1-1 0,0 0-1,-1-1 1,-1-1 0,14-23-1,-22 32-143,1-1-364,-4 8 489,0 0 0,0 0 0,0 0 0,0 0 0,0 1 0,0-1 0,0 0 0,0 0 0,0 0 0,0 0 0,0 0 0,0 0 0,0 0 0,0 0 0,0 0 0,0 0 0,0 0 0,0 0 0,0 0 0,0 0 0,0 0 0,0 0 0,0 0 0,0 0 0,0 0 0,0 0 0,0 0 0,0 1 0,1-1 0,-1 0 0,0 0 0,0 0 0,0 0 0,0 0 0,0 0 0,0 0 0,0 0 0,0 0 0,0 0 0,0 0 0,0 0 0,0 0 0,0 0 0,0 0 0,0 0 0,0 0 0,0 0 0,1 0 0,-1 2-36,1 0 0,0 0 1,1 0-1,-1 0 0,0-1 1,0 1-1,1 0 0,-1-1 1,1 1-1,0 0 0,1 0 1,6 7-32,-2 0 140,-1-2-1,1 1 1,1-1 0,-1 0 0,11 7-1,-15-12-34,-1-1 1,0 1-1,1-1 0,-1 0 0,0 1 0,1-1 1,0 0-1,-1-1 0,1 1 0,0 0 0,-1-1 0,1 0 1,0 1-1,0-1 0,-1 0 0,1 0 0,0-1 0,0 1 1,-1 0-1,1-1 0,0 0 0,-1 0 0,1 0 1,2-1-1,4-3 78,-1-1 0,0 0 0,0 0 0,-1 0 0,13-15 0,27-43 67,-23 31-81,-8 9-258,21-42 0,-40 83-697,2-1 749,-31 125-103,9-49 221,-3 9-100,-39 194 834,63-286-649,2-8-40,-1 1-1,1 0 1,-1 0 0,1 0-1,-1 0 1,0-1 0,1 1-1,-3 2 1,3-4-35,0 1 0,0-1 1,0 0-1,-1 0 0,1 0 1,0 0-1,0 0 0,0 0 1,0 0-1,0 1 0,-1-1 1,1 0-1,0 0 0,0 0 1,0 0-1,0 0 1,-1 0-1,1 0 0,0 0 1,0 0-1,0 0 0,0 0 1,-1 0-1,1 0 0,0 0 1,0 0-1,0 0 0,0 0 1,-1 0-1,1 0 0,0 0 1,0-1-1,0 1 0,0 0 1,0 0-1,-1 0 0,1 0 1,-7-8 335,-3-8-88,5 3-224,0 0 0,2-1 1,-1 1-1,-1-19 0,4 23-32,1 0-1,-1 0 0,2 0 1,-1 0-1,1 0 0,0 0 1,5-16-1,-4 21-40,0 0-1,1 0 1,-1 0-1,1 0 1,0 1-1,0-1 1,0 1-1,0-1 1,1 1-1,0 0 1,6-4-1,3-2-6,1 1 1,18-7-1,26-7 43,1 2 0,75-14 1,-131 33-4,102-27 88,-87 22-50,0 0 0,-1-2-1,27-15 1,-36 18 4,-1 0-1,1 0 1,-1-1 0,-1 0-1,1 0 1,-1-1-1,0 1 1,0-1 0,-1-1-1,0 1 1,0-1 0,-1 0-1,0 0 1,0 0-1,-1 0 1,0-1 0,3-11-1,-4 10 12,5-35 20,-7 42-118,0 0 1,0 0-1,0 0 1,0-1 0,-1 1-1,1 0 1,-1 0-1,0 0 1,0 0-1,0 0 1,-3-6-1,3 9 36,1-1-1,0 1 1,-1 0-1,1-1 1,0 1-1,-1 0 1,1 0-1,-1-1 1,1 1-1,0 0 1,-1 0-1,1-1 1,-1 1-1,1 0 0,-1 0 1,1 0-1,-1 0 1,1 0-1,-1 0 1,1 0-1,-1 0 1,1 0-1,-1 0 1,1 0-1,-1 0 1,1 0-1,0 0 1,-1 0-1,1 1 1,-1-1-1,1 0 1,-1 0-1,1 0 0,-1 1 1,1-1-1,0 0 1,-1 1-1,-19 16-126,16-13 101,-1 2 4,1-1 0,-1 1 1,1 0-1,1 0 0,-1 1 0,1-1 0,1 1 0,-5 12 1,-1 3-37,5-15 79,1 0 0,0 0 0,0 0 0,1 1 0,0-1 0,0 0-1,1 10 1,0-13 6,0-1 0,0 1 0,1-1 0,-1 1 0,1-1 0,0 0 0,0 1 0,0-1 0,0 0 0,1 0 0,-1 0 0,1 0 0,0 0 0,0 0 0,0 0 0,0-1 0,5 5 0,-4-5 20,-1 0-1,1-1 1,0 0 0,0 1 0,0-1 0,0 0-1,0-1 1,0 1 0,0 0 0,0-1 0,1 0 0,-1 0-1,0 0 1,4 0 0,2-1 38,0 0 0,0-1 0,14-4-1,25-13 90,52-27 0,-23 9-115,102-40-126,-159 70 48,-15 6-16,-1-1 0,1 1 0,0-1 0,5-4 0,-9 8-234,-4 6 54,-4 8 40,-19 29 232,15-26-85,-11 23 0,11-22 129,10-18-82,-1 0 0,1 1 0,-1-1 0,1 0 0,0 1 0,0-1 0,0 1 1,0-1-1,0 1 0,0 3 0,1-6 10,1 1-1,-1-1 1,1 0 0,-1 1-1,1-1 1,-1 1 0,1-1-1,-1 0 1,1 1 0,-1-1-1,1 0 1,-1 0 0,1 1-1,-1-1 1,1 0 0,0 0-1,-1 0 1,1 0 0,-1 0-1,1 1 1,0-1 0,0-1-1,17 3 350,-12-3-283,0 0-1,-1 0 1,1 0-1,0-1 1,-1 1-1,1-1 0,-1-1 1,1 1-1,7-6 1,0 0-16,1-1 0,15-15 1,-12 8-96,0 0 1,-2-2 0,0 0 0,-1 0 0,-1-2 0,18-34-1,-20 34 30,197-332 105,-176 304 1,-22 32-467,-8 12-55,-2 5-208,-20 34 377,9-16 177,1-1 0,-11 27 0,6 5 53,1 0 0,3 2 0,-5 56 0,1 39 125,5-37 155,9-106-473,1 0-1,-1 0 0,1 0 0,0 0 1,0 0-1,1 0 0,-1 0 0,1 0 0,0 0 1,0 0-1,2 6 0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7:0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24 6464,'-15'-20'2944,"15"23"-1536,10-3-1024,-1 0 256,9 0-352,5 0-192,4 0-32,4 0-64,1 0 0,0 0 352,2 0-192,-2-3-288,-4 3 64,-11-4-2880,-4 4 1600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7:0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17 5472,'-45'-12'2816,"53"7"-3104,11 5 96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7:42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12 759 3232,'-11'1'9349,"19"-3"-9050,-7 2-226,1 0 0,0-1 1,-1 1-1,1 0 1,-1-1-1,1 1 1,-1-1-1,1 0 1,-1 0-1,1 1 0,-1-1 1,2-2-1,6-6 244,-1-1 0,0 0 0,0 0 0,-1-1 0,8-17 0,7-11-37,-1 5-80,-2-2 1,26-67 0,-43 96-292,0 0 1,0 1-1,-1-1 1,0 0-1,0-14 0,-6 45-890,2-9 818,-5 23 0,6-28 156,-1 0-1,1 0 0,1 1 1,-1-1-1,2 0 1,0 20-1,1-28 1,-1 3 115,1 1 0,0-1 0,0 0 0,4 8 0,-5-12-60,1 1 0,0-1 0,-1 0-1,1 1 1,0-1 0,0 0 0,0 0-1,0 0 1,0 0 0,0 0 0,0 0 0,0 0-1,1 0 1,-1 0 0,0-1 0,0 1-1,1 0 1,-1-1 0,0 1 0,1-1 0,-1 0-1,2 1 1,3 0 81,-1-1 0,1 0 0,-1 0-1,1-1 1,-1 1 0,0-1 0,1 0 0,-1-1 0,8-2 0,6-4 155,21-12 0,-17 8-200,-6 4-28,-1-1-1,0 0 0,0-2 0,-1 1 0,26-24 0,-22 13-40,0-1 0,-2-1 0,0 0 0,15-28 0,46-107-41,-44 85-39,-27 59 130,-1 0 0,5-20 0,-9 29-99,-1 0 1,0 0 0,0 0 0,-1 0 0,0 0-1,1-1 1,-2 1 0,1 0 0,-1 0 0,-1-6-1,2 11 22,0 0-1,0-1 1,0 1-1,0 0 0,0 0 1,0 0-1,0 0 1,0-1-1,0 1 0,0 0 1,0 0-1,0 0 0,0 0 1,0 0-1,0-1 1,-1 1-1,1 0 0,0 0 1,0 0-1,0 0 1,0 0-1,0 0 0,0 0 1,-1-1-1,1 1 0,0 0 1,0 0-1,0 0 1,0 0-1,0 0 0,-1 0 1,1 0-1,0 0 1,0 0-1,0 0 0,0 0 1,-1 0-1,1 0 0,0 0 1,0 0-1,0 0 1,-1 0-1,-6 6-255,-3 11 60,3-5 158,0 1-1,1 0 1,1 0 0,0 0-1,1 0 1,-4 26 0,4-1 73,2 0 0,1 1 1,2-1-1,2 0 0,1 0 1,2 0-1,12 38 0,-9-39-59,6 19 273,-13-50-192,0-1-1,0 1 1,1 0-1,0-1 1,0 0-1,6 8 0,-5-6-2169,7-17-6661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7:4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 6048,'-2'-3'275,"-7"-10"1404,9 11-765,6 7-198,-1-2-478,0 0 1,0 0-1,0-1 0,0 1 1,0-1-1,1 0 1,-1-1-1,7 2 0,-1 0 11,28 8-182,2-1 1,0-2-1,0-2 0,42 1 0,-73-9-2387,0 2 694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7:4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37 5312,'-49'-32'2400,"31"32"-2080,13 0-384,18-5-448,11 5 352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7:47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6 851 3968,'-6'-1'3406,"7"1"-3110,-1 0 0,1 0 0,-1 0 0,1 1-1,-1-1 1,1 0 0,-1 0 0,1 0-1,-1 0 1,1 0 0,-1 0 0,1 0-1,-1 0 1,1-1 0,-1 1 0,1 0 0,0 0-1,4-4-83,-1 1-1,1-1 1,-1 0-1,0-1 1,0 1-1,0-1 1,-1 0-1,0 1 1,1-2-1,-2 1 1,1 0-1,1-6 1,3-6-75,-2 0 1,6-30 0,-5 17-113,-2 0 0,1-48 0,-8 105-1813,2-19 1741,0 1 1,0-1 0,1 17-1,2 6 87,-2-20 44,1 0 0,0 0 0,5 17-1,-6-26 4,1 1 0,0 0 0,0-1 0,1 1 0,-1-1 0,0 1 0,1-1 0,-1 1 0,1-1 0,0 0 0,0 0-1,0 0 1,0 0 0,0 0 0,1 0 0,-1-1 0,0 1 0,5 1 0,-5-2 29,0 0 0,1-1 0,-1 0 0,1 1 0,-1-1 0,1 0 0,-1 0 1,1 0-1,-1-1 0,1 1 0,2-1 0,26-8 411,-20 5-357,0-1 0,14-8 0,5-3-14,87-50 138,-32 17-534,-83 47 220,0 1 0,0 0 0,0 0-1,0 0 1,0 1 0,0-1 0,0 0 0,0 1 0,1-1 0,-1 1 0,0 0 0,0 0 0,1 0 0,-1 0 0,0 0-1,4 1 1,-4 0 0,0 0-1,0 0 1,-1 0 0,1 0-1,0 1 1,-1-1-1,1 0 1,-1 1-1,1-1 1,-1 1 0,0 0-1,0-1 1,0 1-1,0 0 1,0 0-1,0 0 1,1 3-1,2 6 74,-1 1 0,-1-1 0,0 1 0,0 0 0,-1-1 0,-1 1-1,0 14 1,0-16 116,0-10-149,0 0 0,0 0 0,0 0 0,0 0 0,0 1-1,0-1 1,0 0 0,0 0 0,0 0 0,0 0-1,0 1 1,0-1 0,0 0 0,0 0 0,1 0-1,-1 0 1,0 1 0,0-1 0,0 0 0,0 0 0,0 0-1,0 0 1,1 0 0,-1 0 0,0 0 0,0 0-1,0 1 1,0-1 0,1 0 0,-1 0 0,0 0 0,0 0-1,0 0 1,0 0 0,1 0 0,-1 0 0,0 0-1,0 0 1,0 0 0,1 0 0,-1 0 0,0 0 0,0 0-1,0 0 1,0 0 0,1 0 0,-1-1 0,0 1-1,0 0 1,0 0 0,0 0 0,0 0 0,1 0-1,-1 0 1,0 0 0,0 0 0,0-1 0,0 1 0,0 0-1,0 0 1,1 0 0,13-12 654,-9 8-619,2-2 18,9-6-50,-1-1 1,23-24 0,-31 29-121,1 0 0,0 0 0,1 1-1,18-12 1,-27 19 70,1-1-1,0 1 1,-1 0-1,1-1 1,0 1-1,-1 0 0,1-1 1,0 1-1,-1 0 1,1 0-1,0 0 1,0 0-1,-1 0 0,1 0 1,0 0-1,-1 0 1,1 0-1,0 0 1,0 0-1,-1 0 1,1 1-1,0-1 0,-1 0 1,2 1-1,-1 0 6,0 0 0,1 0 0,-1 0 0,0 0 0,0 0 0,0 0 0,0 1 0,0-1-1,-1 0 1,1 0 0,1 3 0,-1 0 8,1 0-1,0 1 1,-1 0-1,0-1 0,0 1 1,0 9-1,-1-12 13,0 0 15,0 1 1,0 0-1,0-1 0,1 1 1,-1 0-1,1-1 0,-1 1 0,3 4 1,-3-5 540,2-10 76,1 4-544,1 0 0,0 0 0,0 0 0,6-3 0,12-13-116,27-42-274,-49 61 283,0 1 1,1 0 0,-1-1-1,0 1 1,1 0 0,-1-1 0,0 1-1,1 0 1,-1 0 0,1-1-1,-1 1 1,0 0 0,1 0-1,-1 0 1,1-1 0,-1 1 0,1 0-1,-1 0 1,1 0 0,-1 0-1,1 0 1,-1 0 0,0 0-1,1 0 1,-1 0 0,1 0 0,-1 0-1,1 0 1,-1 0 0,1 1-1,0-1 1,0 1-10,0 0 0,0 0 0,0 0 0,0 0 0,0 0 0,0 0 0,0 0 0,0 0 0,0 0 0,1 2 0,2 5-20,0 1 0,3 12 1,-6-20 47,0 3 18,1 0-1,-1 0 1,1-1 0,0 1-1,1 0 1,-1-1 0,1 1-1,-1-1 1,1 0 0,0 0-1,0 0 1,0 0 0,1-1 0,-1 1-1,1-1 1,-1 0 0,1 0-1,0 0 1,0-1 0,0 1-1,0-1 1,0 0 0,0 0-1,6 1 1,-2-1 41,0-1 1,1 0 0,-1 0-1,1 0 1,-1-1-1,0-1 1,0 1-1,1-1 1,-1-1 0,0 1-1,12-7 1,-3-1-18,-1 0 1,0-1-1,0 0 1,-1-1-1,-1-1 1,0-1-1,0 0 1,-2 0 0,19-28-1,-20 25-18,18-22-131,-27 36 58,1 0 0,0 0 0,0 0 0,1 1 0,-1-1 0,0 1 0,1 0 0,-1 0 0,6-2 0,-9 4 38,1 0 1,-1 0-1,1-1 0,0 1 1,-1 0-1,1 0 1,-1 0-1,1 1 1,0-1-1,-1 0 0,1 0 1,-1 0-1,1 0 1,-1 1-1,1-1 1,-1 0-1,1 0 0,0 1 1,-1-1-1,0 0 1,1 1-1,-1-1 1,1 1-1,-1-1 1,1 0-1,-1 1 0,0-1 1,1 1-1,-1-1 1,0 1-1,0-1 1,1 1-1,-1 0 0,0 0 1,7 21-172,-3 0 152,-1 1 0,-2 0 0,0-1 0,-1 1 0,-6 38 0,7-32 554,-1-29-510,0 0-1,0 0 1,0 0-1,0 0 1,0 1-1,0-1 1,0 0-1,0 0 1,0 0-1,0 0 1,0 0-1,0 0 1,0 0-1,0 0 0,0 0 1,0 0-1,0 0 1,0 0-1,0 0 1,0 0-1,0 0 1,0 0-1,0 0 1,0 1-1,0-1 1,1 0-1,-1 0 1,0 0-1,0 0 1,0 0-1,0 0 1,0 0-1,0 0 0,0 0 1,0 0-1,0 0 1,0 0-1,0 0 1,0 0-1,0 0 1,0 0-1,0 0 1,1 0-1,-1 0 1,0 0-1,0 0 1,0 0-1,0 0 1,0 0-1,0 0 0,0 0 1,0 0-1,0-1 1,0 1-1,0 0 1,0 0-1,0 0 1,0 0-1,0 0 1,0 0-1,0 0 1,0 0-1,0 0 1,7-6 389,7-15-75,0-6-274,49-106-259,-55 118-86,-7 14 275,-1 1 1,0-1-1,0 1 0,1 0 0,-1-1 1,0 1-1,1 0 0,-1-1 1,0 1-1,1 0 0,-1 0 0,1-1 1,-1 1-1,0 0 0,1 0 0,-1-1 1,1 1-1,-1 0 0,1 0 1,-1 0-1,0 0 0,1 0 0,-1 0 1,1 0-1,-1 0 0,1 0 0,0 0 1,-1 1-7,0-1 1,1 1 0,-1 0-1,0 0 1,1 0 0,-1-1-1,0 1 1,0 0-1,0 0 1,0 0 0,0 0-1,0-1 1,0 1 0,0 0-1,-1 1 1,1 0-25,10 96 262,10-113 420,-7 4-559,0-1 0,19-23 0,-18 19-142,19-18 0,-30 33 34,-1-1-1,0 0 1,1 1-1,0-1 1,-1 1-1,4-1 1,-6 2 20,1-1 0,-1 1 0,1 0-1,0 0 1,-1-1 0,1 1 0,-1 0 0,1 0 0,0 0 0,-1 0 0,1 0 0,-1 0 0,1 0-1,0 0 1,-1 0 0,1 0 0,0 0 0,-1 1 0,1-1 0,-1 0 0,1 0 0,0 1-1,-1-1 1,1 0 0,-1 0 0,1 1 0,-1-1 0,1 1 0,-1-1 0,0 1 0,1-1-1,0 1 1,1 5-46,-1-1-1,1 1 0,-1 0 0,0-1 0,0 1 0,-1 9 0,2 12 74,0-14 6,-2-8-25,1 0 0,-1 0 0,1 0 1,0 0-1,0 0 0,1 0 0,-1 0 1,1 0-1,0-1 0,1 1 0,4 6 1,-4-7 23,0-1 1,0 1-1,0-1 1,1 0 0,0 0-1,-1-1 1,1 1-1,0-1 1,0 0-1,1 0 1,-1 0-1,0 0 1,1-1-1,-1 0 1,1 0 0,-1 0-1,6 0 1,0 0 28,1-1 1,-1-1 0,0 1-1,0-2 1,0 1 0,0-2-1,0 1 1,-1-1 0,1 0-1,-1-1 1,1-1 0,-1 1-1,-1-1 1,1-1 0,-1 1-1,0-1 1,0-1 0,0 0-1,-1 0 1,0 0 0,0-1-1,-1 0 1,9-16 0,-5 7-57,-2-1 0,0-1 0,8-25 0,-13 33-40,-1 0 1,0 0 0,0-1-1,-1 1 1,0-1 0,-1 1-1,-2-16 1,2 25 11,0 1-1,0-1 1,-1 0-1,1 1 1,-1-1-1,1 1 1,-1-1-1,0 1 1,0-1 0,0-1-1,0 3 19,1-1 0,-1 1 0,1-1 0,-1 1 0,1-1 0,-1 1 0,1 0-1,-1-1 1,1 1 0,-1 0 0,1-1 0,-1 1 0,0 0 0,1 0 0,-1 0 0,1 0 0,-1-1 0,0 1 0,0 0 0,-1 1-9,0-1 1,0 0 0,0 1-1,0 0 1,1-1 0,-1 1-1,0 0 1,0 0 0,1 0-1,-1 0 1,0 0-1,1 1 1,-1-1 0,1 0-1,-2 3 1,-11 11-14,1 0 0,1 1 0,0 1 0,1-1 0,1 2 0,1 0 0,0 0 0,1 0 0,-8 32 0,15-45 61,0 0 1,0-1-1,1 1 0,-1 0 1,1 0-1,0-1 0,1 1 1,-1 0-1,1 0 0,0-1 1,0 1-1,1-1 0,-1 1 1,1-1-1,0 1 0,0-1 1,0 0-1,1 0 0,-1 0 1,1 0-1,0 0 0,0-1 1,1 1-1,-1-1 0,1 0 1,0 0-1,0 0 0,0 0 1,0-1-1,0 0 0,0 0 1,1 0-1,-1 0 0,1-1 1,-1 1-1,1-1 0,-1 0 1,1-1-1,0 1 0,0-1 1,-1 0-1,1 0 0,9-1 1,-6-1 32,0-1 1,0 1-1,0-1 1,-1-1-1,1 1 1,-1-1-1,0-1 1,0 1-1,-1-1 1,1 0-1,-1-1 1,7-7-1,1-2-30,-2-1 1,1 0-1,18-34 0,-12 12-131,18-46 1,-35 96-651,-1 22 478,0 4 93,1-23 166,0 0-1,1 0 1,0 0-1,9 22 1,-9-29 40,0 0 1,1-1-1,0 1 0,0-1 1,1 1-1,0-1 1,0-1-1,1 1 0,9 8 1,-11-12 16,-1-1 0,1 0-1,0 0 1,0 0 0,0-1 0,0 1 0,0-1 0,0 0 0,1 0 0,-1 0 0,0-1 0,1 1 0,-1-1-1,0 0 1,1-1 0,-1 1 0,7-2 0,4-1 129,-1-1 0,0-1 0,23-9 0,-22 6-129,-1 1 1,-1-1 0,1-1 0,-1-1 0,-1 0-1,0 0 1,14-17 0,-5 3-52,-1-1 1,27-46-1,-28 33 68,-12 25-68,13-22 1,-14 24-14,4-4-339,-7 14 56,0 7-75,-1 7 291,-2 0 0,0-1 0,0 1 1,-1-1-1,-3 16 0,0 4 54,-1 31 37,-5 47 22,7-92 54,-1 0 1,0 0-1,-12 31 0,15-47-35,0 1 0,0-1 0,0 0 1,0 0-1,-1 0 0,1 0 0,-1 0 0,1 0 0,-1 0 0,1-1 0,-1 1 0,0-1 0,0 1 0,0-1 0,0 0 0,0 1 0,0-1 0,0 0 0,-1 0 0,1-1 0,0 1 0,-1 0 0,1-1 0,-3 1 0,2-1-5,0 0 0,0 0-1,-1-1 1,1 1 0,0-1 0,0 0-1,0 0 1,0 0 0,0 0 0,0-1 0,0 1-1,0-1 1,1 1 0,-1-1 0,0 0-1,1 0 1,0 0 0,-4-4 0,-42-51-129,31 36-230,16 20 108,3 2 166,0-1 0,-1 1 0,1 0 0,0 0 0,-1-1 0,1 1 0,-1 0 0,1 0 0,-1 0 0,1 1 0,1 1 0,7 5-2,17 7-42,49 20 0,-69-32 149,1-1 0,0 0 0,0 0 0,0 0 0,0-1 0,0 0 0,0-1 0,0 1 0,0-2-1,0 1 1,0-1 0,0 0 0,0-1 0,0 0 0,0 0 0,11-5 0,-10 2 4,0 1 0,-1-1 0,0-1 0,0 1 1,0-2-1,0 1 0,-1-1 0,0 0 0,-1 0 1,1-1-1,-1 0 0,9-16 0,-11 15-64,1 0 1,-2 0-1,1-1 1,-1 0-1,3-15 1,-5 20-27,0-1 0,-1 1-1,0 0 1,0-1 0,0 1 0,0-1 0,-1 1-1,0 0 1,0-1 0,0 1 0,-4-8 0,5 12 9,0 0 0,-1 0 1,0 1-1,1-1 1,-1 0-1,0 0 0,1 0 1,-1 1-1,0-1 0,0 0 1,1 1-1,-1-1 0,0 1 1,0-1-1,0 1 1,0-1-1,0 1 0,0 0 1,0-1-1,0 1 0,0 0 1,0 0-1,0 0 1,0-1-1,0 1 0,-1 1 1,0-1-3,0 0 0,0 0 1,0 1-1,0-1 1,1 1-1,-1-1 1,0 1-1,0 0 0,1-1 1,-1 1-1,0 0 1,-1 2-1,-5 6-34,0 0 0,1 1 0,0 0 0,1 0 0,0 0 0,0 1 0,-6 18 0,10-24 59,0-1 0,1 1 0,-1 0 1,1 0-1,0 0 0,0 0 0,1 0 0,0 1 0,0-1 0,0 0 0,0 0 0,2 6 1,-2-8 13,1 0 0,0 0 0,1-1 0,-1 1 0,0 0 0,1-1 0,-1 1 0,1-1 0,0 0 0,0 1 0,0-1 0,0 0 0,0 0 0,1 0 0,-1 0 0,0-1 0,1 1 0,0-1 0,-1 1 0,1-1 0,0 0 0,4 1 0,3 1 43,1-1 0,-1-1 0,0 0 0,0 0-1,1-1 1,12-1 0,64-11 253,-72 9-252,45-7 0,-1-3-1,0-2 1,-1-3-1,80-37 1,-133 53-52,-2 1 5,0 0 0,0-1 1,0 1-1,0-1 0,0 0 0,-1 0 1,1 0-1,-1 0 0,1 0 0,3-4 0,-7 4-209,-4 4 5,-5 4-69,-13 11 157,-4 4-75,0 0-1,-35 38 1,41-32 227,19-25-41,1 0 0,0 0 0,-1 0 0,1 1 0,0-1 0,0 0 0,1 0 0,-1 1 0,0-1 0,0 5 0,1-7 0,0 1 1,0 0-1,0-1 0,0 1 1,1 0-1,-1-1 0,0 1 1,0-1-1,0 1 0,0 0 1,1-1-1,-1 1 0,0-1 1,1 1-1,-1-1 0,0 1 1,1-1-1,-1 1 0,1-1 1,-1 1-1,0-1 0,1 1 1,-1-1-1,1 1 0,0-1 1,1 1 33,-1-1 1,0 1 0,1-1 0,-1 0 0,1 0 0,-1 1 0,1-1-1,-1 0 1,0 0 0,4-1 0,2 0 147,0-1 0,0 0 0,9-4-1,-15 6-182,5-3 33,0 0-1,0-1 1,-1 1-1,1-1 1,-1 0-1,0-1 1,0 1-1,0-1 1,0 0 0,5-8-1,2-4 54,19-37-1,6-26-17,28-87-1,-33 81-70,11-41-28,-38 110-64,-1-1 1,-1 0-1,0 1 1,-2-1-1,1-24 1,-2 40 61,-1 0 0,1 1 0,0-1 0,0 0 0,-1 1 0,1-1 0,-1 0 0,1 1 0,-1-1 0,0 1 1,1-1-1,-1 1 0,-2-3 0,3 3 11,-1 1 0,0 0 0,0-1 0,1 1 0,-1-1 0,0 1 0,0 0 0,1 0 0,-1-1 0,0 1 0,0 0 0,0 0 0,0 0 0,1 0 0,-1 0 0,0 0 0,0 0 0,0 0 0,0 0 0,1 0 0,-1 1 0,0-1-1,0 0 1,1 1 0,-1-1 0,0 0 0,0 1 0,1-1 0,-1 1 0,0-1 0,0 2 0,-4 1-26,0 1-1,1 0 0,0 0 1,-1 0-1,2 1 1,-1 0-1,0-1 0,1 1 1,0 1-1,-3 5 0,-4 12-44,-9 28 0,13-35 60,-7 23 74,2 2 0,2-1 0,1 2 0,2-1-1,2 1 1,2 58 0,12 31-86,-1-77-3379,-1-24 1266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15:39.12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1253 287 4736,'-5'-2'321,"1"0"1,-1 1-1,0 0 1,0 0-1,0 0 1,0 0-1,0 1 1,0 0-1,-8 0 1,-7 2 103,-19 5 0,34-7-128,-146 23 1483,16-3-1085,-117 31-39,65-13-21,86-20-281,-89 20 145,91-13-62,83-19-603,16-6 164,0 0 1,0 0 0,0 0 0,0 0-1,0 0 1,0 0 0,0 0-1,0 0 1,0 1 0,0-1-1,0 0 1,0 0 0,0 0-1,0 0 1,0 0 0,0 0-1,0 0 1,0 0 0,0 0-1,0 0 1,0 0 0,0 1-1,0-1 1,0 0 0,0 0 0,0 0-1,0 0 1,0 0 0,0 0-1,0 0 1,0 0 0,0 0-1,0 0 1,0 0 0,0 0-1,0 0 1,0 0 0,0 1-1,0-1 1,0 0 0,0 0-1,1 0 1,-1 0 0,0 0-1,0 0 1,0 0 0,0 0 0,0 0-1,0 0 1,0 0 0,0 0-1,0 0 1,0 0 0,1 0-1,11 2 7,9-2 100,-1 0 1,0-2 0,0 0-1,-1-1 1,26-7 0,99-38 343,-86 27-396,131-41 150,15-6-206,-6-14 155,116-85 416,-258 136-592,-36 19 140,-17 10-34,-14 8-78,-18 15-286,-36 32 0,17-12 164,-134 125-240,166-150 309,2 0 0,-1 1-1,2 1 1,0 0 0,2 1-1,-16 32 1,21-38-8,1 0 1,1 0-1,0 0 1,0 1-1,2 0 1,0-1-1,0 1 0,1 0 1,1 0-1,0 0 1,4 22-1,-3-27 58,1-1 0,1 1 0,0-1 0,0 1-1,0-1 1,1 0 0,0 0 0,1-1 0,0 1 0,0-1-1,1 0 1,-1 0 0,1-1 0,1 0 0,-1 0 0,1 0-1,0-1 1,1 0 0,-1 0 0,1-1 0,0 0 0,0 0-1,0-1 1,1 0 0,-1-1 0,1 1 0,0-2 0,-1 1-1,1-1 1,0 0 0,16-2 0,-5-1-293,0 0 0,0-2 0,31-10 0,60-26-537,-86 30 703,29-12 18,0-3-1,-2-1 0,-1-4 0,74-55 0,32-26 361,-114 84-242,83-37 0,42 1 353,-153 58-483,26-7 0,-41 12 124,0 0 0,1 0 0,-1 0 1,0 0-1,0 0 0,1-1 0,-1 1 0,0 0 0,0 0 0,1 0 1,-1 0-1,0 0 0,1 0 0,-1 0 0,0 0 0,0 1 0,1-1 1,-1 0-1,0 0 0,0 0 0,1 0 0,-1 0 0,0 0 0,0 0 0,1 1 1,-1-1-1,0 0 0,0 0 0,1 0 0,-1 1 0,0-1 0,0 0 1,0 0-1,1 1 0,-3 10 136,-11 13-20,-131 237-160,65-110 678,38-66-906,37-75 226,0 0 0,1 0 0,1 1 1,-1-1-1,2 1 0,-1 18 1,2 76 622,-1-102-469,1 1 0,-1 0 0,0-1 0,0 1 0,0 0 0,0-1 0,0 0 0,-1 1 0,0-1 0,-3 5 0,-8 18 112,11-21-155,-1-1-1,1 0 1,-1 0-1,0 0 1,-1 0 0,1-1-1,-1 1 1,1-1-1,-1 0 1,0 0 0,0 0-1,-1 0 1,1-1 0,-8 3-1,10-4-361,-1-1 0,0 1-1,1-1 1,-1 0 0,0 0-1,1 0 1,-1-1 0,-3 0-1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7:47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 5056,'-35'-8'2304,"25"5"-2016,6-2 0,8 10-224,14-5-224,9 0 64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7:49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11 386 2720,'-2'0'86,"-6"1"741,8-1-808,0 0 0,0 0 0,0 1 0,-1-1-1,1 0 1,0 0 0,0 0 0,0 0 0,0 1 0,0-1 0,0 0-1,0 0 1,0 0 0,0 0 0,0 1 0,0-1 0,0 0 0,0 0-1,0 0 1,0 1 0,0-1 0,0 0 0,0 0 0,0 0 0,0 0-1,1 1 1,-1-1 0,0 0 0,0 0 0,0 0 0,0 0 0,0 1-1,0-1 1,1 0 0,0 1 856,-1 0-490,2 6 5783,-1-6-5783,1-2-101,-1 0 0,1 0 0,-1 0 0,0 0 0,1 0 0,-1-1 0,0 1 0,0 0-1,0-1 1,0 1 0,0-1 0,0 1 0,0-1 0,0 1 0,0-4 0,5-4 85,113-147 1956,-4-19-1429,-113 172-880,0-1 0,-1 1 0,1 0 0,-1 0 0,0-1 0,0 1 0,-1 0 0,2-7 0,-2 10-27,0 0 1,0 0-1,0 0 0,0 0 0,0 0 0,0 0 0,0 0 0,0-1 0,0 1 0,0 0 0,0 0 0,0 0 0,0 0 0,0 0 0,0 0 0,0 0 1,0 0-1,0 0 0,0 0 0,0 0 0,0-1 0,0 1 0,0 0 0,0 0 0,0 0 0,0 0 0,0 0 0,0 0 0,0 0 0,0 0 1,0 0-1,0 0 0,0 0 0,0 0 0,-1-1 0,1 1 0,0 0 0,0 0 0,0 0 0,0 0 0,0 0 0,0 0 0,0 0 0,0 0 0,0 0 1,0 0-1,0 0 0,-1 0 0,1 0 0,0 0 0,0 0 0,0 0 0,0 0 0,0 0 0,0 0 0,0 0 0,0 0 0,0 0 0,0 0 1,0 0-1,-1 0 0,1 0 0,0 0 0,0 0 0,0 1 0,-6 6-323,-5 11 115,8-10 194,0 0-1,1 1 1,0-1 0,0 1 0,1-1-1,0 1 1,1 0 0,-1 0 0,2-1 0,1 14-1,-1-18 50,1 0-1,-1-1 0,1 1 1,0-1-1,0 1 0,0-1 0,0 0 1,0 0-1,1 0 0,0 0 0,-1 0 1,1 0-1,0-1 0,1 0 1,-1 1-1,0-1 0,1 0 0,-1 0 1,1-1-1,-1 1 0,1-1 0,0 0 1,0 0-1,-1 0 0,6 0 1,7 1 193,-1-1 0,1-1 1,-1-1-1,1 0 0,16-3 1,-14 0-140,0-1 0,0 0 1,0-1-1,-1-1 1,0 0-1,-1-2 0,0 0 1,0 0-1,19-17 1,-20 13 47,-13 10-115,1 0 0,-1 1-1,1-1 1,-1 1 0,1 0 0,0 0 0,-1 0-1,1 0 1,0 1 0,1-1 0,-1 1-1,0 0 1,4-2 0,-6 4-25,-1-1 0,1 0-1,-1 0 1,1 0 0,-1 1 0,1-1-1,-1 0 1,1 0 0,-1 1 0,1-1 0,-1 0-1,1 1 1,-1-1 0,1 1 0,-1-1-1,0 1 1,1-1 0,-1 1 0,0-1-1,1 1 1,-1-1 0,0 1 0,0-1 0,1 1-1,-1-1 1,0 1 0,0 0 0,0-1-1,0 1 1,3 23-223,-2-15 229,1 22 232,0 34 1,-2-58-18,27-42 1185,-16 21-1374,14-18-152,1 1 0,59-55 0,-83 84 102,0 1 1,0 0-1,0-1 0,0 1 1,1 0-1,-1 0 0,0 0 1,0 1-1,0-1 1,1 0-1,-1 1 0,5-1 1,-6 1 5,0 0 1,0 0 0,0 0 0,0 1 0,1-1-1,-1 0 1,0 0 0,0 1 0,0-1 0,0 1-1,0-1 1,0 1 0,0-1 0,0 1 0,0-1-1,0 1 1,0 0 0,0 0 0,0 0 0,0-1-1,-1 1 1,1 0 0,0 0 0,-1 0 0,2 2-1,11 29-187,-10-23 222,1 0 1,0 0 0,0 0-1,9 12 1,-7-13-1,1 0-1,1 0 1,-1 0-1,1-1 1,1 0 0,-1 0-1,1-1 1,0 0 0,0-1-1,1 0 1,0 0-1,15 5 1,-9-6-1576,-12-2 623,1 0 1,-1-1 0,1 0 0,-1 0 0,9 0 0,0-1-1345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7:49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 4992,'-36'-8'2240,"33"11"-1952,6-3-480,10 5 32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7:5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212 724 3136,'11'-12'9115,"-18"19"-7158,-60 53-1045,25-29-663,19-15-89,0 2 1,-21 21-1,42-37-119,1-1 0,-1 1 0,1 0 0,0-1 0,-1 1 0,1 0 0,0 0 0,0 0 0,0 0 0,0 0-1,1 0 1,-1 0 0,0 1 0,1-1 0,0 0 0,-1 0 0,1 1 0,0 3 0,1-4 20,-1-1 0,1 0 1,-1 1-1,1-1 0,0 1 1,-1-1-1,1 0 0,0 0 0,0 1 1,0-1-1,0 0 0,0 0 0,0 0 1,1 0-1,-1 0 0,0 0 0,0-1 1,1 1-1,-1 0 0,1-1 1,-1 1-1,0 0 0,1-1 0,-1 0 1,1 1-1,-1-1 0,1 0 0,1 0 1,8 1 82,0 0 0,1-1-1,-1 0 1,0-1 0,0 0 0,0-1 0,0 0 0,0-1 0,-1 0 0,1 0 0,17-10 0,-13 5-108,0 0 1,-1-2 0,1 0 0,-2 0-1,1-1 1,20-24 0,-23 21-78,4-2-100,-16 17 70,0 0 0,1 0 0,-1 0 0,0 0-1,1 1 1,-1-1 0,1 0 0,0 0 0,-1 0-1,1 0 1,0 1 0,0-1 0,0 2 0,-2 27-78,1-6 222,0-16-40,0 0 0,1 0 0,0 0-1,0 0 1,3 12 0,-3-18 1,0-1-1,0 0 1,1 1 0,-1-1-1,1 0 1,-1 1 0,1-1-1,-1 0 1,1 0 0,0 0-1,0 0 1,0 0 0,0 0-1,-1 0 1,1 0 0,0 0-1,1 0 1,-1 0 0,0 0-1,0-1 1,0 1 0,0 0-1,1-1 1,-1 1 0,0-1-1,0 0 1,1 1 0,-1-1-1,0 0 1,1 0 0,-1 1-1,0-1 1,1 0 0,-1-1-1,1 1 1,-1 0 0,0 0-1,1-1 1,-1 1 0,0 0-1,2-2 1,6-1 52,-1 0 0,0-1 0,0 0 0,-1-1 0,1 1 0,-1-1 0,0-1 0,0 0-1,-1 0 1,1 0 0,9-13 0,1-4-77,-1-1-1,16-33 0,-28 49-68,-1 1 1,0-1-1,-1 0 0,0-1 0,0 1 1,-1 0-1,0 0 0,0-1 0,-2-14 1,6 23-267,1 4 343,1-1 0,1 0 1,-1 0-1,0 0 0,1-1 0,-1-1 0,12 2 0,58 2-76,-58-4 29,51 3 90,54 0-43,-105-4 65,-1-1-1,1-1 1,-1-1 0,28-9 0,-34 9-36,14-5 222,-25 8-262,-1 0 0,1 0 0,0 0 0,0-1-1,-1 1 1,1 0 0,0-1 0,-1 1 0,1 0 0,0-1-1,-1 1 1,1-1 0,-1 1 0,1-1 0,-1 1-1,1-1 1,-1 1 0,1-1 0,-1 0 0,0 1 0,1-2-1,-1 2-13,0 0-1,-1 0 0,1-1 1,0 1-1,0 0 0,-1 0 0,1 0 1,0 0-1,0 0 0,-1 0 1,1 0-1,0 0 0,-1 0 1,1 0-1,0 0 0,-1 0 1,1 0-1,0 0 0,0 0 0,-1 0 1,1 0-1,0 0 0,-1 0 1,1 0-1,0 0 0,0 0 1,-1 1-1,1-1 0,-1 0-32,-94 71-276,65-48 255,-86 65 57,112-85 20,0 1 0,0 0-1,0 0 1,1 0 0,-1 1 0,-3 5 0,7-9-3,-1 0 0,1 1 0,-1-1 0,1 0 0,-1 1 0,1-1 0,-1 0 1,1 0-1,0 1 0,0-1 0,0 1 0,0-1 0,0 2 0,0-2 9,0 0-1,1-1 0,-1 1 0,0 0 0,1 0 0,-1-1 1,1 1-1,-1 0 0,1-1 0,-1 1 0,1 0 0,0-1 1,-1 1-1,1-1 0,-1 1 0,1-1 0,0 1 0,0-1 1,-1 0-1,1 1 0,0-1 0,0 0 0,1 1 0,2 0 51,-1-1 0,1 1 0,0-1-1,-1 0 1,1 0 0,0 0 0,0 0 0,-1-1-1,1 1 1,0-1 0,-1 0 0,6-2-1,-3 1-24,-1-1 0,1 1-1,-1-1 1,0-1 0,0 1-1,0 0 1,7-8 0,1-3-2,0-2 1,20-30-1,0-21-78,-16 31 9,-9 17-129,-6 16-365,-4 12 152,1-5 351,-9 38-280,6-26 146,-5 25 1,9-37 175,-1 1 1,1 0-1,0-1 1,0 1-1,1-1 1,-1 1-1,1-1 1,0 1-1,0-1 1,2 5-1,-2-7-6,-1-1 1,1 1-1,0-1 0,0 1 0,0-1 0,0 0 0,0 0 0,0 1 1,1-1-1,-1 0 0,0 0 0,1 0 0,-1 0 0,0-1 0,1 1 1,-1 0-1,1 0 0,0-1 0,-1 1 0,1-1 0,-1 0 0,1 1 1,0-1-1,1 0 0,4 0 39,0 0 0,0 0 1,-1-1-1,10-2 0,-16 3-59,16-4 64,0 0 0,-1-1-1,0-1 1,17-9 0,53-34 76,-59 33-140,-2-2 0,0-1 1,-1-1-1,31-34 0,-19 13-9,49-77 1,45-99 133,-105 169-208,-2-1 1,27-87-1,-32 80-226,-17 48 8,-3 8-46,-5 13 62,-12 30 110,-46 105 26,52-110 156,-19 78 0,17-33-87,4-1 0,-3 139 0,15-212 112,0 0 1,1 0-1,0 0 0,1 0 0,0-1 0,0 1 0,1-1 0,3 9 0,-5-15 0,0 0-1,0 0 1,0 0-1,0 0 1,1 0 0,-1-1-1,0 1 1,1 0-1,-1-1 1,1 1-1,0-1 1,-1 1-1,1-1 1,0 0-1,0 0 1,0 0-1,0 0 1,0 0-1,0 0 1,0 0-1,0-1 1,1 1-1,-1-1 1,0 0 0,0 1-1,0-1 1,1 0-1,-1 0 1,0 0-1,0-1 1,0 1-1,1 0 1,-1-1-1,0 0 1,4-1-1,5-3 11,0-1-1,0-1 1,0 0-1,-1 0 1,0-1-1,0 0 1,15-18-1,-3 5-15,-1-1 34,-1-2 1,0 0 0,-2-1 0,23-40 0,-25 28-112,-12 27-32,-4 10 83,0-2-20,1 1-1,0 0 1,-1-1-1,1 1 1,-1 0 0,0-1-1,1 1 1,-1-1 0,0 1-1,0-1 1,0 1-1,0 0 1,0-1 0,0 1-1,0-1 1,-1-1 0,1 3 10,0-1 1,0 1 0,0-1 0,0 1 0,0 0-1,-1-1 1,1 1 0,0 0 0,0-1 0,0 1-1,-1 0 1,1 0 0,0-1 0,0 1 0,-1 0-1,1-1 1,0 1 0,-1 0 0,1 0 0,0 0-1,-1-1 1,1 1 0,0 0 0,-1 0 0,1 0-1,-1 0 1,0 0 0,-12 2-144,-10 12 36,11-3 61,0 1 1,-16 21-1,20-22 25,-9 13-23,2 1 0,0 1-1,2 0 1,-12 31-1,23-51 48,0-1 0,1 0-1,-1 1 1,1-1 0,0 1 0,0 7-1,1-12 34,0 0-1,-1 1 0,1-1 1,0 0-1,1 0 0,-1 1 0,0-1 1,0 0-1,0 0 0,1 0 1,-1 0-1,1 1 0,-1-1 1,1 0-1,-1 0 0,1 0 1,0 0-1,-1 0 0,1 0 0,0 0 1,0 0-1,0 0 0,0-1 1,-1 1-1,1 0 0,0 0 1,1-1-1,-1 1 0,0-1 1,0 1-1,0-1 0,0 1 0,0-1 1,0 0-1,1 1 0,0-1 1,6 0 30,0-1 0,-1 1 0,1-1 0,-1-1 1,1 0-1,-1 0 0,13-5 0,-4 1 12,64-22-71,89-44 1,-166 70-4,13-6-89,22-7 1,-33 13 58,0 1 0,-1 0 0,1 0 0,0 0 0,0 0 0,0 1 0,0 0 0,0 0 0,7 1 0,-10 0 27,1 0 0,-1-1-1,0 1 1,0 0 0,0 0 0,0 1 0,0-1 0,0 0-1,0 1 1,-1-1 0,1 1 0,0 0 0,-1-1-1,0 1 1,1 0 0,-1 0 0,0 0 0,0 0 0,0 0-1,1 3 1,2 5 11,0 0 0,-1 0 0,1 10 0,-4-18-4,2 5-1,1 12 21,2-1-1,11 30 1,-14-43 45,0 0 0,0 0 0,1-1 0,0 1-1,0-1 1,0 0 0,0 1 0,1-1 0,0-1-1,0 1 1,0-1 0,0 1 0,0-1-1,7 3 1,-2-1-59,-8-4-223,1 0-1,-1 0 1,1 0 0,0 0 0,0 0 0,-1-1-1,1 1 1,0-1 0,0 1 0,0-1-1,0 0 1,-1 1 0,1-1 0,0 0 0,2-1-1,5 1-1620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7:52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62 7552,'-27'-36'3424,"35"31"-2976,6 2 256,9 6-480,27-3 1120,8 0-768,23-3-192,-9 3-224,18-9 0,-1 6-96,11-2-384,-10 5 192,-9 8-5120,-9 4 2880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7:53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10 351 3328,'-2'0'162,"-6"5"6700,23-1-1097,-9-5-5414,0-1-1,-1 1 1,1-1 0,0-1 0,-1 1 0,1-1-1,-1 1 1,10-8 0,-13 8-292,17-12 117,-1-1 0,0 0 0,-1-2 1,22-27-1,-7 8-108,-28 32-67,7-7-12,-2 1 0,1-1 1,-1-1-1,-1 1 0,0-1 0,7-15 0,-33 65-1194,4-9 1136,1 0 0,-10 32-1,22-58 75,1 0 0,-1-1 0,0 1-1,1 0 1,0-1 0,0 1 0,0 0 0,0-1 0,0 1-1,1 4 1,0-6 15,-1 0-1,1 0 0,0 1 1,-1-1-1,1 0 0,0 0 1,0 0-1,-1 0 0,1 0 1,0 0-1,0 0 0,0 0 1,0-1-1,1 1 0,-1 0 1,0-1-1,0 1 0,0-1 1,1 1-1,-1-1 0,0 1 1,0-1-1,3 1 0,4 0 84,0 0-1,0-1 0,1 1 0,-1-1 0,0-1 0,11-1 0,50-14 314,-44 10-365,-2-2 0,1-1 1,-1-1-1,0 0 0,-1-2 0,-1-1 0,0-1 1,0 0-1,-2-2 0,0 0 0,0-1 0,-2-1 1,0 0-1,17-26 0,-24 26-42,7-9-20,-17 25-8,1 1 1,0 0-1,0-1 1,0 1-1,1 0 1,-1 0-1,0 0 1,0 0-1,1 0 1,-1 0-1,0 0 1,1 0-1,1-1 1,-3 2 2,1 0-1,-1 0 1,0 0 0,0 0 0,0 0 0,1 0-1,-1 0 1,0 0 0,0 0 0,1 0 0,-1 0-1,0 0 1,0 0 0,0 0 0,1 0 0,-1 0 0,0 0-1,0 0 1,0 0 0,1 0 0,-1 0 0,0 0-1,0 1 1,1-1 0,-1 0 0,0 0 0,0 0-1,0 0 1,0 0 0,1 0 0,-1 1 0,0-1 0,0 0-1,0 0 1,0 0 0,0 1 0,0-1 0,0 0-1,1 0 1,-1 0 0,0 1 0,0-1 0,0 0-1,0 0 1,0 1 0,-2 11-152,1-9 73,-2 17 2,-2 0 1,-14 36 0,15-44 54,-3 4 72,0 0 0,-2 0-1,0 0 1,-11 14 0,11-16-22,5-9 26,0 1 0,0-1-1,-1 0 1,0-1 0,-5 6-1,7-9 32,1 1 0,-1 0 0,1 0-1,-1-1 1,1 1 0,-1-1 0,0 0 0,0 0-1,0 0 1,0 0 0,0-1 0,-5 1-1,6-1-18,0 0 0,0 0 0,0-1 0,0 1-1,-1-1 1,1 0 0,0 1 0,-2-2 0,3 1-37,1 1 0,-1 0 0,0-1 1,0 1-1,1-1 0,-1 1 0,0-1 0,1 1 1,-1-1-1,1 0 0,-1 1 0,1-1 0,-1 0 1,1 1-1,-1-1 0,1 0 0,-1 0 0,1 1 1,0-1-1,-1 0 0,1 0 0,0 0 0,0 0-22,1 0 0,-1 0-1,0 0 1,1 0 0,-1 0 0,1 0-1,0 0 1,-1 0 0,1 0-1,0 1 1,0-1 0,-1 0 0,1 0-1,0 1 1,0-1 0,0 1-1,0-1 1,0 1 0,0-1 0,0 1-1,0-1 1,0 1 0,0 0-1,1-1 1,32-7-277,-29 8 260,82-12 111,28-7-522,-74 12-2254,-29 6 65,0-1 0,0 0 1,20-8-1,-15 5-227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7:53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20 4896,'-31'-20'2208,"26"20"-1632,13 0-512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7:55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48 1728,'5'-2'1003,"-1"0"1,1 1-1,-1 0 1,1 0-1,-1 1 0,10-1 1,-14 1-908,-1 0 1,1 0-1,0 0 1,0-1 0,0 1-1,0 0 1,0 0-1,-1 0 1,1 0-1,0-1 1,0 1-1,0 0 1,0 0 0,0 0-1,0 0 1,0-1-1,0 1 1,0 0-1,0 0 1,0 0 0,0-1-1,0 1 1,0 0-1,0 0 1,0 0-1,0-1 1,0 1-1,0 0 1,0 0 0,0 0-1,0-1 1,0 1-1,0 0 1,0 0-1,0 0 1,0-1 0,1 1-1,-1 0 1,0 0-1,0 0 1,0 0-1,0 0 1,0-1-1,1 1 1,-1 0 0,0 0-1,0 0 1,0 0-1,1 0 1,-1 0-1,0 0 1,0 0 0,0 0-1,0 0 1,1-1-1,-1 1 1,0 0-1,0 0 1,0 0-1,1 0 1,-1 0 0,0 1-1,0-1 1,0 0-1,1 0 1,-5-2 26,0 0 1,0 1-1,0 0 1,0 0-1,0 0 1,0 0-1,-1 0 1,1 1-1,0 0 1,-1 0-1,1 0 1,-7 1-1,4 1-50,0 0 0,0 0-1,0 0 1,1 1 0,-1 0-1,1 0 1,-7 5 0,3-2-48,0 1 1,1 1-1,1-1 1,-1 2 0,1-1-1,1 1 1,-1 0-1,1 0 1,-8 16-1,12-18 80,0 0 0,0 0 0,0 0 0,1 1 0,0-1 0,0 1 0,1 0 0,0-1-1,0 1 1,1 0 0,0 0 0,1-1 0,-1 1 0,4 12 0,-4-19-73,0 0 0,0-1 0,1 1 1,-1-1-1,0 1 0,0-1 0,1 1 1,-1-1-1,0 0 0,1 1 0,-1-1 0,0 1 1,1-1-1,-1 1 0,0-1 0,1 0 1,-1 1-1,1-1 0,-1 0 0,1 0 0,-1 1 1,1-1-1,-1 0 0,1 0 0,-1 0 1,1 1-1,-1-1 0,1 0 0,-1 0 0,1 0 1,0 0-1,-1 0 0,1 0 0,-1 0 1,1 0-1,-1 0 0,1-1 0,-1 1 0,1 0 1,-1 0-1,1 0 0,0-1 0,3-1 124,0 0-1,0-1 1,0 1-1,4-5 1,-5 5-95,81-78 570,-57 53-553,4-4-28,71-76-345,-100 104 273,10-9-592,-12 13 586,0-1 0,1 1 0,-1 0-1,1 0 1,-1 0 0,0-1 0,0 1 0,0 0 0,1 0 0,-1 0 0,0 0 0,0-1 0,0 1 0,0 0 0,0 0 0,-1 0-1,1 1 1,0 2 46,1 0 0,0 0 0,-1 0-1,2 0 1,-1 0 0,0 0 0,1 0-1,0 0 1,-1 0 0,2-1 0,-1 1 0,0-1-1,1 1 1,-1-1 0,1 0 0,0 0-1,0 0 1,0 0 0,5 2 0,0 1 41,1 0 1,0-1 0,0 0 0,1 0-1,0-1 1,17 5 0,-10-5-128,1-1 1,-1 0 0,1-1-1,0-1 1,0-1 0,0 0-1,20-4 1,-6 0-664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7:5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40 492 3072,'-11'3'636,"-6"2"328,6-4 4033,11-2-4781,0 1 1,0-1-1,0 1 0,0-1 0,0 1 1,0-1-1,0 1 0,1-1 1,-1 1-1,0-1 0,0 1 1,0-1-1,1 1 0,-1-1 0,0 1 1,1-1-1,0 0 0,10-12 611,2 1 0,0-1 0,17-11 0,7-7-252,15-19 161,78-98 0,-45 50-186,-64 77-401,1 0 0,34-25 0,-54 45-157,0-1 0,1 1 0,-1-1 0,1 1 0,-1 0 0,1 0 0,-1 0 0,1 0 0,0 0 0,4 0 0,-6 1 5,0 0 0,0 0 1,0 0-1,0 0 0,0 1 0,-1-1 0,1 0 1,0 1-1,0-1 0,0 0 0,0 1 0,-1-1 1,1 1-1,0-1 0,0 1 0,-1-1 0,1 1 0,-1 0 1,1-1-1,0 1 0,-1 0 0,1 0 0,-1-1 1,1 1-1,-1 0 0,0 0 0,1 0 0,-1 0 1,0-1-1,0 1 0,1 0 0,-1 0 0,0 0 1,0 0-1,0 0 0,0 1 0,0 9 1,0 0 1,0-1-1,-1 1 0,0 0 1,-1 0-1,-6 19 0,-26 61 3,14-42 25,-43 92 396,133-194 1562,174-124-2320,-237 172 309,-1 1-40,0 0 0,0 0 0,13-5 1,-18 8 52,0 1 0,0 0 0,0-1 0,0 1 0,0 0 1,0-1-1,0 1 0,0 0 0,0 0 0,0 0 0,-1 0 0,1 0 1,0 0-1,0 0 0,0 0 0,0 1 0,0-1 0,0 0 0,0 0 1,0 1-1,0-1 0,0 1 0,0-1 0,-1 1 0,1-1 0,0 1 0,0-1 1,-1 1-1,1 0 0,0-1 0,-1 1 0,1 0 0,0 0 0,-1-1 1,1 1-1,-1 0 0,1 1 0,0 0-2,-1 0 1,1 0-1,-1 0 1,0 0-1,0 0 1,0 0-1,0 0 1,0 1-1,0-1 0,0 0 1,0 0-1,-1 0 1,0 2-1,-12 28-16,10-24 31,-59 106 423,61-114-409,1 0 1,0 0-1,0 0 0,-1 1 1,1-1-1,0 0 1,0 0-1,0 0 0,0 1 1,-1-1-1,1 0 1,0 0-1,0 0 1,0 1-1,0-1 0,0 0 1,0 0-1,0 1 1,0-1-1,0 0 0,0 0 1,0 1-1,0-1 1,0 0-1,0 0 1,0 1-1,0-1 0,0 0 1,0 0-1,0 1 1,0-1-1,0 0 0,0 0 1,0 1-1,0-1 1,0 0-1,1 0 1,-1 1-1,0-1 0,0 0 1,0 0-1,0 0 1,1 0-1,-1 1 0,14-4 352,21-14-87,-34 16-271,19-11 7,0-2 1,-1-1-1,-1 0 0,17-18 1,-13 11-145,35-25 1,-57 46 111,1 1 0,0-1 0,-1 1-1,1-1 1,0 1 0,-1-1 0,1 1-1,0-1 1,0 1 0,-1 0 0,1 0-1,0-1 1,0 1 0,0 0 0,-1 0-1,1 0 1,0 0 0,0 0 0,0 0-1,-1 0 1,1 0 0,0 0 0,0 0-1,0 1 1,-1-1 0,3 1 0,-2 0-5,-1 0 0,1 0 0,0 0 0,0 0 0,0 0 1,-1 0-1,1 0 0,0 0 0,-1 0 0,1 1 1,-1-1-1,0 0 0,1 0 0,-1 3 0,2 7-42,-2-1-1,1 1 1,-3 12-1,2-19 70,-1 17-8,-1 1 21,1 0 1,3 25-1,-2-45 0,0-1 1,1 1-1,-1 0 1,0 0-1,1-1 1,-1 1-1,1-1 1,0 1-1,0 0 1,-1-1-1,1 1 1,0-1-1,0 0 1,0 1-1,0-1 1,1 0-1,-1 0 0,0 1 1,2 0-1,0-1 21,-1 0 0,0 0 0,1 0 0,-1 0 0,1 0 0,-1-1 0,1 1 0,-1-1 0,1 0 0,-1 0 0,5 0 0,3-1 32,1-1-1,-1 0 0,1 0 1,16-8-1,3 0-51,-1-2-1,-1-2 1,0 0 0,35-26-1,-48 29 5,0-1 1,-1 0-1,-1-1 0,0-1 0,-1 0 0,0-1 1,-1 0-1,14-26 0,-20 31-54,0 0 0,-1 0 0,0 0 0,-1-1 0,0 1 0,4-22 0,-7 30 19,0 1 0,0 0 0,0-1 0,0 1 0,0 0 0,0 0 0,0-1 0,0 1-1,0 0 1,0 0 0,-1-1 0,1 1 0,-1 0 0,1 0 0,-1 0 0,1-1 0,-1 1 0,1 0 0,-1 0 0,0 0 0,0 0 0,0 0 0,0 0 0,1 0 0,-1 1-1,0-1 1,-1 0 0,1 0 0,-1 0 0,-1 0 0,0 1 0,1-1-1,-1 1 1,0 0-1,1-1 1,-1 1 0,0 1-1,0-1 1,1 0 0,-1 1-1,0-1 1,-3 2 0,-4 1-40,0 1 1,1 1-1,-1-1 1,1 1-1,0 1 1,-13 10 0,5-2-48,-30 32 1,28-23 3,-32 49-1,38-52 77,5-7 48,0 0 1,1 0-1,-6 16 0,11-25-16,1 0 0,-1 0 0,1 0 0,0 1 0,0-1-1,1 0 1,-1 1 0,1-1 0,0 0 0,0 1 0,0-1-1,1 1 1,0-1 0,-1 0 0,2 0 0,0 5 0,0-6-2,0-1 1,0 1 0,0-1 0,0 1 0,0-1-1,0 0 1,0 1 0,1-1 0,0 0-1,-1-1 1,1 1 0,0 0 0,0-1-1,-1 0 1,1 1 0,0-1 0,1 0-1,4 0 1,4 2 62,0-1 0,0-1 0,19 0 0,167-12 304,-162 6-342,-1-1 0,0-2 0,53-20 0,-7-5 9,-2-5 1,91-57-1,-148 78-151,-22 16 103,1 1 0,-1 0 1,0 0-1,0-1 0,1 1 0,-1 0 0,0 0 0,0-1 0,0 1 1,1 0-1,-1 0 0,0-1 0,0 1 0,0 0 0,0-1 0,0 1 1,0 0-1,0-1 0,1 1 0,-1 0 0,0-1 0,0 1 0,0 0 1,-1-1-1,1 1-4,-1-1 1,1 1 0,-1 0 0,1 0-1,-1 0 1,0-1 0,1 1 0,-1 0-1,0 0 1,1 0 0,-1 0 0,0 0-1,1 0 1,-1 0 0,1 0 0,-1 0-1,0 1 1,0-1 0,-8 2-30,1 0 0,1 1 0,-1 0 0,0 0 0,-9 6 0,-40 27-200,50-31 216,-37 26 4,2 1-1,1 3 1,-48 51 0,85-82 87,0 0 1,1 0 0,-1 0-1,1 1 1,0 0 0,1 0-1,-4 6 1,6-11-55,0 0-1,0 1 1,0-1-1,0 0 1,0 1-1,0-1 1,0 0-1,-1 1 1,1-1-1,0 0 1,0 1-1,0-1 1,1 0 0,-1 1-1,0-1 1,0 0-1,0 1 1,0-1-1,0 0 1,0 0-1,0 1 1,0-1-1,1 0 1,-1 1-1,0-1 1,0 0 0,0 0-1,1 1 1,-1-1-1,11 2 332,13-9 40,-14 1-349,-1 0 0,0 0 0,0-1 0,0 0-1,11-12 1,36-44-60,-53 59 41,99-116-264,-97 116-119,-3 6 111,-5 12-9,-8 21 117,2-14 93,3-6 94,0-1-1,-3 15 0,8-24-38,0-1 1,1 1-1,-1-1 0,1 1 1,0-1-1,0 1 0,0-1 0,1 1 1,-1-1-1,1 1 0,2 5 1,-2-9 19,-1 0 0,1 1 1,0-1-1,0 0 1,0 0-1,0 0 0,0 0 1,0 0-1,0 0 1,0 0-1,1 0 0,-1 0 1,0 0-1,0-1 1,1 1-1,-1 0 0,0-1 1,1 1-1,-1-1 1,1 1-1,-1-1 0,1 0 1,-1 0-1,1 0 1,-1 0-1,1 0 0,2 0 1,5-1 56,1 0 0,-1-1 0,11-3 0,-14 4-69,33-10 9,0-1-1,-1-2 1,0-2 0,-1-1-1,45-29 1,-64 34-24,-10 6-42,0 0-1,0 1 1,1 1-1,0-1 1,16-5-1,-24 10 35,-1 0 0,1 0-1,0 0 1,-1 0 0,1 0 0,0 0 0,-1 0 0,1 0-1,0 0 1,-1 0 0,1 0 0,0 0 0,-1 1-1,1-1 1,-1 0 0,1 0 0,-1 1 0,1-1 0,0 0-1,-1 1 1,1-1 0,-1 1 0,1-1 0,-1 1-1,0-1 1,1 1 0,-1-1 0,1 1 0,-1-1 0,0 1-1,1-1 1,-1 1 0,0-1 0,0 1 0,1 0-1,-1-1 1,0 1 0,0 0 0,0-1 0,0 1 0,0 0-1,0 3 7,1-1 0,-1 0 0,0 1 0,0-1 0,-1 1-1,0 4 1,-4 6-16,0 0 0,-1-1 0,0 0 0,-1 0 0,0 0 0,-15 18 0,17-27 90,-1 3 395,7-5-240,5-4-113,1-1-63,0 0 1,0-1-1,0 0 1,0 0 0,0-1-1,5-5 1,37-37 58,-13 10-188,-28 30 23,0 1 1,0-1-1,0 2 0,17-10 1,-24 14 42,-1 1 1,1 0 0,-1-1 0,1 1 0,-1 0 0,1 0 0,0 0 0,-1-1 0,1 1-1,0 0 1,-1 0 0,1 0 0,-1 0 0,1 0 0,0 0 0,-1 0 0,1 0-1,-1 0 1,1 1 0,0-1 0,-1 0 0,1 0 0,-1 0 0,1 1 0,0-1 0,-1 0-1,1 1 1,-1-1 0,1 0 0,-1 1 0,0-1 0,1 1 0,-1-1 0,1 1-1,-1-1 1,0 1 0,1-1 0,-1 1 0,0-1 0,1 1 0,-1 0 0,0-1 0,0 1-1,0-1 1,0 1 0,1 0 0,-1-1 0,0 1 0,0 1 0,0 3 0,0 1 1,0 0-1,0 0 0,-2 6 1,2-8 5,-2 10 47,1-8-32,0 0 0,0-1 0,0 1 0,1 0 1,0 0-1,0 0 0,1 0 0,-1 0 0,1-1 0,1 1 0,-1 0 0,5 9 1,-5-13 5,0 0 1,1 0 0,-1-1 0,1 1 0,-1-1-1,1 1 1,0-1 0,-1 0 0,1 0-1,0 0 1,0 0 0,0 0 0,0 0-1,0 0 1,0-1 0,0 1 0,0-1 0,0 1-1,0-1 1,4 0 0,2 1 31,0-1 1,0-1-1,0 1 1,13-4-1,2 0 56,-1-2-1,1-1 1,-1-1 0,0-1-1,31-17 1,-26 9-83,-1-1 0,0-2-1,-2 0 1,38-41 0,-21 14 112,48-75-1,-62 83-459,-21 33 113,-3 8 70,-4 13-10,0-9 122,-4 53-97,-3 0 0,-25 92-1,30-139 189,-1-1-1,-1 0 0,0 0 1,-1 0-1,0-1 1,0 1-1,-1-1 0,0-1 1,-15 15-1,17-20 6,0 0 0,0 0 0,-1-1 0,0 0-1,0 0 1,0 0 0,0 0 0,0-1 0,-1 0-1,1-1 1,0 1 0,-1-1 0,0 0 0,1-1-1,-1 0 1,-11-1 0,9 0-22,1 0-1,0-1 1,-1 0-1,1 0 0,0-1 1,0 0-1,0-1 1,1 1-1,-1-1 1,1-1-1,0 0 1,-7-6-1,11 9-30,1-1 1,-1 1-1,1-1 0,0 1 0,0-1 1,0 0-1,0 0 0,0 0 0,1 0 1,-1 0-1,1 0 0,0 0 0,-1-4 1,2 6-10,0 1 1,0-1-1,1 1 1,-1-1-1,0 1 1,0 0-1,0-1 1,1 1 0,-1-1-1,0 1 1,0 0-1,1-1 1,-1 1-1,0 0 1,1-1-1,-1 1 1,0 0 0,1 0-1,-1-1 1,0 1-1,1 0 1,-1 0-1,1 0 1,-1 0-1,1-1 1,-1 1 0,0 0-1,1 0 1,-1 0-1,1 0 1,17-1 14,9 2-60,0 1 1,45 9 0,55 21 107,4 1-42,115 13-3512,-66-3-6518,-93-15 5393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0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256 691 1408,'-1'-4'200,"0"0"0,1 1-1,-1-1 1,1 0 0,0 0 0,0 1 0,0-1-1,0 0 1,0 0 0,2-6 0,-1 6 191,0-1 1,0 0 0,-1 0-1,0 0 1,0 0 0,0 0-1,-1 0 1,-1-6-1,2 10-286,0-1-1,-1 1 0,1 0 1,-1-1-1,1 1 0,-1 0 1,0 0-1,1 0 0,-1-1 1,0 1-1,0 0 0,0 0 1,0 0-1,0 0 0,0 0 0,0 1 1,0-1-1,0 0 0,-1 0 1,1 1-1,0-1 0,-1 1 1,1-1-1,0 1 0,-1-1 1,1 1-1,-3 0 0,1 0 10,-1 0-1,1 0 1,-1 1 0,0-1-1,1 1 1,-1 0 0,1 0-1,0 1 1,-1-1-1,-5 4 1,-1 1 87,0 1 0,1 0 0,0 0 0,-16 17 0,10-7 80,-21 29 1,25-30-191,1 0 1,1 0 0,0 1-1,1 0 1,-8 25-1,15-39-50,0 0 0,0 0-1,1 0 1,-1 0 0,1 0 0,0 0-1,0 0 1,0 0 0,0 0-1,1 0 1,-1 0 0,1 0-1,0 0 1,0 0 0,0 0 0,0 0-1,0 0 1,1-1 0,-1 1-1,1 0 1,0-1 0,0 1 0,0-1-1,0 0 1,0 1 0,0-1-1,4 2 1,-2-1 58,0-1 1,1 1-1,-1-1 0,1 0 0,0 0 0,-1 0 1,1-1-1,0 1 0,0-1 0,0 0 1,0-1-1,0 1 0,0-1 0,0 0 0,0-1 1,5 0-1,-6 0-52,0 0 1,0 0 0,-1 0-1,1 0 1,0-1-1,-1 0 1,0 0-1,1 0 1,-1 0 0,0 0-1,0-1 1,0 1-1,0-1 1,-1 0 0,1 0-1,-1 0 1,1 0-1,-1-1 1,0 1-1,0 0 1,-1-1 0,1 1-1,-1-1 1,0 0-1,1-4 1,2-8 50,-1-1 0,0 0 0,-1 0 1,-2-27-1,0 18-113,-1 0 0,-1 0 0,-1 0 0,-9-33 0,11 58 10,0-6-64,-1-1-1,0 1 0,-1 0 0,0 0 0,0 0 0,-1 1 0,1-1 0,-2 1 0,-7-10 0,8 11-151,-3-3-233,7 8 434,0 0 0,0 0 0,0 0 0,0 0-1,0 0 1,0 0 0,0 0 0,-1 0 0,1 0 0,0 0-1,0 0 1,0 0 0,0 1 0,0-1 0,0 0-1,0 0 1,0 0 0,0 0 0,0 0 0,0 0-1,1 1 18,1 1-1,-1-1 0,1 1 0,-1-1 0,1 1 0,0-1 0,0 0 0,-1 0 1,1 0-1,0 0 0,0 0 0,0 0 0,0-1 0,0 1 0,4 0 0,-1 0 48,-1 0-1,1-1 0,0 1 0,-1-1 0,1 0 0,6-1 1,-6-1-17,1 1 1,0-1 0,-1 0 0,1-1 0,-1 1-1,0-1 1,9-6 0,29-27 192,-39 32-188,23-22 155,-2-2-1,39-57 1,-28 31-203,-3-2 0,43-100 0,-74 151 21,11-21-180,-13 26 173,1 0 0,-1 0-1,0 0 1,0-1 0,0 1-1,0 0 1,0 0 0,0 0 0,0 0-1,0 0 1,0 0 0,0 0-1,0 0 1,0 0 0,0 0-1,0-1 1,0 1 0,1 0-1,-1 0 1,0 0 0,0 0-1,0 0 1,0 0 0,0 0-1,0 0 1,0 0 0,0 0-1,1 0 1,-1 0 0,0 0-1,0 0 1,0 0 0,0 0-1,0 0 1,0 0 0,0 0-1,1 0 1,-1 0 0,0 0-1,0 0 1,0 0 0,0 0-1,0 0 1,0 0 0,0 0-1,0 0 1,0 1 0,1-1-1,-1 0 1,0 0 0,0 0 0,2 14-65,-5 24-22,-1 0 1,-2-1-1,-11 38 1,7-32 138,-38 187 25,-26 111-263,-15-3 989,73-283-337,-3 0 0,-28 57 0,41-102-181,1 0-1,-13 16 1,16-24-208,1 0-1,-1 0 1,1 0 0,-1 0-1,0-1 1,0 1 0,0-1-1,0 1 1,0-1 0,0 0-1,0 0 1,0 0-1,-1 0 1,1 0 0,0 0-1,-1-1 1,-4 2 0,6-2-50,1 0 0,-1 0-1,0 0 1,0-1 0,0 1 0,1 0 0,-1 0 0,0-1 0,0 1 0,1 0 0,-1-1 0,0 1 0,1 0 0,-1-1 0,0 1 0,1-1 0,-1 1-1,0-1 1,1 0 0,-1 1 0,1-1 0,-1 1 0,1-1 0,0 0 0,-1 0 0,1 1 0,-1-2 0,-3-20 230,4 21-238,0-12 14,1 1-1,0-1 0,1 1 0,0-1 0,5-14 1,-3 11-45,1 1 1,1-1 0,0 1 0,1 0 0,1 1 0,0-1-1,1 2 1,1-1 0,0 1 0,0 1 0,2 0 0,-1 0-1,2 1 1,-1 0 0,1 2 0,22-14 0,-12 11-120,1 0 1,0 1 0,1 2-1,0 0 1,1 2 0,-1 0-1,1 2 1,1 1-1,-1 1 1,41 1 0,-34 4-3735,-2 5 1057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16:21.89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2256 443 2240,'3'-7'2357,"-7"36"-1983,2-22-245,0 1 0,-1-1 0,0 0-1,0 0 1,-1 0 0,0 0 0,0-1 0,-1 1 0,0-1 0,0 0 0,0-1 0,-1 1 0,1-1 0,-1 0 0,-11 6 0,9-5-98,-7 3 129,1 0 1,0 1-1,-23 22 0,36-31-150,-1 0 0,1 1 0,0-1 0,0 0 0,1 0 0,-1 1-1,0-1 1,0 0 0,0 1 0,1-1 0,-1 1 0,1-1 0,-1 1-1,1-1 1,0 1 0,0-1 0,-1 1 0,1-1 0,0 1 0,0-1-1,1 1 1,-1 0 0,0-1 0,0 1 0,1-1 0,-1 1 0,1-1-1,-1 1 1,1-1 0,0 0 0,-1 1 0,2 1 0,0 0 26,0 0 1,-1 1 0,0-1 0,0 1-1,0 0 1,0-1 0,0 1 0,-1 6-1,4 12 119,-3-15-114,0 1 0,0 0 1,-1-1-1,0 1 0,0 0 0,-3 12 0,-24 85 396,-10 26 38,37-131-456,0 0-1,0 0 1,-1 1 129,1-1-130,0 0 1,0 0-1,0 0 1,0 0-1,0 0 1,0 0-1,0 1 1,0-1-1,0 0 1,0 0-1,0 0 1,0 0 0,0 0-1,0 0 1,0 0-1,0 1 1,0-1-1,0 0 1,0 0-1,0 0 1,0 0-1,0 0 1,0 0-1,0 0 1,0 0-1,0 1 1,0-1-1,1 0 131,-1 0-131,0 1 1,0-1-1,0 0 1,0 0-1,0 0 1,0 0-1,0 0 1,0 0-1,1 0 1,-1 0-1,0 0 1,0 0-1,0 0 1,8-6 248,10-14-249,-17 19 34,29-33 103,-8 10-118,-1 0 0,25-41 0,-9 10 17,-21 32-65,16-32 0,-27 48-126,1-3-323,-6 9 279,0 19-321,-5 189 246,4-185 156,1 5 94,5 45 0,-4-48 120,-2-20-115,1 0 0,0 0 0,1 0 0,-1 0 0,1 1 0,1 4 1557,3-18-1284,-5-19 112,0 27-341,-14 1-704,12 1 633,0-1-1,0 1 1,0 0 0,0 0 0,1 0 0,-1 0 0,0 0 0,1 0 0,-1 0 0,1 1 0,-3 1 0,-10 8-30,1-4 49,-2 2 49,0-1 1,-26 9-1,-70 28 358,26-10-119,-36 15-60,104-41-176,1 0-1,0 1 1,0 1 0,-17 15-1,15-10 72,2 1-1,0 1 0,-19 28 1,19-21-47,1 1 0,2 0 1,-13 33-1,-12 24 58,5-27-191,-2-2 1,-54 63-1,79-103 186,-23 31 592,30-43-202,11-8-33,3 0-450,76-44 150,-76 42-166,1-1 0,-1 0 1,0-1-1,-1 0 0,9-12 1,0-2-16,-1 0 1,-1-2 0,-2 0 0,19-42 0,-10 7-92,26-58-253,3 18 71,-38 72 78,-9 16 203,1 1 0,15-20 0,-22 31-25,1 1 1,-1-1-1,1 1 0,-1-1 1,0 1-1,1-1 0,-1 0 1,0 1-1,1-1 0,-1 0 1,0 1-1,0-1 0,0 1 1,1-1-1,-1 0 1,0 0-1,0 0 5,0 1 0,0 0 0,-1 0 0,1-1 1,0 1-1,0 0 0,0 0 0,0-1 0,0 1 0,-1 0 0,1 0 0,0 0 1,0-1-1,0 1 0,-1 0 0,1 0 0,0 0 0,0-1 0,0 1 1,-1 0-1,1 0 0,0 0 0,-1 0 0,1 0 0,0 0 0,-1 0 1,0-1-27,-1 1 0,1 0 0,-1 0 0,0 0 1,1 0-1,-1 1 0,1-1 0,-1 0 0,1 1 1,-1-1-1,1 1 0,-4 1 0,-4 3-15,1 1-1,-1 0 1,1 1-1,0 0 1,1 0-1,-1 1 0,-7 11 1,-41 64-10,53-78 72,-33 66-245,8-13 421,-153 249-288,138-245 228,-13 21-119,49-71-4,1 0 1,1 1-1,0 0 1,-5 16-1,-8 55 26,14-55 8,0 0-1,1 51 1,4-65-4,0 0 0,1-1 0,0 1 0,1-1 1,1 0-1,0 0 0,9 20 0,-11-29-4,1 0 1,0 0-1,0-1 0,0 1 1,1 0-1,0-1 0,0 0 1,0 0-1,0 0 0,0 0 1,1-1-1,0 0 0,-1 0 1,1 0-1,11 4 0,-10-5 8,1 0-1,0-1 1,0 1 0,0-1-1,-1-1 1,1 1-1,0-1 1,0-1 0,0 1-1,0-1 1,0 0-1,10-3 1,0-2 1,1-1 0,-1-1 1,0 0-1,-1-1 0,0-1 0,0 0 1,-1-1-1,0-1 0,-1-1 0,-1 0 0,0 0 1,15-20-1,4-16-188,-21 23 161,-7 15 72,-4 11-83,1 0 0,-1 0 0,0 0 0,0-1 0,0 1 0,0 0 0,0 0 0,0 0 0,0-1-1,0 1 1,0 0 0,0 0 0,0-1 0,0 1 0,0 0 0,0 0 0,0 0 0,0-1 0,0 1 0,-1 0 0,1 0-1,0 0 1,0 0 0,0-1 0,0 1 0,0 0 0,0 0 0,0 0 0,-1 0 0,1-1 0,0 1 0,0 0 0,0 0-1,0 0 1,-1 0 0,1 0 0,0 0 0,0 0 0,0 0 0,-1 0 0,1-1 0,0 1 0,0 0 0,0 0-1,-1 0 1,1 0 0,0 0 0,-1 0 107,1 0-145,0-3-48,-5-9-405,4 6 437,1 0-1,-1-1 1,-1 1-1,1 0 1,-4-10 0,-3-8-27,6 17 107,-1 0 0,0 0 0,-1 0 0,1 1 1,-1 0-1,-1-1 0,-9-9 0,-9-16-254,22 28 405,1 4-190,0 0 0,0 0 1,0 0-1,0-1 0,0 1 0,0 0 1,0 0-1,0 0 0,0-1 0,0 1 0,0 0 1,0 0-1,0 0 0,0-1 0,0 1 1,0 0-1,-1 0 0,1 0 0,0 0 0,0-1 1,0 1-1,0 0 0,0 0 0,0 0 1,-1 0-1,1 0 0,0 0 0,0-1 0,0 1 1,0 0-1,-1 0 0,1 0 0,0 0 1,0 0-1,0 0 0,-1 0 0,1 0 0,0 0 1,0 0-1,0 0 0,-1 0 0,1 0 1,0 0-1,0 0 0,0 0 0,0 0 1,-1 0-1,1 0 0,0 0 0,0 0 0,0 0 1,-1 0-1,1 0 0,0 0 0,0 1 1,0-1-1,0 0 0,-1 0 0,1 0 0,0 0 1,0 0-1,0 1 0,0-1 0,-1 1-2,0 0-1,0 0 0,1 0 0,-1 1 0,1-1 0,-1 0 1,1 0-1,-1 1 0,1-1 0,0 0 0,0 1 1,-1-1-1,1 0 0,0 1 0,0 1 0,2 23-167,-2-25 181,4 21 59,0 0-1,1 0 0,2-1 1,0 0-1,1 0 0,1-1 1,22 37-1,-13-24-267,-14-26 231,0 1 0,0-1-1,0 1 1,1-2-1,6 8 924,-10-13-919,0-1 0,0 0 0,0-1 0,0 1 1,0 0-1,0 0 0,0 0 0,0-1 0,0 1 1,0 0-1,0-1 0,0 1 0,-1-1 0,2 0 1,5-6 44,-1-1 1,-1-1 0,0 1 0,0-1-1,0 0 1,3-11 0,-3 7-112,-1 0 1,4-20-1,3-12 358,-6 25-418,-3 10-290,-3 15-566,0 12 828,1-12 238,-1 1 1,1-1 0,1 0 0,0 10 0,-1-14-88,0-1 0,0 0 1,0 1-1,0-1 0,0 0 1,0 1-1,-1-1 0,1 0 0,0 1 1,0-1-1,0 0 0,-1 1 0,1-1 1,0 0-1,0 1 0,-1-1 0,1 0 1,0 0-1,0 0 0,-1 1 1,1-1-1,0 0 0,-1 0 0,1 0 1,0 0-1,-1 1 0,1-1 0,0 0 1,-1 0-1,1 0 0,0 0 0,-1 0 1,1 0-1,-1 0 0,1 0 1,0 0-1,-1 0 0,1 0 0,-1 0 1,-28-21 477,20 15-542,1 0 1,-2 0-1,1 0 0,-1 1 0,-16-6 1,16 9 17,1 0 0,-1 0 0,0 1 0,0 1 1,1 0-1,-1 0 0,0 0 0,0 2 0,0-1 1,1 1-1,-1 0 0,-11 5 0,-9 5-11,0 0-1,-38 24 1,59-31 5,-100 62 56,97-58-19,0 0 1,1 0-1,1 1 1,0 1-1,0 0 1,-14 20-1,15-16-1,0 1 0,1-1 0,0 1 0,-9 33 0,14-39 1,1 1-1,0-1 1,1 1-1,0 0 1,0 0 0,2 0-1,-1-1 1,1 1-1,4 14 1,-4-17-10,99 373 7,-68-311 898,-32-69-875,1-1 0,-1 1-1,1-1 1,-1 1 0,1-1 0,-1 1 0,1-1 0,0 1-1,-1-1 1,1 0 0,0 1 0,-1-1 0,1 0 0,0 1-1,-1-1 1,1 0 0,0 0 0,-1 0 0,1 1 0,0-1-1,0 0 1,-1 0 0,1 0 0,0 0 0,0-1-1,0 1 1,21-4-42,-19 3-83,24-3-32,-18 2 169,-1 1 0,14-5 0,-18 5-6,-1-1 1,0 0-1,1 0 0,-1 0 1,0-1-1,0 1 0,0-1 1,0 0-1,0 0 0,-1 0 1,1 0-1,-1 0 0,0 0 1,0-1-1,3-6 0,1-4-39,-1 0-1,6-25 1,35-163 65,-44 194-23,-2 5-62,1-1-1,0 1 0,-1-1 0,1 1 1,1 0-1,-1-1 0,0 1 1,1 0-1,0 0 0,-1 0 0,4-3 1,-4 5 4,-1 0-1,1 1 1,-1-1 0,1 0 0,-1 0 0,0 0 0,1 1 0,-1-1 0,0 0 0,1 0 0,-1 0 0,0 0 0,0 0 0,0 0 0,0 0 0,0 1-1,0-1 1,0-2 0,0 0-180,-1 15-658,0-2 837,-4 18 1,3-17-50,0 1 0,-1 19 0,7 191 121,-1-199-32,-2-20 116,-1 0 1,1 0-1,-1 0 0,1 0 1,-1 0-1,0 0 0,0 0 1,-1 5-1,11-34 774,18-155-565,-23 139-449,-4 27-9,6-23 0,-7 35 145,1 0 0,-1-1 0,0 1 0,0 0 0,0-1 0,0 1 0,-1-1 0,-1-5 0,1 7-38,1-1 0,-1 1 1,1 0-1,0-1 0,-1 1 1,1-1-1,0 1 0,0 0 1,0-1-1,1 1 0,-1 0 1,1-1-1,-1 1 0,1 0 1,0-1-1,2-3 0,-3 5-54,1 0 0,-1 0-1,1 0 1,-1 0 0,1-1-1,-1 1 1,0 0 0,0 0-1,1 0 1,-1 0 0,0-1-1,0 0 1,4 14-790,33 154 597,-24-100 162,-6-34 160,-4-11 2,2 1-1,1-1 1,0 0-1,15 32 1,-19-49-54,2 4 54,0-1-1,0 1 1,1-1-1,9 11 0,-12-16-41,0 0-1,0-1 1,0 1-1,1 0 1,-1-1-1,1 1 1,-1-1-1,1 0 1,0 0-1,0 0 1,-1 0-1,1 0 1,0 0-1,0-1 1,0 0-1,0 1 1,3-1-1,3 0-94,0 0-1,0 1 1,0 0-1,-1 0 1,10 3-1,-25-5-57,-34-10-655,36 9 778,-1 0 0,1 0-1,0-1 1,0 0 0,0 1 0,1-2 0,-7-4-1,4 0 117,-1 0-1,2-1 0,-1 0 1,-7-14-1,-20-44 76,22 42-211,-4-7 6,-2 0 1,-22-30 0,27 45 30,0 1 0,-1 1 0,0 0 1,-2 1-1,-17-13 0,24 20 43,-1 0 0,2-1 0,-1 1 0,1-2 0,-10-11 0,16 18-57,1 0-1,-1-1 0,1 1 0,0 0 0,0 0 1,0 0-1,0-1 0,0 1 0,0-1 0,1 1 1,-1 0-1,1-1 0,0 1 0,0-1 0,0 1 1,0-1-1,0 1 0,0-1 0,1 1 0,-1-1 1,1 1-1,0-1 0,-1 1 0,1 0 0,0-1 1,0 1-1,1 0 0,-1 0 0,0 0 0,4-4 1,45-49-409,-44 50 407,-1 0 0,1 0 1,0 1-1,8-5 0,5-4-6,-10 7-138,1 1-1,-1-1 1,20-6 0,-28 12 140,0-1 1,0 1 0,0 0 0,0 0-1,0-1 1,0 1 0,1 0-1,-1 0 1,0 0 0,0 1-1,0-1 1,0 0 0,0 0 0,0 1-1,0-1 1,0 0 0,1 1-1,-1-1 1,0 1 0,0-1 0,-1 1-1,1 0 1,0-1 0,0 1-1,0 0 1,0 0 0,-1 0 0,1-1-1,0 1 1,0 0 0,-1 0-1,1 0 1,-1 0 0,1 0 0,-1 0-1,0 0 1,1 2 0,1 1-48,-1 0-1,0 1 1,0-1 0,0 1 0,0-1 0,-1 1 0,0-1 0,0 9 0,-15 124 289,-1 44 57,-9 68 377,21-208-522,0 6 476,3-45-564,1-1-36,0-1 1,0 1 0,0 0-1,0-1 1,0 1 0,0-1 0,-1 1-1,-3 3 978,10-93-407,-3 57-531,29-319-910,-27 257-1440,1 118 2037,-2-6 103,0 10 450,-9 121 753,3-164-866,0 1 0,1-1 0,1 1 1,2-27-1,-2 32-187,2-6-313,6-27 0,-5 26 168,3-22 0,1-5 97,-5 31 8,0 0-1,0-17 0,-2 25 27,0-1-1,0 1 1,0 0 0,1 0-1,-1-1 1,1 1-1,0 0 1,0 0-1,1 0 1,1-5-1,4-1-3,-3 5-1,-1 0-1,0 0 1,0 0 0,0-1 0,2-7 0,9-21 145,-9 23-29,-1 0 0,6-21 0,-7 22-116,0-1 0,8-17 0,5-14-77,-3 13-4,-11 26 99,0-1 0,-1 1 1,1-1-1,-1 0 1,1 1-1,-1-1 1,0 0-1,0 0 1,0-4-1,2-5-515,-6 22 41,-11 27 497,-3 6 96,-2 0 0,-1-1 0,-26 38 1,34-61-33,-1-1 1,-1 0-1,0-1 1,-1 0-1,0-2 1,-2 1 0,0-2-1,-30 19 1,19-17 58,3-2-135,-30 21 1,49-30-44,0 1 0,0 0 0,0 0 0,1 1 0,-1-1 0,1 1 0,1 1 0,-1-1 0,-5 11 0,9-14 50,0 0 0,0-1 0,0 1 0,0 0 0,1 0 0,-1 0 0,1 0 0,0 1 0,0-1 0,0 0 0,0 0 0,0 0 0,1 0 0,-1 0 0,2 4 0,2 2 9,-1 0 0,2 0 1,7 13-1,4 7-196,-8-12 199,1-1 1,0 0-1,18 22 1,-24-33 0,1-1 0,0 0 0,0 1 0,0-1 0,1 0 0,0-1 0,-1 1 0,1-1 0,0 0 0,1 0 0,-1-1 0,0 0 1,1 0-1,0 0 0,5 1 0,-7-2-6,-1-1 0,0 0 0,1-1 0,-1 1 0,0 0 1,1-1-1,-1 0 0,0 1 0,0-1 0,0-1 0,0 1 0,0 0 1,0-1-1,0 1 0,0-1 0,0 0 0,-1 0 0,1 0 1,-1-1-1,1 1 0,-1 0 0,0-1 0,0 0 0,3-4 0,2-4 56,-1-1 0,0 0-1,0-1 1,6-22 0,6-30-3,11-31-52,-20 68 38,-1-2 0,-1 1 0,5-53 0,-11 64-149,3-15-52,1-4 104,0-4-150,-3 30 151,0 0 0,1 0 0,0 1 0,1-1 0,0 1 0,1 0 0,10-17 0,-12 22 42,0 0 1,0-1-1,0 1 0,0-1 0,1-6 0,10-19-400,-4 18 405,-5 7-88,-4 5 72,-1 0-1,1 1 0,-1-1 0,1 0 1,-1 1-1,1-1 0,0 0 0,-1 1 0,1-1 1,0 1-1,0-1 0,-1 1 0,1-1 1,0 1-1,0 0 0,0-1 0,-1 1 1,1 0-1,0 0 0,1-1 0,-1 1 92,4 8-780,-2-2 657,0 0-1,0 1 0,-1-1 1,1 0-1,-2 1 1,1-1-1,-1 1 1,0-1-1,0 1 1,0 12-1,-2 11 98,-6 39 1,7-67-46,-4 14-38,0 0 1,-1 0-1,0 0 1,-13 24-1,12-28 45,-17 40-127,2 0 1,-18 68-1,2 67 409,30-136-191,2 0 1,2 58 315,3-108-367,0 0-1,1-1 1,-1 1 0,0-1 0,0 1 0,1-1 0,-1 0 0,0 1 0,1-1 0,-1 1 0,0-1 0,1 1 0,-1-1 0,1 0 0,-1 1-1,1-1 1,0 1 0,1-2-54,0 0 0,0 0 0,0-1 0,-1 1 0,1 0 0,0-1 0,0 1 0,-1-1 0,3-2 0,-3 3-88,0 0-136,0 1 217,-1 0 0,1-1 0,-1 1 0,1-1 0,-1 1 0,1-1 0,-1 1 0,1-1 0,-1 1 0,1-1 0,-1 1 0,1-2 0,2-1 0,1-1-20,1 0 0,1 0 1,-1 1-1,0 0 0,1 0 1,0 1-1,-1-1 0,1 1 1,0 1-1,0-1 0,12-1 1,-1 2 38,0-1 0,0-1 0,0 0 1,29-11-1,-25 7-100,45-7 0,-63 13 52,0 1 1,1-1-1,-1 1 0,1 0 0,-1 0 1,1 1-1,-1-1 0,1 1 0,-1-1 1,0 1-1,1 0 0,-1 0 0,0 1 1,0-1-1,1 1 0,-1-1 1,0 1-1,-1 0 0,6 5 0,19 15-84,26 29 0,-12-17 960,-42-33-757,-3 0-112,1-1 0,0 1 0,-1 0 1,1-1-1,-1 0 0,1 0 0,-1 0 0,1 0 0,0-1 0,-6 0 1,-12-1-71,-35-7 278,28 6-43,27 3-96,15-4-22,-9 2-28,0 1 0,0 0 0,0 0 0,1 0 0,-1 0 0,0 1 0,0 0-1,0 0 1,11 1 0,3 0 98,-2-2 69,0 0 1,-1-1-1,1-1 0,0-1 1,-1 0-1,23-9 0,-30 10-199,1 0 0,0 1 0,-1 1 0,1 0 0,11 0 0,13-2 228,51-17 136,-29 10-241,-32 4-80,35-2 0,189 3 327,-114-4-299,-53 6 27,-76 2-28,0 1 0,-1 0 0,1-1-1,0 0 1,0 0 0,0-1 0,-1 1 0,1-1-1,7-4 1,-7 4-95,0-1 57,0 1-1,1-1 1,-1 1-1,0 1 1,1-1 0,0 1-1,-1 0 1,9 0 0,4 0 8,33-7 0,-31 4 51,17 0-43,50-1 0,-8 2 54,-30 1-67,-33 3 41,32-5 0,-47 4-40,27-5 72,47-2 0,-66 7-49,1-2 0,-1 1 1,1-1-1,17-6 0,-15 4 17,0 0-1,14-1 0,-9 2 8,23-7 1,3-1-15,33-7-6,25-5 48,132-15-141,-185 32 148,1 2-1,55 2 1,-48-4-111,-4-3 233,-31 5-127,0 1 0,30-1 0,-41 4-205,110 4-63,-81-2 78,-29-3 102,1 2 0,17 2 0,14 2-114,-30-4 259,24 5 0,-19-3-122,0 0 0,1-1 1,33-2-1,-38 0 36,-5 0-1,-1-1 1,0 1-1,1-2 1,-1 1 0,12-5-1,-14 5-7,-1-1 0,0 0 0,0 0-1,0 0 1,0 0 0,-1-1 0,1 1 0,-1-1-1,1 0 1,5-7 0,-8 9-62,0-1 1,0 0 0,-1 1 0,1-1-1,0 0 1,-1 0 0,1 0-1,-1 0 1,1 0 0,-1 0-1,0 0 1,0 1 0,0-1-1,0 0 1,0 0 0,0 0-1,-1 0 1,1 0 0,-2-3-1,1 2-65,0 1-1,0-1 1,0 0-1,0 1 1,-1-1-1,1 1 0,-1-1 1,0 1-1,0 0 1,0 0-1,0 0 1,-3-3-1,1 2 25,0 1-1,-1-1 0,1 1 1,0 0-1,-1 0 1,1 1-1,-1-1 1,1 1-1,-1 0 0,-7-1 1,-30-6-328,23 7 363,17 1 30,-1 0 1,0 0-1,1 0 0,-1 0 1,1-1-1,-1 1 0,1-1 1,-1 0-1,1 1 0,-1-1 1,-2-1-1,4 1-36,-7-8 560,8-11-288,0 19-165,1-10 378,16-10 75,-16 18-586,4-36 665,-5-76-441,-1 103 64,1 10-211,-1 0-1,1 1 0,0-1 0,0 0 1,0 0-1,0 1 0,0-1 0,1-2 0,1-7-37,-1 0-1,-1 0 0,0 1 0,-1-14 1,0-3 21,1 22-8,0 0 33,0 1 1,0-1 0,0 1-1,-1 0 1,0-1-1,-1-5 1,1 4-17,0 1-1,0 0 1,1 0-1,0-1 1,0 1-1,1-7 1,0-6-218,-1-83 169,-5 82 181,4 17-139,0-1 0,0 1 0,0-1 0,1 0 0,-1 1 0,0-4 0,2 3 15,-1 1 1,-1 0-1,1-1 0,0 1 1,-1 0-1,1-1 0,-1 1 1,0 0-1,1-1 0,-1 1 1,0 0-1,-1 0 0,1 0 1,0 0-1,-2-3 0,2 4-24,1 0-1,-1 0 0,1 0 1,0 0-1,-1 0 0,1 0 1,0 0-1,0 0 0,0 0 0,0 0 1,0-2-1,-3-12 85,-1 10-73,3 5-6,1-1 0,0 1 0,-1 0 0,1-1 0,0 1 0,-1 0 0,1-1 0,0 1 0,-1-1 0,1 1 0,0-1 0,0 1 0,-1-1 0,1 1 0,0-1 0,0 1 0,0-1 0,0 1 0,0-1 0,0 1-1,0-2 1,-4-5-42,-1-3 10,-14-3 117,18 13-94,0-1 0,0 1 0,0-1 0,0 1 0,0-1 0,0 0 0,0 0-1,0 1 1,0-1 0,0 0 0,0 0 0,-1-2 0,-4-3 202,4 3-98,0 0 0,0 0 0,1 0 0,-1 0 0,-2-6 0,3 7-90,0-1 0,0 1 0,0 0 0,-1-1-1,0 1 1,1 0 0,-1 0 0,0 0 0,-3-2-1,-4-18 226,9 22-247,0-1 1,0 1-1,0 0 1,0-1-1,0 1 0,0 0 1,0-1-1,0 1 1,0 0-1,1-1 1,-1 1-1,0 0 1,0-1-1,0 1 0,0 0 1,0-1-1,1 1 1,-1 0-1,0-1 1,0 1-1,1 0 1,-1 0-1,0-1 1,0 1-1,1 0 0,-1 0 1,0-1-1,1 1 1,5-2-51,0 1 0,0 0 0,1 1 0,6-1 1,18-1 64,-18-1 103,0 0 0,-1 0 1,1-1-1,-1-1 0,0 0 1,21-13-1,-17 9-165,-11 6 66,1 0 0,0-1 0,-1 1 0,0-1 0,0 0 0,0-1 0,7-7 0,17-20 45,-24 27 10,0 0 0,0 0 0,0-1 0,0 0 0,-1 0 0,0 0 0,0 0 0,4-11 0,2-7-129,1 0 0,15-22 0,-11 19-43,-10 18 87,1 1 0,0 0-1,14-14 1,8-10 51,-30 46-1692,-15 22 1775,-4-2-181,2 0 1,-16 38-1,33-68 134,1-1-1,-1 1 0,0-1 1,-1 0-1,-3 5 1,-15 21-298,12-24 1840,9-6-1575,0-11 459,3-12-640,22-92 113,-16 78 208,-8 27-194,2-1 1,-1 1 0,2 0-1,-1 0 1,2 0 0,-1 1-1,1-1 1,10-13 0,36-50 149,-32 45 6,-7 6-107,-10 18-10,0 1 0,0 0-1,1 0 1,-1 0 0,7-6 0,47-53-52,-28 30 124,-24 28-78,0 0-1,0 0 0,-1-1 1,0 1-1,0-1 0,-1 0 1,1 1-1,-1-1 0,-1 0 1,1 0-1,-1 0 0,0-1 1,0 1-1,-1 0 0,0-7 1,2-6-54,0 0 0,8-33 0,-6 33 78,1 6-11,-4 11-9,0 0 0,-1 0 0,1 0 1,0 0-1,-1 0 0,0-1 0,1-2 0,0-8-37,0 0 0,2-1 0,6-24 0,-1 8-31,1 4 57,-7 21-5,0 1 1,-1-1-1,1 0 1,-1 0-1,0 0 1,0-6-1,5-27 55,-6 37-40,-1-1-24,1-1 1,0 0-1,1 1 0,-1-1 1,0 1-1,1-1 0,-1 0 1,3-4-1,1-17 101,-4-5-501,0 28 470,-4-2-166,-5-3 71,8 1 115,1 3-27,0 1 1,-1 0-106,0 0 64,0 0 1,1 0-1,-1 0 0,0 0 0,0 0 1,1 0-1,-1 0 0,0 0 0,0-2 1,-3-4 20,3 6-2,-1-1 0,1 0 0,-1 1 0,1-1 0,-1 0 0,1 0 0,0 0 0,0 0 0,-1-3 0,1 3-32,1 1-1,-1-1 0,1 1 1,-1-1-1,1 1 0,-1-1 1,0 1-1,0 0 0,0-1 1,0 1-1,0 0 1,0 0-1,0 0 0,-2-1 1,-22-19 43,17 14-64,-10-9 20,12 10 27,0 1 0,0-1 1,-14-7-1,18 12-20,0-1 0,1 1 0,-1-1 0,0 1 0,1-1 0,-1 0 0,-2-3 0,-8-8-18,-7 1-45,1-1 0,0-1 0,-21-22 0,30 27-46,0 1-1,-1 0 1,0 0 0,0 1-1,-1 0 1,-18-8-1,18 10-5,7 2 99,-1 1 1,1 0-1,-1 0 0,1 0 0,-1 1 0,0 0 0,-8-2 0,-28-2 81,29 6-104,0-1-1,0 2 0,0 0 1,1 0-1,-1 1 0,1 0 1,-12 6-1,-33 8-52,-77 15 0,19-6 119,-2 0 59,45-11 27,55-12-72,0-2 0,-1 1 0,-31-3 0,11 0 19,28 0-30,1 0 1,-1 0-1,0-1 0,0-1 0,-8-2 0,-8-3 127,-5 1-19,13 4-123,-29-11 0,0-2-98,-79-16-1,45 13 115,35 9-144,30 8 114,0-2-1,1 0 1,-1 0 0,1-1-1,0-1 1,0 0 0,-23-16-1,1 3-136,29 16 174,1 0 0,-1-1 0,0 0 0,-9-7 0,8 4-42,-1 0-1,0 1 0,0 0 1,0 1-1,-1 0 1,0 0-1,-13-4 1,-76-16-72,93 24 27,-158-27-79,35 7 312,89 16-264,1 2 0,-56 2 0,49 2 68,21 0-41,0 2 1,0 1-1,-33 9 1,-11 2-64,-100 21 325,136-27-254,0 2-1,1 1 0,-31 17 0,22-8 63,-111 56-73,112-60-50,-78 24-1,-35 11 121,78-24 70,46-18-73,2 1-1,-1 1 0,1 1 1,1 2-1,1 0 0,0 2 1,-35 30-1,17-9 839,44-40-836,-1 1-1,1-1 0,-1 1 1,1-1-1,-1 1 1,1-1-1,0 1 1,-1 0-1,1-1 1,0 1-1,0 0 1,0-1-1,0 1 1,0 0-1,2-1 0,22-18-363,-16 12 297,-2 3 32,0 1 1,1-1-1,-1 1 0,1 1 0,10-5 1,46-11-116,-34 10-47,132-31 116,-69 18 42,69-32-22,-17 5 61,93-8-105,16-3 122,-169 31-296,-59 28 118,-24 1-16,-3 6-346,0-1 490,0 1 0,0-1 1,0 0-1,-1 0 0,0 1 1,0-1-1,0 0 0,-1-1 1,0 1-1,0 0 0,0-1 1,-6 7-1,1-2 17,-1 0 0,-1 0 0,1-1 0,-20 14 0,-59 30 15,-108 48-1,154-78-28,0 1-1,2 2 0,-45 35 1,59-38 61,-25 28 0,1-2 57,21-22 59,13-10-49,0-1-1,-1-1 1,-37 22 0,47-33-53,0 1 1,0-2 0,0 1 0,-1-1 0,1 0 0,-1 0 0,1-1 0,-1 0 0,0-1 0,-11 0 0,14 0-16,0-1 0,-1 0 0,1 0 0,0 0 1,0-1-1,0 1 0,0-1 0,0 0 0,0-1 0,1 1 1,-1-1-1,1 0 0,0 0 0,0-1 0,-7-6 0,4 2-141,2 1-1,-1-1 0,1 0 0,0 0 0,1 0 1,-1-1-1,2 0 0,-1 1 0,1-2 0,1 1 1,0 0-1,0 0 0,1-1 0,0 1 0,0-1 1,1 1-1,0-1 0,1 1 0,0 0 0,1-1 1,0 1-1,0 0 0,1 0 0,0 0 0,1 0 0,0 0 1,5-9-1,-7 15 85,-1 0 1,1 0 0,-1 0-1,0-1 1,0 1-1,-1 0 1,1-1-1,-1 1 1,1-1-1,-1 1 1,0-5 0,-1 7 12,1-1 0,0 0 0,0 1 0,0-1 0,-1 0 1,1 1-1,-1-1 0,0 1 0,1-1 0,-1 1 1,0-1-1,0 1 0,0-1 0,0 1 0,0 0 1,0-1-1,0 1 0,0 0 0,-1 0 0,1 0 0,0 0 1,-1 0-1,1 0 0,-3-1 0,-2-1-43,0 1-1,0 0 1,0 0-1,-1 1 1,1-1-1,0 1 0,-1 0 1,1 1-1,-1 0 1,1 0-1,-1 0 1,-10 3-1,-16 7-49,1 1-1,0 2 0,-35 20 1,0-1 157,-17 8 80,3 3 0,1 4 0,2 4 0,-124 104 0,180-136-94,-72 61 490,61-51-63,96-80-571,22-1 27,145-67 0,-124 67 47,-93 46 13,142-69-20,-109 56 21,70-21 1,139-16 1,34-9 28,-2 9 183,-47 11 22,-203 35-181,-1-3 0,64-29 0,-30 4 296,1-7-684,-57 37 311,0 1 0,0 1-1,1 0 1,-1 1 0,1 1-1,0 0 1,21-2 0,495-48 335,-402 46-264,134 8 0,-66 14 8,41 1 416,-82-17-379,192-29 0,-318 25 15,36-11-1,-37 9-156,41-7 0,-13 9-73,58 0-1,-45 6 121,-68 0 138,-9-3-208,-15 0-67,-39 0 0,-173 12-279,-320 62-76,444-53 516,0-4 1,-155-2-1,205-12 40,-229-4-44,255 1 119,1-2 1,-58-16-1,-15-3-234,42 13 249,-49-6-507,105 16 374,-17-3 127,15 1-215,7 2-249,12-3 297,214-61-306,-182 54 404,92-22 0,-110 28-111,0 2 0,0 0 0,43 0 0,72 12-200,-29-1 225,-8-6 244,182-19 0,-169 11-227,-53 4 0,106 1 155,-90 2-177,33 6 316,-67-3-97,-30-4-99,0 0 0,0 0 0,0-2 0,0 0 0,0 0 0,20-7 0,-16 4 85,0 2-223,23-3 1,-13 3 75,53-4-148,121 4 1,-108 4 222,-86-1-99,130 5-66,-39-1 32,9 5 145,24 3-230,-57-2 142,-49-6 1,45 2 0,7-6 460,-75 0-550,8 0 22,-5 1 36,-3-1 3,-1 0 0,1 0 0,-1 1 0,1-1 1,0 0-1,-1-1 0,1 1 0,-1 0 0,1 0 0,-1-1 0,1 1 0,-1-1 0,1 1 1,-1-1-1,3-1 0,-2 1-10,-1 0 1,1 0-1,-1 0 1,1 0-1,0 1 1,-1-1-1,1 0 0,0 1 1,0-1-1,2 0 1,-2 1 20,0 0 1,0-1-1,0 1 1,0-1 0,0 0-1,0 0 1,0 0-1,0 0 1,0 0-1,3-2 1,-5 2 34,2 0 22,5-3-107,23-11-27,-7 11-337,-21 4 402,-1 0-1,0 0 0,0 0 1,0 0-1,0 0 1,0 0-1,0-1 1,0 1-1,0 0 0,0-1 1,0 1-1,0-1 1,0 1-1,1-2 0,-1 2 33,22 3-124,-22-3 150,1 0-213,-2 0 115,0 0 1,0 0-1,1 0 0,-1 0 1,0 0-1,0 0 0,1 0 1,-1 0-1,0 0 1,1 0-1,-1 0 0,0 0 1,0 0-1,1 0 0,-1 0 1,0 0-1,0 0 1,0 0-1,1 1 0,-1-1 1,0 0-1,0 0 0,1 0 1,-1 0-1,0 1 1,-1 7 52,-1 1 0,0-1 0,0 1 0,-1-1 1,0 0-1,-5 10 0,-3 9-79,-5 16 38,-1 0-1,-2-2 1,-2 0-1,-2-1 1,-2-1-1,-1-2 1,-1 0-1,-41 39 1,43-52 51,15-15-27,0 0 0,1 0 0,0 1-1,1 0 1,0 0 0,-8 15 0,3-1 12,6-10 17,0 0 0,-7 20 0,-6 18-159,10-27 338,-6 26 1,16-51-163,-1 0 0,1 1 0,0-1 0,0 1 0,-1-1 0,1 1 0,0-1 0,0 0 0,0 1 0,0-1 0,0 1 0,0-1 0,0 1 0,0-1 0,0 1 0,0-1 0,0 1 0,0-1 0,0 1 0,0-1 0,0 0 0,0 1 0,0-1 0,1 1 0,-1-1 0,1 1 0,12-10 539,-12 9-614,63-61 544,-2 3-223,67-49-129,-113 93-243,0 0 0,-2-2-1,1 0 1,-2 0 0,16-26 0,-23 32 57,-2 3 33,0 1 1,-1 0-1,1-1 0,-2 0 1,5-12-1,-4 9 12,-2 8-78,0 1 0,0-1 0,-1 0 0,1 1 0,-1-1 0,0 0 0,1 1 0,-1-1 0,0 0 0,0 0 0,0-1 0,2 7-839,0 0 801,0 0-1,-1 0 0,0 0 1,0 0-1,0 0 0,0 1 1,0 6-1,-2 39-152,0-21 482,1 13 1053,-1-58-746,0 12-615,0 1-1,0-1 1,-1 1 0,1 0-1,-1-1 1,0 1-1,0 0 1,0 0 0,-1 0-1,1 0 1,-5-4 0,2 5 22,1-1 1,0 1 0,-1-1 0,1 1-1,-1 1 1,0-1 0,1 1 0,-9-2-1,-7 0-5,0 0-1,0 2 0,-1 0 0,-28 3 0,-82 16-204,72-8 173,11-3 26,0 1 0,-85 29 0,129-36 143,0 0 1,0 0-1,0-1 1,1 1 0,-1-1-1,0 0 1,0 0-1,0 0 1,-7-2-1,-10 0 132,18 2-193,0-2-1,0 1 1,1 0 0,-1 0-1,0-1 1,1 1 0,-1-1-1,1 0 1,-1 0-1,1 0 1,0 0 0,-3-3-1,-1-1 45,-5-4 19,4 4-79,1 0-1,-1 0 0,1-1 1,0 1-1,1-1 0,-7-11 0,6 8-82,5 9 72,0 1 1,0-1-1,1 0 1,-1 0-1,0 0 1,1-1-1,-1 1 1,0 0-1,1 0 0,0 0 1,-1 0-1,1-1 1,0 1-1,-1 0 1,1 0-1,0 0 1,0-1-1,0 1 1,0 0-1,0 0 1,0-1-1,1 1 1,-1 0-1,0 0 1,1-1-1,-1 1 1,1 0-1,-1 0 1,2-2-1,32-47-368,-33 57-1029,-3 15 1288,1-17-7,-6 40 25,-2 0 0,-2-1 0,-17 43 0,-36 108 70,-12 30 89,-17 7 65,76-177-98,2 1 1,-10 85-1,21-116 18,-30 277 320,22-224-321,3-27 119,8-44-146,1-6 2,0 0 0,0 1 0,0-1 0,-1 1-1,1-1 1,0 0 0,-1 1 0,1-1 0,-1 0 0,0 2 0,1-2-9,-1-1 0,1 1 0,0-1 0,0 1 0,0-1 0,0 1 0,0-1 0,-1 1-1,3 8 1813,15-41-2054,0 0 0,14-43-1,16-70-191,-1 4 48,-33 106 304,91-227 117,-83 212-65,18-63 0,5-55-222,-19 69 64,-14 50 196,-6 26-112,12-35 1,-12 40-51,-5 15 20,1 0 0,0 0 0,0 1 0,0-1 0,0 0 1,3-3-1,-8 113-1204,-25 163 533,-45 151 680,8-145 165,2-10-32,1 128 1161,60-374-1084,1-5 452,0 23-1,12-48 480,1-7-885,-2 0-1,0-1 1,-1 0-1,10-33 1,1 0-35,23-51 130,56-161-361,-34 17 119,-3 9-90,-23 99-57,52-172 135,-69 252-43,2 1 1,3 0-1,3 2 0,57-83 1,-69 111 18,-13 19-451,2 0 0,-1 1-1,9-11 1,-14 32-353,-99 480 189,32-198 594,33-127 65,-58 341 91,31-91 757,61-417-849,-32 233 483,32-221-430,0-12 85,1 0 1,-1 0-1,0 0 1,-1 0-1,1 0 1,0 0-1,0 0 1,-1 0-1,1 0 1,-1 0-1,0 0 1,-1 2-1,5-9 4,0 0-1,-1 1 0,0-2 1,0 1-1,0 0 1,0 0-1,-1-1 1,1-4-1,3-12-51,57-278-187,-14 53 95,-20 126 70,102-384-325,3 65-131,-130 428 357,50-138-1269,-51 146 734,0 9 157,-2 18-60,-1-12 335,0 17-161,-1 0 1,-8 37 0,-19 60 514,5-28-276,-68 272-172,-39 160 1013,109-435-778,-3 26 650,17-66 1355,46-176-1307,63-137 1,32-87-529,-51 119-330,-81 225 150,115-278-696,-93 236 77,-23 73-1707,-4-6 2289,0-1 0,-11 35 0,5-21 32,-17 66-65,-62 199-214,15-128 992,69-163-590,3-7-21,1 1-1,-1-1 1,1 1-1,0 0 0,0 6 1004,4-11-986,1 0 0,0 0 0,-1-1 0,1 0 0,-1 1 0,0-1 0,1 0 0,-1 0 0,0-1 0,0 1 0,5-6 0,-7 7-104,9-9 90,0-1 0,0 0 0,-1-1 0,0 0 0,-1-1 0,0 0-1,11-26 1,-3-5-40,14-53 1,-11 31-64,10-27-151,4-9 6,27-135-1,-52 190 139,12-93-446,-16 106 307,0-28-477,-1 52 61,-10 216-1464,-5-113 2128,-18 159-322,-53 313 670,49-380-165,-58 254 714,67-340-792,-17 147 0,12-88-163,15-85 108,-2-9-105,9-37 155,-14 28-173,20-50 50,0-1 1,0 0-1,0-1 0,-1 1 1,-5 7 244,3-10 644,5-1-948,0 0 1,0 0-1,0 0 1,0 0-1,0 1 1,0-1-1,-1 0 0,1 0 1,0 0-1,0 0 1,0 0-1,0 0 1,0 0-1,-1 0 1,1 0-1,0 0 0,0 0 1,0 0-1,0 0 1,0 0-1,-1 0 1,1 0-1,0 0 0,0 0 1,0-1-1,0 1 1,0 0-1,-1 0 1,1 0-1,0 0 1,0 0-1,0 0 0,0 0 1,0 0-1,0 0 1,0-1-1,-1 1 1,1 0-1,0 0 1,0 0-1,0 0 0,0 0 1,0-1-1,0 1 1,0 0-1,0 0 1,0 0-1,-3-5 48,1 0 1,0 0-1,1-1 0,-1 1 0,1 0 1,-1-7-1,0-16-175,1 1 0,1-1 0,5-34 0,-2 37 60,70-481-613,-61 437 186,-2-1 0,1-117-1,-12 181-162,-1 9 82,-3 13-122,3-11 640,-13 34-155,-2-1 0,-25 43 0,-9 19 40,-20 83 145,15 7 14,11-36 41,34-119 15,-57 171 1100,60-178-746,6-21-179,0 0 0,0 0 0,-4 7 0,6-14-219,0 0-1,0 0 0,0 0 1,0 1-1,0-1 0,0 0 1,0 0-1,0 1 0,0-1 0,0 0 1,0 0-1,0 0 0,0 1 1,0-1-1,-1 0 0,1 0 1,0 0-1,0 1 0,0-1 0,0 0 1,0 0-1,-1 0 0,1 0 1,0 0-1,0 1 0,0-1 1,-1 0-1,1 0 0,0 0 0,0 0 1,0 0-1,-1 0 0,1 0 1,0 0-1,0 0 0,-1 0 1,1 0-1,0 0 0,0 0 0,-1 0 1,1 0-1,0 0 0,0 0 1,0 0-1,-1 0 0,1 0 0,0 0 1,0 0-1,-1 0 0,1-1 1,0 1-1,-1-1 36,1 0 1,-1 0-1,0 0 1,1 0-1,0-1 0,-1 1 1,1 0-1,0 0 1,-1 0-1,1-3 0,0-62 643,0 44-632,19-238-23,-6 124-416,67-919-584,-44 536 789,-31 364 27,-5 155 132,0 0 0,0-1 0,0 1 1,0 0-1,0 0 0,0 0 0,0 0 0,1 0 0,-1 0 0,0-1 0,0 1 0,-1 0 1,1 0-1,0 0 0,0 0 0,0 0 0,0 0 0,0 0 0,0-1 0,0 1 0,0 0 1,0 0-1,0 0 0,0 0 0,0 0 0,0 0 0,0 0 0,0 0 0,0-1 0,-1 1 1,1 0-1,0 0 0,0 0 0,0 0 0,0 0 0,0 0 0,0 0 0,0 0 0,0 0 1,-1 0-1,1 0 0,0 0 0,0 0 0,0 0 0,0 0 0,0 0 0,0 0 0,-1 0 1,1 0-1,0 0 0,0 0 0,0 0 0,-8 6-475,-8 15-7,6-3 315,1 1 0,1 0 0,-9 34 0,16-49 170,-7 21-46,-110 311-295,5-58 227,28-68 70,-133 393 416,151-369 1055,57-201-815,9-32-569,1-1-1,0 1 1,0-1 0,0 1 0,0-1 0,0 1-1,0-1 1,-1 1 0,1-1 0,0 1 0,0-1 0,-1 1-1,1-1 1,0 0 0,-1 1 0,1-1 0,0 0-1,-1 1 1,1-1 0,-1 0 0,1 1 0,0-1-1,-1 0 1,1 0 0,-1 1 0,1-1 0,-1 0 0,0 0-1,0-1 3,0 1 0,1-1 0,-1 0 1,1 0-1,-1 0 0,0 0 0,1 0 0,-1 0 0,1 0 0,0 0 0,-1 0 0,1 0 0,0 0 0,0 0 0,0-2 0,-4-18 117,2 0 0,0 0 0,2-21-1,8-72-150,28-164-354,36-100-302,-27 156 514,85-326-735,-127 537 738,1 0-1,-2 0 0,0-1 1,2-13-1,-11 54-955,-62 263 581,32-148 469,-53 281-166,64-301 338,-61 380 885,71-401-444,11-70 273,-14 47-1,19-79-820,0-1 0,0 0 0,0 0 0,0 1 0,0-1 0,0 0 0,0 1 0,0-1 0,0 0 0,0 0 0,0 1 0,0-1 0,0 0 0,0 0 0,-1 1 0,1-1 0,0 0 0,0 0 0,0 1 0,0-1 0,-1 0 0,1 0 0,0 0 0,0 1 0,0-1 0,-1 0 0,1 0 0,0 0 0,0 0 0,-1 1 0,1-1 0,0 0 0,0 0 0,-1 0 0,-3-13 584,0-22-487,1 0 1,4-57-1,14-74-477,7-37 54,21-151-96,-40 335 187,-1 1 0,-1-23-1,-2 32-325,1 9 529,0 0 0,-1 0-1,1 0 1,0-1 0,0 1-1,0 0 1,0 0 0,0 0-1,0 0 1,0 0 0,0 0-1,0 0 1,0 0 0,0 0-1,0 0 1,0 0 0,0 0-1,-1 0 1,1 0 0,0 0-1,0 0 1,0 0 0,0 0-1,0 0 1,0 0 0,0 0-1,0 0 1,0 0 0,0 0-1,0 0 1,0 0 0,-1 0-1,1 0 1,0 0 0,0 0-1,0 1 1,0-1 0,0 0-1,0 0 1,0 0 0,0 0-1,0 0 1,0 0 0,0 0-1,0 0 1,0 0 0,0 0-1,0 0 1,0 0 0,0 0-1,0 0 1,0 1 0,0-1-1,0 0 1,-8 22-786,-12 62 220,-13 49 453,-57 128 96,61-182 1808,21-67-1196,4-8-191,4-8 57,5-13-463,11-24 0,0 0-210,14-59 17,19-116 0,-42 184-369,18-57 1,-25 138-653,-13 378 1178,13-340 136,1 115-79,2-146 99,17 91 1,-18-136-26,0 1 0,1-2 0,1 1 0,8 18 0,-11-26-45,1 0-1,0 0 1,0 0 0,0-1-1,0 1 1,0 0 0,1-1-1,0 0 1,-1 1 0,1-1-1,0 0 1,0 0 0,0 0-1,0-1 1,0 1 0,0-1-1,0 0 1,1 0 0,4 1-1,1-1 45,0 0 0,0-1 0,1-1 1,-1 1-1,0-1 0,0-1 0,16-4 0,1-2 115,33-15 0,-36 12-160,-17 7-162,0 1 0,1 0 1,-1 1-1,13-4 0,-18 6 99,0 0-1,0 0 0,-1 0 1,1 0-1,0 0 1,0 0-1,0 0 1,0 0-1,-1 0 0,1 1 1,0-1-1,0 0 1,-1 0-1,1 1 1,0-1-1,0 1 0,-1-1 1,1 1-1,0-1 1,-1 1-1,1-1 1,-1 1-1,1-1 0,-1 1 1,1 0-1,-1-1 1,1 1-1,-1 0 1,1-1-1,-1 1 1,0 0-1,0 0 0,1 0 1,-1-1-1,0 1 1,0 0-1,0 0 1,0 0-1,0-1 0,0 1 1,0 1-1,0 4-35,0 0-1,0-1 0,0 1 1,-3 8-1,-15 48 500,18-56 854,5-15-507,6-23-560,-1-2-1,-2 1 1,8-64 0,3-21-549,-6 62 127,25-101-766,-34 149 389,-3 28-845,-47 368 786,43-367 617,-27 141 913,27-131 894,3-31-1777,4-3 24,0-1 0,0 0-1,-1-1 1,0 1 0,0 0-1,0-1 1,4-8 0,0-4-133,5-22-1,79-337-555,-70 283 798,-8 51-526,-3 16-259,-10 24 544,1 0 0,-1 1 0,1-1 0,0 1 1,-1-1-1,1 1 0,0-1 0,0 1 0,2-2 0,-1 5-262,0 12 269,0 0 0,0 0 0,-2 0 1,-1 29-1,0-6 63,1 500-610,-1-526 659,0-1-1,-1 0 1,-3 13-1,-2 11 160,-2-9-448,8-23 303,0 1 0,0 0 0,-1 0-1,2 0 1,-1 0 0,0 0 0,0 4 0,1-5 47,0-2-116,0 1 37,0 0 0,0-1 0,0 1 0,0 0 0,0-1 0,0 1 0,0 0 0,1-1 0,-1 1 1,0 0-1,0-1 0,1 1 0,-1-1 0,0 1 0,1-1 0,-1 1 0,1-1 0,-1 1 0,1 0 1,20 14 62,-19-13-122,0 1 1,0-1-1,0 0 0,0 0 1,0 1-1,-1-1 0,2 4 1,1-2 39,-3-2-1,1-1-1,-1 1 1,0 0 0,1-1 0,-1 1 0,0 0-1,0 0 1,0 0 0,0 0 0,0 0 0,-1 0-1,1 3 1,5 14 206,-3 18-261,-6 37 234,-3-52-250,7-20 79,-1-1 6,1-1 0,-1 1 0,0-1 0,0 1 0,0 0 0,0-1 0,0 1 0,0 0 0,0-1 0,0 1 0,0 0 0,0-1 0,0 1 0,0-1 0,-1 1 0,1 0 0,0-1 0,0 1 1,-1-1-1,1 1 0,-1 1 24,1 0 0,-1-1 1,1 1-1,-1-1 0,1 0 1,-1 1-1,0-1 0,0 1 0,0-1 1,0 0-1,0 0 0,0 0 1,0 1-1,0-1 0,0 0 1,0 0-1,-1 0 0,1-1 1,0 1-1,-1 0 0,1 0 1,-1-1-1,1 1 0,-1-1 1,1 1-1,-1-1 0,1 0 1,-1 0-1,1 1 0,-1-1 1,0 0-1,1 0 0,-1-1 1,1 1-1,-1 0 0,1 0 1,-1-1-1,1 1 0,-1-1 1,-1 0-1,-18-6-24,1 0 1,-1 2-1,-27-3 1,-65-3 10,103 11 51,-17-2-18,1-1 0,0-2 0,1 0 0,-1-1 0,1-2 1,-30-13-1,-95-41 148,129 54-177,-1 1-1,0 1 1,-39-6 0,16 7-34,-151-13 261,175 16-93,1-1-1,-1 0 0,1-1 1,-29-11-1,46 15-106,1-1 1,-1 0 0,0 1-1,1-1 1,-1 1 0,0 0-1,-3 0 1,3-1-252,3-1-59,9-1-82,137 13 185,-60-2 266,-51-6 50,187 8-94,-195-10-132,0 2-1,0 1 1,0 1-1,0 1 1,30 11-1,-12 1 279,-27-10-223,0-1 1,19 5-1,2-3 50,1-1 1,76 3-1,14-10 508,-123 0-540,0 0 0,-1-1 0,1 0 0,0 0 0,0-1 0,0 0 0,-1 0-1,1 0 1,-1-1 0,0 0 0,0-1 0,0 1 0,0-1 0,7-6-1,-9 7-5,0 0 0,0 0 0,1 0 0,-1 0 0,1 1 0,0 0 0,6-2 0,-6 2 11,0 0 0,-1 0-1,1 0 1,-1 0 0,1-1-1,-1 0 1,5-4 0,-8 6-25,0 1 1,0-1-1,0 0 0,0 1 1,0-1-1,0 0 0,0 1 1,0-1-1,0 1 0,0 0 1,0-1-1,0 1 1,0 0-1,0-1 0,1 1 1,-1 0-1,0 0 0,0 0 1,0 0-1,0 0 1,1 1-1,0-1 0,1 1-4,-1 0 0,0-1 0,0 1 0,0 0 0,0 1 0,0-1 0,0 0 0,0 0 0,0 1 0,3 3 789,-8-6-875,0 1 123,1-1-1,-1 1 1,0-1-1,1 0 1,-1 0-1,1 0 1,0 0-1,-1 0 1,1-1-1,-3-1 1,-27-22 204,9 5-274,-2 5 12,0 0 0,-1 1 0,0 2 0,-34-11-1,17 9 164,-89-14-1,-51-1 77,74 3-37,14 3-380,61 17 193,0 1 0,-53 0 0,45 5 41,-317 15 734,126-1-461,0-18 22,27 0-132,21 3-166,-391 9-204,245-1 299,23-1-176,-114 6-42,166-4-16,46-6 358,116-3-242,-10-8 102,-47-2-218,103 6 154,28 4-10,14 0-70,-1 1 1,1-1-1,0 0 0,0 0 0,-8-3 1,10 3-104,0 0-219,8 0 91,5 1 259,93-3-477,-34 2 338,208-13 10,574-27 6,-358 36-114,-307 6 179,667-10 371,-455-14-56,-333 18-303,82 0 85,-27 1-165,-90 4-101,0 0 1,44 7-1,-71-7 229,-1 1 0,0-1 0,1 0 0,-1 0 0,0 1 0,1-1 0,-1 1 0,0-1 0,0 1-1,0-1 1,1 1 0,-1 0 0,0 0 0,0-1 0,0 1 0,0 0 0,1 2 0,-1-2-77,19-4 479,-18 2-394,-1 0 0,1-1-1,0 1 1,0 0 0,-1 0 0,1-1 0,-1 1 0,1-1 0,-1 0-1,0 1 1,1-1 0,-1 0 0,0 0 0,0 0 0,1-3 0,-1 1-14,0 0 0,0 0 0,0 0 0,0 0 0,-1 0 0,0 0 0,0-7 0,-2-1-109,0 0 0,-1 0 0,0 0-1,-8-19 1,7 21 104,-1 1 0,1 1 0,-2-1 0,1 0 0,-1 1 1,0 0-1,-1 1 0,0-1 0,-10-7 0,5 6-26,0 0 0,0 2 1,0-1-1,-1 2 0,-26-11 0,14 9-12,-1 1-1,0 2 1,0 0-1,0 2 0,0 0 1,-48 3-1,38 3 116,1 1-1,-37 10 0,-67 24-144,78-21 145,-170 61 191,-63 17-206,15-37 129,134-30 2,-266 40 168,190-35-130,-542 69 97,205-57-183,518-43-167,-308 6 606,291-3-1269,57-4 704,-1-1 1,1 1 0,-1 0 0,1-1 0,-1 1-1,1 0 1,0 0 0,-1-1 0,1 1-1,0 0 1,0 0 0,0 0 0,0-1 0,0 1-1,0 0 1,0 0 0,0 0 0,0 1 0,-2 13-24,1-13 37,1 0 1,-1-1 0,1 1 0,0 0 0,0-1-1,0 1 1,0 0 0,0-1 0,0 1 0,0 0-1,1-1 1,-1 1 0,0 0 0,1-1 0,-1 1-1,2 2 1,2 1 73,0 1 0,0-1 0,0-1 0,0 1 0,1 0 0,-1-1 0,1 0 0,1 0 0,8 4 0,-5-2 39,1-1 0,0 0 0,1-1 0,17 4 0,26 2 116,1-2 0,87 1 1,-11-2-20,-12-2-206,-31-2 16,158-10 485,-166 1-409,334-46 232,-208 21-226,134-5-53,-229 26 199,422-27-396,-391 26 398,-30 3-209,108-2 78,54 7-299,-112 17 169,-61-4-92,-39-5 105,186 19 197,-54 1-288,-169-21 157,-10-2-57,0 0 1,18 6 0,-25-5-81,1-1 0,-1 1 1,1-2-1,17 3 0,-25-4-217,-7 5-1020,6-5 1306,0 0-1,-1 0 0,1 0 1,-1 0-1,1 0 0,-1 0 1,-12 0 32,11 0-49,-100-2-166,-103 4 70,167 2 50,-24 1 28,-1 3-1,-73 20 1,-61 15 298,158-36-256,-313 36-263,324-41 302,-54 4 121,-1-4 0,-127-14 0,-120-21-213,18 12 66,-1 18-118,247 3 143,-154 12 80,163-8-95,-75-3 1,58-2 153,-196 1 148,238 1-343,0 1 0,-1 2 1,1 2-1,1 1 0,-33 11 0,-225 60 317,266-74-249,-44 1 0,18-2 149,7-1-201,29-2 1,0 0-1,-15 3 1,9 0 31,-27 0-1,26-3 144,-25 5 1,37-4-73,0-1 1,-1 1-1,1-2 1,-11-1 0,-13 0-221,-39-6-148,41 8 200,-83-3 529,101 2-511,-23-3 196,-45-9 0,-106-29-56,179 41-139,-3-1 2,-1 0-1,-17-1 1,26 3 34,-1-1 0,1 1 0,0-1 0,-1 1-1,1-1 1,-1 0 0,1 0 0,-4-2 0,4 2 2,-1 0-1,1 0 1,0 0-1,-1 0 1,1 0 0,-1 1-1,1-1 1,-6 0-1,4-1-30,3 2 50,1 0-1,0-1 1,0 1 0,-1 0 0,1 0 0,0-1-1,-1 1 1,1 0 0,0 0 0,-1 0-1,1 0 1,-1-1 0,1 1 0,0 0-1,-1 0 1,1 0 0,-1 0 0,1 0-1,0 0 1,-1 0 0,1 0 0,-1 0-1,0 0-8,-10 0-304,9 0 363,-18 0-118,7 5 331,-11-5 272,23 0-357,2 0-103,-1 0-82,0 0 1,0-1-1,0 1 1,0 0-1,0 0 1,0 0-1,0 0 1,0 0-1,0-1 1,0 1-1,0 0 1,0 0-1,0 0 0,0 0 1,0 0-1,0-1 1,0 1-1,0 0 1,0 0-1,0 0 1,-1 0-1,1 0 1,0 0-1,0-1 1,0 1-1,0 0 1,0 0-1,0 0 0,0 0 1,0 0-1,0 0 1,-1 0-1,1 0 1,0 0-1,0-1 1,0 1-1,0 0 1,0 0-1,0 0 1,-1 0-1,1 0 1,0 0-1,0 0 0,0 0 1,0 0-1,-11-9-2,11 9 128,-1 1-123,1-1 0,0 0 0,0 0-1,0 0 1,0 0 0,-1 0 0,1 0 0,0 0-1,0 0 1,0 0 0,0 0 0,-1 0-1,1 0 1,0 0 0,0 0 0,0 0-1,-1 0 1,1 0 0,0 0 0,0 0-1,0 0 1,0 0 0,-1 0 0,1-1-1,0 1 1,0 0 0,0 0 0,0 0-1,0 0 1,-1 0 0,1 0 0,0 0 0,0-1-1,0 1 1,0 0 0,0 0 0,0 0-1,0 0 1,0-1 0,-1 1 0,1 0-1,0 0 1,0 0 0,0 0 0,0-1-1,-6-7 161,5 6-154,1 2-9,0 0-1,0 0 0,0-1 1,0 1-1,0 0 0,0 0 1,0 0-1,0 0 0,0 0 1,0 0-1,0 0 1,0-1-1,-1 1 0,1 0 1,0 0-1,0 0 0,0 0 1,0 0-1,0 0 0,0 0 1,0 0-1,0 0 0,0 0 1,-1 0-1,1 0 1,0-1-1,0 1 0,0 0 1,0 0-1,0 0 0,0 0 1,0 0-1,-1 0 0,1 0 1,0 0-1,0 0 0,0 0 1,0 0-1,0 0 1,0 0-1,0 0 0,-1 0 1,1 0-1,0 1 0,0-1 1,0 0-1,0 0 0,0 0 1,0 0-1,0 0 0,-10-12-214,-14-9 368,-4-4-155,24 22 65,4 3-63,-1 0 0,1 0 0,0-1 0,0 1 0,-1 0-1,1 0 1,0 0 0,0 0 0,0 0 0,-1 0 0,1-1 0,0 1 0,0 0 0,0 0 0,0 0 0,0-1 0,-1 1-1,1 0 1,0 0 0,0 0 0,0-1 0,0 1 0,0 0 0,0 0 0,0-1 0,0 1 0,0 0 0,0 0 0,0-1-1,-1 1-1,1-1 0,0 1 0,0 0-1,0-1 1,-1 1 0,1 0 0,0 0 0,0-1-1,-1 1 1,1 0 0,0 0 0,-1 0-1,1-1 1,0 1 0,-1 0 0,1 0-1,0 0 1,-1 0 0,1 0 0,0 0-1,-1-1 1,1 1 0,0 0 0,-1 0-1,0 0-15,1 0-1,-1 0 0,1 0 1,-1 0-1,1 0 0,-1 0 0,1 0 1,-1 0-1,1 0 0,0-1 1,-1 1-1,1 0 0,-1 0 0,1-1 1,-1 1-1,1 0 0,0 0 1,-1-1-1,1 1 0,0-1 0,-1 1 1,1 0-1,0-1 0,0 1 1,-1-1-1,1 1 0,0 0 1,0-1-1,13-12 678,-9 7-552,0 0-1,0 0 1,3-9 0,1-2 16,-4 10-4,0-1 1,3-13-1,2-5-10,-2 9-93,-6 13-14,0 0 0,1 0 0,0 1 0,0-1 0,3-5 0,10-20 55,-12 24-38,0-1 1,-1 1-1,7-8 0,1-12 187,-9 23-197,0 0-1,0 0 0,0 1 1,-1-1-1,1 0 1,0 0-1,-1 0 0,1 0 1,-1 0-1,1 0 0,-1-3 1,0-26-87,0 21 91,0 5 51,0-1-43,0 1 0,0 0 0,1-1-1,0 1 1,2-9 0,-3 10-29,1 1 1,0-1-1,-1 0 0,0 0 1,0 0-1,0 0 0,-1-4 1,0 3-2,1 1 0,0-1 0,0 1 0,1-9 0,1 2 19,-1 0-1,0-1 0,-1 1 1,-2-18-1,-1-13 33,-1-49-262,1 52 182,3 26-13,-1 0 1,-4-22-1,0 16 132,2-1 0,0 1-1,0-31 1,2 44-88,1 0 1,-1 0-1,-2-10 1,1 11 8,1-1 1,0 0-1,-1-9 1,2 10 2,0 1 0,-1-1 1,0 1-1,0-1 0,0 1 0,-2-5 0,-2-10 12,3 8 39,0-1 0,1 1 0,1-16-1,0 18-74,4-108-517,-4 45 582,-8-216 299,6 209-260,3 46 7,4-34-579,-1 5 496,1-4-49,0-2 38,-5 6-111,3-132 206,2 104-148,-4 70-95,-1 15 144,1 0 1,-1 0-1,1 0 1,2-6 0,-1 0-12,1 0 0,-2 0 0,0 0 0,0-12 0,-4-39 196,3-9-255,0 56 33,1-30 16,-3 1-1,-12-83 0,11 111 55,0-29-1,1 2-37,0 24-52,2-30 0,0 32 84,0 1 0,-3-24 0,1 24-177,-1-6 260,-7-23 86,7 21-13,4 22-206,-1-1-1,0 0 1,-1 1 0,1-1-1,0 1 1,-1-1-1,0 1 1,1-1-1,-1 1 1,-2-4-1,0 0 14,0-1 0,0 1 0,-4-13 0,-1-2-74,5 5 28,3 13 49,0 1 0,0 0 0,0 0 0,-1 0 0,1 0 0,-1 0 0,1 0 0,-1 0 0,-2-3 0,3 3 5,-1 1 0,0-1 0,0 0 1,1 0-1,-1 0 0,1 1 0,-1-1 0,1 0 1,0-2-1,-5-14-80,1 3 79,-1-3 184,-21-27-561,19 27 252,6 13 134,-1 0 0,0 1 0,0-1 0,0 0 0,-1 1 0,1-1 0,-1 1 0,0 0 0,-4-4 0,6 7-22,1 1 0,-1-1-1,1 0 1,-1 1 0,1-1-1,0 0 1,-1 0-1,1 1 1,0-1 0,-1 0-1,1 0 1,0 0 0,0 1-1,0-1 1,0 0 0,0 0-1,0 0 1,0-1-1,0 2 8,0-1-104,74 6-1030,-67-5 1148,-1 0 0,0 1 0,0 0 0,0 0 0,0 0-1,0 0 1,0 1 0,0 0 0,0 1 0,0-1-1,-1 1 1,8 4 0,-8-3 14,1-1 1,0-1-1,1 1 0,-1-1 1,0 0-1,1 0 0,-1-1 1,11 1-1,6-1-28,26-1 0,-14-1 61,53 2-262,146-6 327,-16-7-108,-181 9 50,21-2-174,273-37 162,24-8 58,-317 41-17,39-14 0,28-7 31,104-15-318,-61 13 546,92-16-377,-80 27 109,-122 16-7,-25 4 7,23-5 1,-29 5-102,-1-1 0,1 2-1,0-1 1,7 1 0,-9 0-30,-4 0 195,-6-4-342,0 3 125,0 0 1,0 0-1,0 1 0,0 0 0,0 0 0,-10 1 1,-5 0-211,-11 0 235,1 2 1,-1 1-1,1 1 0,-47 15 1,-118 50-397,97-32 271,-174 74 215,56-13 202,164-78-200,-2-2 1,-65 13-1,-230 42-2,210-38-301,119-30 352,-86 31-60,-3 1-77,45-22 66,31-8-116,1 1 0,0 1 0,-54 26 1,74-30 45,-91 55 218,90-52-197,1 1 0,0 0 0,0 1 0,1 0 0,-15 21 0,20-25 18,2 0 0,-1 1 1,1-1-1,0 1 0,0 1 1,1-1-1,0 0 0,-2 13 1,0-1-47,2-12 49,1 0 1,0-1-1,0 1 1,1 0 0,-1 13-1,2-19 28,1-1-1,-1 1 1,0-1-1,0 1 0,1-1 1,-1 0-1,0 1 1,1-1-1,0 1 1,-1-1-1,1 0 1,0 1-1,0-1 0,0 0 1,0 0-1,0 1 1,0-1-1,0 0 1,0 0-1,0 0 1,0-1-1,0 1 0,1 0 1,-1 0-1,0 0 1,1-1-1,-1 1 1,1-1-1,-1 1 1,1-1-1,-1 0 0,1 0 1,-1 1-1,1-1 1,2 0-1,18 0 90,0 0 1,0-2-1,36-6 0,64-21 114,-36 2-102,160-73-1,-168 66-94,2 3 0,164-39 0,-55 35-359,-169 31 197,-17 2 119,1 1 1,-1 1 0,1-1 0,-1 0-1,1 1 1,0-1 0,-1 1-1,1 0 1,-1 1 0,7 0-1,-9-1 4,0 1-1,-1-1 0,1 1 0,0-1 0,0 1 0,-1-1 1,1 1-1,-1 0 0,1-1 0,0 1 0,-1 0 0,1-1 1,-1 1-1,0 0 0,1 0 0,-1-1 0,1 1 0,-1 0 1,0 0-1,0 0 0,1 0 0,-1-1 0,0 1 0,0 0 1,0 0-1,0 0 0,0 0 0,0 0 0,0-1 0,-1 1 0,1 0 1,0 0-1,0 0 0,-1 1 0,-1 4 15,-1 0 0,1 0 0,-5 8 0,-3 1 54,1-1-1,-2 0 0,1 0 1,-2-1-1,-16 14 1,-72 54 22,84-68-62,-98 71 46,-28 21-201,73-55 140,-128 70 0,7 2-2,182-117-15,1 1 1,-1 0-1,1 1 1,0 0-1,1 0 1,0 0-1,0 1 0,0 0 1,1 0-1,0 1 1,-5 13-1,9-22 28,1 1 0,0 0-1,-1-1 1,1 1 0,0 0 0,-1-1-1,1 1 1,0 0 0,0-1 0,0 1-1,0 0 1,0 0 0,0-1 0,0 1-1,0 0 1,0 0 0,0-1 0,0 1-1,0 0 1,0 0 0,1-1-1,-1 1 1,0 0 0,1-1 0,-1 1-1,0 0 1,1-1 0,-1 1 0,1-1-1,-1 1 1,1-1 0,-1 1 0,1-1-1,-1 1 1,1-1 0,0 1 0,-1-1-1,1 1 1,-1-1 0,1 0 0,0 0-1,0 1 1,-1-1 0,1 0 0,0 0-1,-1 0 1,1 0 0,0 0 0,1 0-1,4 1 62,0-1 0,0 0 0,0-1 0,0 0-1,8-1 1,6-4 0,0 0 0,0-1-1,23-11 1,56-36 24,-17 9 72,2 5-74,132-45 0,-155 65-75,0-3 0,-2-3 0,111-66 0,-142 75-102,-10 6-138,29-23 0,-46 34 205,-1-1-1,1 1 1,-1-1-1,1 1 0,0 0 1,-1-1-1,1 1 1,-1 0-1,1-1 0,0 1 1,-1 0-1,1 0 1,0-1-1,-1 1 0,1 0 1,0 0-1,-1 0 1,1 0-1,1 0 0,-2 0 18,1 0-233,2 22-111,-4-13 343,-1 1 1,0-1-1,-1 1 1,0-1-1,-1 0 1,0 0-1,0 0 1,-1 0-1,0-1 1,-1 0-1,-9 12 1,-7 4-45,-1-2 0,-32 25 0,-5 5 4,3 4 113,-50 66 0,-41 71 68,84-109 134,-40 67-262,99-142 5,-4 2-78,9-10 47,0-1 34,-1 0 0,1 1 0,0-1 1,0 0-1,0 1 0,0-1 0,0 1 0,0-1 0,0 0 0,0 1 0,0-1 0,0 0 0,0 1 0,0-1 0,1 0 1,-1 1-1,0-1 0,0 0 0,0 0 0,0 1 0,0-1 0,1 1 0,4-4-62,0 0-1,0 0 0,0 0 1,0 0-1,0-1 1,3-4-1,15-11-267,6-3 210,-1-1 0,-2-1 0,0-1 0,-1-1 0,-1-1 0,26-41 0,-36 46 214,-1-1 0,-1-1 0,0 0 0,7-27 0,-15 40-75,-1 0 0,-1 0 0,0-1-1,0 1 1,-1-1 0,-1 1 0,0-1 0,0 1 0,-1-1-1,-1 1 1,-5-22 0,6 28-57,-1 1-1,0-1 1,0 1-1,-1-1 1,1 1-1,-1 0 1,0 0-1,0 1 0,0-1 1,-1 0-1,1 1 1,-1 0-1,0 0 1,0 0-1,0 0 1,0 1-1,0-1 1,-1 1-1,1 0 1,-6-1-1,-8-3-79,-1 2 1,0 0-1,-34-2 0,28 3-3,-29 0-104,0 2 0,-87 11 1,67-4 303,-143 15-38,142-7-12,56-9-64,1-2 0,-1 1 0,-25-1 0,39-1 9,0-1 0,0 1 0,0 0 0,0 1 0,0-1 0,1 1 0,-10 6 0,7-4 21,-2-1 1,1 1 0,0-1-1,-1-1 1,0 0 0,-9 2 0,8-4-52,8-1-127,0 3 69,12-3 192,114-23 510,-37 5-364,0 4-134,189-39-141,-243 46 63,361-84 94,-324 76 6,0-3 0,84-33 0,-120 35-133,50-31 0,-72 39-183,17-15-1,-21 14 148,-15 14-247,-16 15-45,17-14 347,0 0 1,0 0-1,-1-1 1,0 0-1,0 0 1,0-1-1,0 0 1,-13 5-1,-67 20 188,-77 14-422,-152 49 175,212-56-86,-63 25 263,93-32-34,-30 12-104,84-31-54,-10 3 108,1 1 0,-37 25 0,58-34-73,0 1 0,0 1 0,1-1 0,0 1 0,0 0 0,1 1 0,0 0-1,0 0 1,1 0 0,0 0 0,0 1 0,-4 11 0,2 1 44,2-1 1,0 0-1,1 1 0,0 0 1,1 38-1,-3 16-168,1-22 49,-12 124 135,17-176-37,-25 464-80,17-318 503,-2 140 1708,16-296-739,10-42-732,6-14-637,6 8-248,47-74-1,2-3-48,-19 19 251,69-128 115,24 5-540,-119 183 173,-19 32-81,26-36 0,-25 34-252,-13 28 232,-1-2 315,0 1 1,0 0-1,0-1 1,0 1-1,0-1 1,-1 1 0,1-1-1,0 1 1,-1-1-1,0 1 1,0 1-1,0 0-26,-4 12 20,-1-1-1,0 1 1,-1-1-1,0 0 0,-10 14 1,-110 183 56,37-53 75,46-89 163,-62 72 0,63-87-153,24-29 77,-1-1 0,-27 26 1,37-41 107,0 2 1,-9 10-1,19-21-247,0 1-1,0-1 1,0 0 0,0 0-1,0 0 1,0 1-1,0-1 1,0 0-1,0 0 1,-1 0 0,1 1-1,0-1 1,0 0-1,0 0 1,0 0 0,0 0-1,-1 0 1,1 1-1,0-1 1,0 0 0,0 0-1,0 0 1,-1 0-1,1 0 1,0 0 0,0 0-1,0 0 1,-1 0-1,1 1 1,0-1-1,0 0 1,0 0 0,-1 0-1,1 0 1,0 0-1,0 0 1,0 0 0,-1-1-1,1 1 1,0 0-1,0 0 1,0 0 0,-1 0-1,1 0 1,0 0-1,0 0 1,0 0 0,-1 0-1,1 0 1,0-1-1,0 1 1,0 0-1,0 0 1,0 0 0,-1 0-1,1-1 1,0 1-1,-1-15 314,3 4-374,1 0-1,8-21 0,-7 21-25,176-423-917,-133 344 1069,45-90-276,-79 147 186,-2 0 1,-1-1 0,9-63-1,-15 79 25,6-57-81,-11 65-311,-4 10-119,-9 11-3,-119 157-95,97-119 341,15-21 248,2 0 1,0 2-1,2 0 1,-20 48-1,8 12 176,-31 185 0,59-268-138,0-1 38,-1 1 0,1 0 1,1 0-1,0 14 0,0-20-46,0 0 0,0 0-1,0 0 1,1 0 0,-1 0-1,0 0 1,1 0 0,-1 0-1,1 0 1,-1 0 0,1 0-1,-1 0 1,1 0 0,-1 0-1,1 0 1,0-1 0,0 1-1,-1 0 1,1 0 0,0-1-1,0 1 1,0 0 0,0-1-1,0 1 1,0-1 0,0 0-1,0 1 1,0-1 0,0 0-1,0 1 1,0-1 0,0 0-1,0 0 1,0 0 0,0 0-1,0 0 1,1 0 0,0 0-1,10-2 58,0-1 0,0 0 0,-1 0 0,1-1 0,-1-1-1,0 0 1,18-11 0,71-52 201,-97 66-268,132-108 314,-30 23-407,-84 68 8,-17 14-20,0 1 0,1 0 0,-1 0 1,1 1-1,0-1 0,0 1 1,0 0-1,0 0 0,1 1 1,6-3-1,-11 5 71,0 0-1,0 0 1,0-1 0,1 1-1,-1 1 1,0-1 0,0 0 0,0 0-1,0 0 1,0 1 0,0-1-1,0 0 1,0 1 0,0-1 0,0 1-1,0-1 1,0 1 0,0-1-1,0 1 1,-1 0 0,1 0 0,0-1-1,0 1 1,-1 0 0,1 0-1,0 0 1,-1 0 0,1 0 0,-1 0-1,1 0 1,-1 0 0,1 0-1,-1 0 1,0 0 0,0 0 0,1 0-1,-1 1 1,1 7-39,0 0 0,0 0 1,-1 15-1,0-13 15,-14 273-157,-6-152 358,-6-1 0,-54 164-1,65-254-69,8-25 34,2 0 1,-6 25-1,6-19 457,4-17 251,9-23-428,93-225-399,-35 83-335,13-26-34,-76 179 325,2-3-56,0-1-1,4-15 0,-6 16-116,-3 14-415,-7 18 20,-1-9 623,1 0 1,-2-1 0,0 0 0,0-1 0,-1 1 0,0-2 0,-1 1 0,0-2 0,-23 16 0,-11 3 180,-64 31 0,98-54-173,-32 16 813,-91 32 0,133-53-807,-1 1 0,1-1 1,-1 0-1,1 1 0,-1-1 0,1 0 0,-1 0 0,0 0 1,1 0-1,-1 0 0,1 0 0,-1 0 0,1-1 0,-1 1 1,-2-2-1,4 2-23,-1-1 0,0 1 0,1-1 0,-1 0 0,1 1 0,-1-1 0,1 0 0,-1 1 1,1-1-1,0 0 0,-1 0 0,1 1 0,0-1 0,0 0 0,-1 0 0,1 0 0,0 1 0,0-1 0,0 0 0,0 0 1,0 0-1,0 0 0,0 0 0,1 1 0,-1-1 0,0 0 0,0 0 0,0 0 0,1 1 0,-1-1 0,1-1 0,2-4-90,0 0 0,0 0 0,0 0 0,0 1 0,1-1 0,0 1 0,9-9 0,38-31-376,-24 23 166,6-7 190,-1-1 0,-2-2 0,51-70 0,69-132-73,-100 160 281,-30 47-430,-20 27 327,0 0-1,0 0 1,0 0-1,0 0 1,0 0-1,0 0 0,0 0 1,0 0-1,0 0 1,0 0-1,0 0 1,0 0-1,0 0 1,0 0-1,0 1 1,0-1-1,0 0 1,0 0-1,1 0 1,-1 0-1,0 0 0,0 0 1,0 0-1,0 0 1,0 0-1,0 0 1,0 0-1,0 0 1,0 0-1,0 0 1,0 0-1,0 0 1,0 0-1,0 0 1,0 0-1,1 0 1,-1 0-1,0 0 0,0 0 1,0 0-1,0 0 1,0 0-1,0 0 1,0 0-1,0 0 1,0 0-1,0 0 1,0 0-1,0 0 1,0 0-1,0 0 1,0-1-1,0 1 0,0 0 1,1 0-1,-1 0 1,0 0-1,0 0 1,0 0-1,0 0 1,0 0-1,0 0 1,0 10-104,-4 15 74,3-17 57,-6 30 57,-1 0-1,-23 63 1,12-54-63,-2-1-1,-2-2 0,-30 44 1,-337 432 1363,350-468-1171,24-29-78,-30 31 0,26-29 674,18-22-509,4-5-173,11-8-137,-4 3 15,34-28-289,40-45-1,-20 17 181,39-30 318,31-29-529,-72 67-71,136-94-1,-156 124-31,-50 38-437,-25 30 870,1 2 0,-32 60 1,41-63-40,-2-2 1,-1 0-1,-35 36 0,2-17 283,-129 96-1,12-11 871,164-132-1006,12-7-72,3-5-57,0 0-1,0 0 1,0 0 0,0 0 0,0-1 0,0 1-1,0-1 1,2 0 0,15-4-113,45-9-1,0-3 1,-1-3-1,-2-3 0,0-2 1,84-49-1,-108 51 60,196-107-98,-204 115 180,-19 9-37,1 0-1,-1 1 0,1 1 0,0 0 1,0 0-1,13-1 0,-22 4 0,-1 1 0,1 0 0,-1 0 0,1 0-1,-1 0 1,1 0 0,-1 0 0,1 0 0,-1 0 0,1 1-1,-1-1 1,0 0 0,1 1 0,-1-1 0,1 1 0,-1 0-1,2 1 1,-2-1 8,0 0-1,0 0 0,-1 0 1,1 0-1,0 0 0,-1 0 0,1 0 1,-1 0-1,1 0 0,-1 0 1,1 0-1,-1 1 0,0-1 0,0 0 1,1 0-1,-1 0 0,0 2 1,-1 3-9,1-1 1,-1 1-1,-1 0 1,1-1-1,-1 0 1,1 1-1,-1-1 1,-5 8 0,-11 16-60,-1-1 1,-1 0-1,-38 37 1,-19 26-40,-28 72 355,43-61 6,9-23 4,-41 66 375,116-163-1427,45-57 236,-47 51 458,0 0 0,33-28 0,-21 28-32,0 1 0,48-26 1,75-29-382,-64 34 410,-85 40 116,210-114-367,-205 111 253,-25 11 26,3 0 92,-102 29-85,8-4 41,54-10 106,-83 44 1,-42 42 364,107-63-137,-1-3 0,-3-4 0,-138 49 0,200-80-214,-1-1-1,1 0 0,-1-1 0,0-1 1,0 1-1,-22-2 0,28-1-37,0 1 0,1-1-1,-1-1 1,1 1 0,-1-1 0,1 0-1,0 0 1,0 0 0,0-1-1,0 0 1,0 0 0,0 0-1,1-1 1,0 1 0,0-1-1,-6-7 1,1 0 14,0-2 1,1 1-1,1-1 0,0 0 0,0-1 1,2 0-1,-6-16 0,-19-106-57,13 53-260,1 2 634,-12-162 0,22-85-199,6 291-195,0-1-13,-5-318 138,4 290 55,-3-45-140,-1 20-175,3 45 116,-10-64 0,-11-30-84,11 58 58,-31-114 0,34 159 19,1-1 1,-4-46-1,10-25-183,3 79 233,-2 0 0,-6-51 0,-22-117-95,25 168-56,2 11-32,-1-22 0,3 10 407,1 16-260,-1 0 0,0 0 0,-1 0 1,-4-15-1,1 18 96,3 10-54,0 1 1,1-1 0,-1 1-1,0-1 1,1 1 0,0-1-1,-1 1 1,1-1 0,0-2-1,-9-38-315,13-27 251,6 65-1643,-8 5 1660,0-1 1,0 1-1,0 0 1,0 0-1,-1 0 0,1 0 1,0 0-1,0 1 1,-1-1-1,1 1 0,-1-1 1,1 1-1,-1-1 1,0 1-1,1 0 0,-1 0 1,0-1-1,1 5 1,2 1 66,-1 0 1,-1 1 0,4 13 0,-3-5-62,-1 0 0,-1 0 0,-1 1 0,-1 16 0,0 6-56,-30 461-494,7 34 905,29-334-362,1-129 184,-2-42-102,4 26-9,-4-34 7,2 44 0,-1 73 64,4 9-123,-4-122 102,0 9 89,-5-27-165,1 1 0,0-1-1,0 0 1,1 1 0,0-1-1,4 10 1,-1-3-8,4 10-120,-8-21 160,0 0-1,0 0 0,0 0 0,1-1 1,-1 1-1,1 0 0,-1-1 0,3 3 1,1 3 18,0 1-107,-4-6 24,0 0-1,0-1 1,1 1-1,-1-1 1,1 1-1,-1-1 1,4 3 0,-3-3 18,0 0 0,-1 0 1,1 0-1,-1 1 0,1-1 1,-1 0-1,0 1 0,0-1 1,0 0-1,1 5 0,4 28 131,-4-23-179,5 54 9,-1 94 0,-2-15 201,1-59 169,-2-44-59,-4 46-1,0-28-213,2-31 256,0-17-241,-1 0 0,-1 18-1,1 3 244,0-29-235,1 0 1,-1 0-1,0 0 1,0 0-1,0 0 1,-1 0-1,0 0 1,1 0-1,-1-1 1,-3 8 1007,4-15-433,0-15-539,4-32 0,0-16-742,1 1 721,-3 43-169,-2 18 49,0-1 0,1 0 0,0 1 1,0-1-1,3-6 0,1-6-232,0 0 0,4-29 0,-4 16-241,8-42-1171,0 0-1282,24-78-1,-15 88 1362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09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272 631 2400,'-10'0'4746,"2"5"-2719,-35 10 218,29-10-1977,0 0-1,0 0 1,1 1-1,-1 1 0,1 0 1,-24 18-1,27-16-236,1 1 0,-1 0 0,2 1-1,-1 0 1,1 0 0,-12 24 0,17-29 2,1-1 0,-1 0 0,1 0 0,0 1 0,1 0 0,0-1 0,-1 1 0,2 0 0,-1-1 0,1 1 0,0 0 0,0 0 0,0 0 0,1-1 0,0 1 0,0 0 0,1-1 0,3 12 0,-4-16 9,0 1 0,0 0 0,0 0 0,0-1-1,0 1 1,0-1 0,0 1 0,1-1 0,-1 1 0,1-1 0,-1 0 0,1 0 0,-1 0 0,1 0 0,0 0-1,-1 0 1,1 0 0,0 0 0,0-1 0,0 1 0,0 0 0,-1-1 0,1 0 0,0 0 0,3 1 0,-1-2 22,0 1 0,-1-1 0,1 0 1,0 0-1,-1 0 0,1 0 1,-1-1-1,1 1 0,-1-1 1,0 0-1,6-4 0,14-13 139,-2-1 1,31-36-1,-8 7 56,-19 25-181,99-111 230,-108 115-267,-2-1-1,0-1 1,-1 0 0,-1 0-1,12-31 1,-17 29-34,0 1 0,-1-1 0,-1 0 0,-2-1 0,2-27 0,-5 34-21,1-5-22,-3-38-1,2 56-11,-1-1-1,0 1 1,0-1 0,-1 1 0,0 0-1,1 0 1,-2 0 0,1 0 0,-1 0 0,1 0-1,-1 0 1,-5-5 0,7 9 15,0 0 0,0 0 0,0 0 0,0 0 1,0 1-1,0-1 0,0 0 0,0 1 0,-1-1 0,1 1 0,0-1 1,0 1-1,-1 0 0,1-1 0,0 1 0,0 0 0,-1 0 1,1 0-1,0 0 0,0 0 0,-1 0 0,1 0 0,0 0 0,-1 1 1,1-1-1,0 0 0,0 1 0,0-1 0,-1 1 0,0 0 1,-2 2-46,-1 0 0,1 0 0,0 0 0,0 0 1,0 1-1,-5 6 0,-5 7 61,2 0 0,0 2-1,0-1 1,2 1 0,-9 23-1,-33 105 152,50-141-132,-6 18 65,2 0 0,-8 50 1,13-62-27,1 0 0,0 0 0,0 0 0,2 0 0,-1 0 0,1 0 0,1 0 0,5 15 0,-3-14-77,5 14 177,0 0-1,23 39 1,-29-59-61,1 1 1,0-1 0,1 0-1,0-1 1,0 1 0,0-1-1,1 0 1,0-1 0,0 0-1,0 0 1,1 0 0,13 6-1,-13-8-29,0 0 0,0-1 0,1 0-1,-1-1 1,0 1 0,1-2 0,0 1-1,-1-1 1,1 0 0,-1-1 0,1 0-1,-1 0 1,0-1 0,1 0 0,-1-1-1,0 0 1,0 0 0,0 0 0,-1-1-1,1 0 1,-1-1 0,0 0 0,0 0-1,0 0 1,-1-1 0,0 0 0,0 0-1,-1-1 1,1 1 0,-1-1 0,-1 0-1,8-16 1,-7 13-18,-3 6-13,0 0-1,-1 0 1,1 0 0,-1 0-1,1-1 1,-2 1-1,1 0 1,0-1 0,-1 1-1,0 0 1,0-1-1,0-4 1,-1 3-8,0 0 0,-1 0 0,1 1 1,-1-1-1,-1 0 0,-3-6 0,5 9-44,-1 0 0,0 0 0,0 0 0,0 0 0,0 0 0,-1 0 0,1 1 0,-1-1 0,0 1 0,0 0 0,1 0 0,-6-3 0,6 5 12,0-1-1,0 1 0,0-1 0,0 1 0,0 0 1,-1-1-1,1 1 0,0 0 0,0 1 1,0-1-1,-1 0 0,1 1 0,0-1 0,0 1 1,0-1-1,0 1 0,0 0 0,0 0 0,0 0 1,0 0-1,0 0 0,1 1 0,-1-1 0,0 0 1,-2 4-1,0-1 5,0 0-1,1 0 1,-1 1 0,1-1-1,0 1 1,1-1-1,-1 1 1,1 0 0,-4 10-1,3-4 7,1 0 0,0 0 0,0 1 0,1-1 0,0 0-1,1 1 1,1-1 0,0 1 0,0-1 0,6 22-1,-2-15 37,1 0-1,14 28 0,-17-40 7,1 0 0,0 1 0,0-1 0,1-1-1,-1 1 1,1-1 0,0 0 0,1 0 0,-1 0 0,7 4 0,-10-8 1,0 0-1,1 0 1,-1 0 0,0 0-1,0 0 1,0 0 0,1-1-1,-1 1 1,0-1 0,1 1-1,-1-1 1,1 0 0,-1 0-1,0 0 1,1 0 0,-1-1 0,1 1-1,-1-1 1,0 1 0,0-1-1,1 0 1,-1 0 0,0 0-1,0 0 1,0 0 0,4-3-1,2-3 81,-1 0-1,1 0 0,-1 0 1,11-15-1,-18 21-111,23-29-23,46-59 230,89-90 1,-130 152-166,-3 3-31,-1-1 1,25-33-1,-27 26 5,-1-1-1,-2-1 1,21-49-1,31-117 3,-66 183-105,0 0 0,-1-1 0,-1 0 0,-1 0-1,0-22 1,-2 39 78,0 1 0,0 0 1,0 0-1,1-1 0,-1 1 0,0 0 0,0-1 0,0 1 1,0 0-1,0 0 0,0-1 0,0 1 0,-1 0 0,1 0 1,0-1-1,0 1 0,0 0 0,0-1 0,0 1 0,0 0 1,0 0-1,-1-1 0,1 1 0,0 0 0,0 0 0,0 0 1,0-1-1,-1 1 0,1 0 0,0 0 0,0 0 1,-1-1-1,-6 7-191,-4 12 149,-4 15-27,0 2-1,3 0 1,-13 54-1,9-29 68,-38 127 218,41-133-327,-10 31 46,20-78 89,1-1 0,0 1 0,0 0 0,0 0 0,1 0 0,0 0 0,1 0 0,0 0 0,0 11 0,2 16-28,-2-31 22,-1 0 0,1 0 0,0 0 1,0 1-1,0-1 0,1 0 0,-1 0 0,1 1 1,0-1-1,0 0 0,0 0 0,0 0 0,1 0 0,-1 0 1,1-1-1,-1 1 0,4 3 0,1 1 14,1-1 0,-1-1 1,1 1-1,1-1 0,-1 0 0,1-1 0,-1 0 0,1 0 1,1 0-1,-1-1 0,12 2 0,-14-3-8,0-1 0,0 0 0,0 0 0,1-1-1,-1 0 1,0 0 0,0 0 0,0-1 0,0 0 0,0 0 0,0 0 0,0-1 0,0 0 0,-1 0-1,1-1 1,-1 1 0,9-6 0,-1-2 61,0 0 0,-1 0 0,-1-1 0,1-1-1,-2 0 1,0 0 0,0-1 0,-1 0 0,0-1 0,-2 0 0,9-18 0,-15 28-90,1 0 0,0 0 1,-1 0-1,1-1 0,-1 1 1,0-1-1,-1 1 0,1 0 1,-1-1-1,0 0 0,0 1 1,0-1-1,-1 1 0,0 0 1,-1-8-1,2 12-1,-1 0 0,1 0 1,0-1-1,0 1 0,-1 0 0,1 0 0,0 0 1,0-1-1,-1 1 0,1 0 0,0 0 0,0 0 1,-1 0-1,1 0 0,0 0 0,-1-1 0,1 1 1,0 0-1,0 0 0,-1 0 0,1 0 1,0 0-1,-1 0 0,1 0 0,0 0 0,-1 0 1,1 1-1,0-1 0,0 0 0,-1 0 0,1 0 1,0 0-1,-1 0 0,1 0 0,0 1 0,0-1 1,-1 0-1,1 1 0,-12 7-88,8-4 74,0 1 0,0-1 0,0 1 0,1-1 0,0 1 0,0 0 0,0 0 0,0 1 0,1-1 0,0 0 0,0 1 0,1 0 0,-1-1 0,1 1 0,-1 11 0,1-5 20,0-1 0,1 0 0,0 0 0,1 0 0,0 0 0,1 1 0,0-1 0,1-1 0,0 1 0,0 0 0,6 10 0,-6-15 35,0 0-1,0 0 1,1-1-1,-1 1 1,1-1-1,1 0 1,4 5-1,-7-8-11,0-1 0,0 1 0,-1-1 0,1 0 0,0 0 0,0 0 0,0 0 0,1-1 0,-1 1 0,0 0 0,0-1 0,0 0 0,0 1 0,1-1 0,-1 0 0,0 0 0,0 0 0,1 0 0,-1-1 0,0 1 0,0-1 0,0 1 0,0-1 0,4-1 0,10-6 66,0-1 1,-1 0-1,0-1 0,19-17 1,-5 4 97,1-1-76,37-41-1,-3 3-205,-62 59 80,1 1 1,0-1-1,0 1 1,0 0-1,0 0 1,0 0 0,0 0-1,0 0 1,0 1-1,1-1 1,-1 1-1,1 0 1,-1 0-1,1 0 1,-1 1-1,1-1 1,0 1-1,6 0 1,7 2-111,-15-2 112,1 0 1,-1 0-1,1 0 0,-1 1 0,1-1 0,0 1 1,-1-1-1,0 1 0,1 0 0,-1 0 0,1 0 1,-1 0-1,0 1 0,0-1 0,0 0 0,0 1 1,0 0-1,3 2 0,2 7-25,1 1-1,-2 0 0,0 0 1,0 0-1,7 26 1,3 4 69,-6-8 55,-8-24-69,1 1 1,7 14 0,-10-23 19,1 0 0,0 0 0,0 0 1,0 0-1,1 0 0,-1-1 0,0 1 0,1-1 0,-1 1 1,1-1-1,-1 1 0,1-1 0,0 0 0,0 0 1,-1 0-1,1 0 0,0 0 0,2 1 0,-3-2-6,0 0 0,1 0 0,-1 0-1,0 0 1,0 0 0,0 0 0,0 0-1,0-1 1,0 1 0,0 0 0,0-1-1,0 1 1,0-1 0,0 1 0,0-1-1,-1 1 1,1-1 0,0 0 0,0 1-1,0-1 1,-1 0 0,2-1 0,17-22 146,-15 18-163,27-37 53,62-66-1,-88 105-81,-1 0-1,0 0 1,1 0-1,0 1 1,0-1-1,0 1 0,0 1 1,0-1-1,1 1 1,-1 0-1,10-2 1,-14 3 15,-1 1-1,1 0 1,-1 0 0,1 0 0,0 0 0,-1 0-1,1 0 1,-1 0 0,1 0 0,0 0 0,-1 0-1,1 0 1,0 0 0,-1 0 0,1 0 0,-1 1 0,1-1-1,-1 0 1,1 0 0,-1 1 0,1-1 0,0 0-1,-1 1 1,0-1 0,1 1 0,-1-1 0,1 1-1,-1-1 1,1 1 0,-1-1 0,0 1 0,1-1 0,-1 1-1,0-1 1,0 1 0,1-1 0,-1 1 0,0 1-1,1 1-5,-1 1-1,0-1 0,0 1 0,0-1 0,-1 7 0,0-4-14,-2 10-10,0 0-1,-9 26 1,-5 19-56,11-38 75,4-17 152,1 0 0,-1-1 0,1 1 0,0 7 0,22-32 545,11-13-570,-4 2-36,49-39 0,-68 62-109,0 0 1,0 1-1,1 0 0,0 1 1,0 0-1,0 1 0,1 0 1,0 0-1,-1 1 1,18-3-1,-26 6 8,-1 0 0,0 0-1,1 0 1,-1 0 0,1 0 0,-1 0 0,0 0-1,1 0 1,-1 1 0,0-1 0,1 0-1,-1 1 1,0-1 0,1 1 0,-1 0 0,0-1-1,0 1 1,0 0 0,0 0 0,2 1 0,-2 0 18,1 0 1,-1-1 0,0 1 0,0 0 0,-1 0 0,1 0-1,0 0 1,0 0 0,-1 0 0,1 0 0,-1 0-1,0 3 1,1 6 4,-2-1-1,1 1 0,-2 0 1,-2 12-1,4-21-6,-18 80 89,16-65 75,4-10 87,0-7-202,-1-1 0,1 1-1,0 0 1,-1-1 0,1 0 0,-1 1-1,1-1 1,-1 0 0,0 1 0,1-1 0,-1 0-1,2-2 1,3-1 6,10-8 12,-1 0 0,0-2 0,25-28 0,-5 5-47,13-3-203,-46 45 65,1 0-1,-1 0 1,0 1-1,0-1 1,1 9-1,-2-6 90,0 16 18,2 0 0,1 0-1,10 34 1,-9-37 64,1 3 86,-6-23-96,1 1 0,0-1 0,-1 0 0,1 0 0,0 0 0,-1 0 0,1 0 0,0 0-1,0 0 1,0-1 0,0 1 0,0 0 0,0 0 0,0-1 0,0 1 0,3 1 0,-3-2-12,0 0 0,0 0 0,0 0 0,0 0 0,0 0 0,0 0 0,-1 0 0,1 0-1,0-1 1,0 1 0,0 0 0,0 0 0,0-1 0,0 1 0,0-1 0,-1 1 0,1-1 0,0 1-1,0-1 1,0 1 0,-1-1 0,1 0 0,0 1 0,0-2 0,18-23 202,-15 19-173,16-24 65,-2 4-78,25-29-1,41-45 70,-28 40-838,-56 60 727,0 0 1,0 0 0,0 0-1,0 0 1,0 0 0,1 0-1,-1 0 1,0 0 0,0 0-1,0 0 1,0 0 0,0 0 0,0 0-1,1 0 1,-1 0 0,0 0-1,0 0 1,0 0 0,0 1-1,0-1 1,0 0 0,0 0-1,0 0 1,1 0 0,-1 0-1,0 0 1,0 0 0,0 1-1,0-1 1,0 0 0,0 0-1,0 0 1,0 0 0,0 0-1,0 0 1,0 1 0,0-1 0,0 0-1,0 0 1,0 0 0,0 0-1,0 0 1,0 0 0,0 1-1,0-1 1,0 0 0,0 0-1,0 0 1,0 0 0,0 0-1,-1 0 1,1 1 0,0 9-79,-3 10 28,2 0 0,1 35 1,1-2-110,-1-34 204,3 31 1,-2-45 0,0 1 0,0 0-1,1-1 1,0 1-1,0-1 1,0 0 0,0 1-1,1-1 1,6 8 0,-8-12-21,0 1 0,0-1 1,0 0-1,0 1 0,1-1 1,-1 0-1,1 0 0,-1 0 1,1 0-1,-1 0 0,1 0 1,0-1-1,-1 1 0,1 0 1,0-1-1,-1 0 0,4 1 1,-2-1 23,0 0 0,0 0-1,0 0 1,-1-1 0,1 1 0,0-1 0,0 0 0,0 1 0,4-4 0,4-1 55,0-1 0,-1-1 0,0 0 0,9-9 0,-14 12-111,84-81 75,-38 33 4,29-15-180,-78 66 86,0-1-1,0 1 1,-1 0-1,1 0 1,0 0-1,0 0 1,0 0-1,0 0 1,3-1-1,-4 2 22,-1 0 0,1 0-1,-1 0 1,1 0-1,0-1 1,-1 1 0,1 0-1,-1 0 1,1 0 0,0 1-1,-1-1 1,1 0 0,-1 0-1,1 0 1,-1 0-1,1 0 1,0 1 0,-1-1-1,1 0 1,-1 1 0,1-1-1,-1 0 1,1 1-1,-1-1 1,0 0 0,1 1-1,-1-1 1,1 1 0,-1-1-1,0 1 1,1-1 0,-1 1-1,0-1 1,0 1-1,1 0 1,0 7-42,1 0-1,-1 0 1,-1 0 0,1 0-1,-1 0 1,-1 0 0,-1 8-1,1 8 45,-2-3 0,0-1 0,-6 23 0,4-25 94,2 0 0,0 0 0,-1 22 0,11-52 909,6-19-900,-2 7 15,1-1-111,1 0 0,2 1-1,31-41 1,-33 50-37,0 1 0,1 0 0,1 1 0,-1 1 0,2 0-1,23-14 1,-37 25-24,0 0 1,0 0-1,0 0 0,1 1 0,-1-1 0,0 0 0,0 1 0,4-1 0,-6 1 53,0 0-1,1 0 0,-1 0 0,1 0 0,-1 0 0,1 0 1,-1 0-1,1 0 0,-1 0 0,1 1 0,-1-1 0,1 0 1,-1 0-1,1 0 0,-1 1 0,0-1 0,1 0 0,-1 0 1,1 1-1,-1-1 0,0 0 0,1 1 0,-1-1 0,0 1 1,1-1-1,-1 0 0,0 1 0,0-1 0,1 1 0,-1-1 1,0 0-1,0 1 0,0-1 0,0 1 0,0-1 1,1 1-1,-1-1 0,0 1 0,0-1 0,0 2 0,-7 71-103,5-53 126,0 1 0,1 35 0,2-47 5,-1 1 1,2 0 0,-1-1-1,1 1 1,1-1 0,0 0-1,7 17 1,-9-24 10,0-1 0,0 1-1,0-1 1,1 0 0,-1 0 0,0 0 0,0 0-1,1 0 1,-1 0 0,0 0 0,1 0 0,-1 0 0,1 0-1,-1-1 1,1 1 0,0-1 0,1 1 0,0 0 5,0-1 0,1 0 0,-1 0 1,0 0-1,0-1 0,0 1 0,0 0 1,5-3-1,3-1 12,1 0 1,-2-1 0,19-11-1,-28 15-46,18-11 26,-2-1-1,0 0 0,23-23 0,41-53 226,-27 27-405,-46 54 198,7-8-390,-15 16 338,0 0 1,0 0 0,0 0 0,1-1 0,-1 1-1,0 0 1,0 0 0,0 0 0,0 0-1,0 0 1,0 0 0,0 0 0,0 0 0,1 0-1,-1 0 1,0 0 0,0 0 0,0 0-1,0 0 1,0 0 0,0 0 0,0 0 0,1 0-1,-1 0 1,0 0 0,0 0 0,0 0-1,0 0 1,0 0 0,0 0 0,0 0 0,0 1-1,1-1 1,-1 0 0,0 0 0,0 0-1,0 0 1,0 0 0,0 0 0,0 0 0,0 0-1,0 0 1,0 0 0,0 1 0,0-1-1,0 0 1,0 13-402,-3 12 379,0 2 0,2-1 0,1 0 1,4 28-1,-4-48 63,1 0-1,0 0 1,1 0 0,0 0 0,3 8 0,-5-13-18,0 0 1,1 0-1,-1 0 0,1 0 0,-1 0 1,0-1-1,1 1 0,-1 0 0,1 0 1,0-1-1,-1 1 0,1 0 0,-1-1 1,1 1-1,0-1 0,0 1 0,-1-1 1,1 1-1,0-1 0,0 1 0,0-1 1,0 0-1,-1 1 0,1-1 0,0 0 1,0 0-1,0 0 0,0 1 0,0-1 1,0 0-1,0 0 0,0-1 0,0 1 1,-1 0-1,1 0 0,0 0 0,0-1 1,0 1-1,0 0 0,0-1 1,-1 1-1,3-1 0,11-10 86,1 0 0,-1-2-1,19-21 1,-5 6-19,-8 8-99,0 2 1,1 0-1,1 2 0,1 0 0,46-23 0,-68 39 1,-1-1-1,1 1 1,0-1 0,0 1 0,0 0-1,0-1 1,0 1 0,0 0 0,-1 0-1,1 0 1,0 0 0,0 0 0,0 0-1,0 0 1,0 0 0,0 0 0,0 0-1,0 0 1,0 1 0,1-1 0,-2 1 0,1-1 1,-1 1-1,0-1 1,1 1-1,-1-1 1,1 1-1,-1-1 1,0 1-1,1 0 1,-1-1-1,0 1 1,0 0-1,0-1 1,1 1-1,-1 0 1,0-1-1,0 1 1,0 0-1,0-1 1,0 2-1,-1 5-44,0 0-1,-1-1 1,0 1 0,-3 7-1,4-11 75,-20 57-12,-24 75 626,62-145-47,62-57-174,-4 3-593,-62 55 93,1-1 1,0 2-1,29-14 1,-41 21 73,-1 0 0,0 1 0,0-1 1,1 1-1,-1-1 0,0 1 0,1 0 0,-1 0 1,0-1-1,1 1 0,-1 0 0,0 0 1,1 0-1,-1 1 0,1-1 0,-1 0 0,0 0 1,1 1-1,-1-1 0,0 1 0,0-1 1,1 1-1,-1-1 0,0 1 0,0 0 0,0 0 1,0 0-1,0-1 0,0 1 0,0 0 1,0 0-1,0 0 0,0 1 0,0-1 0,-1 0 1,1 0-1,0 0 0,-1 1 0,1 1 1,2 6 12,0 0 1,-1 0-1,-1 0 1,2 18-1,-2-13 113,0-6-100,1-1 0,-1 0 1,1 1-1,1-1 1,-1 0-1,1 0 0,6 9 1,-8-13 5,0-1 0,1 0 0,-1 0 0,1 0 0,0 0 1,-1 0-1,1 0 0,0 0 0,0 0 0,0-1 0,0 1 0,0-1 0,1 0 0,-1 1 0,0-1 1,1 0-1,-1 0 0,1-1 0,-1 1 0,1 0 0,-1-1 0,1 0 0,0 1 0,-1-1 1,5 0-1,1-3 27,0 0 0,0 0 1,0-1-1,0 1 0,-1-2 1,0 1-1,13-11 0,-18 14-32,269-179 510,-263 174-496,0 1 0,0-1 1,-1 0-1,9-10 1,-16 16-28,0 0 0,0 0 1,0 0-1,1 0 0,-1-1 0,0 1 1,0 0-1,0 0 0,0 0 1,0-1-1,1 1 0,-1 0 0,0 0 1,0 0-1,0-1 0,0 1 1,0 0-1,0 0 0,0 0 1,0-1-1,0 1 0,0 0 0,0 0 1,0-1-1,0 1 0,0 0 1,0 0-1,0 0 0,0-1 1,0 1-1,0 0 0,0 0 0,0-1 1,-8-1-186,-12 6-58,8 1 230,0 0 0,0 2 0,1-1 0,-1 1 0,1 1 1,1 0-1,0 0 0,0 1 0,0 1 0,1-1 0,1 1 0,-1 1 0,2 0 0,0 0 0,0 1 0,1-1 0,0 1 0,-5 15 0,8-17 53,-8 24-107,11-32 83,0-1 0,-1 1 0,1 0 0,0 0 0,0 0 0,0 0 0,0 0 0,0 0 0,1 0 0,-1 0 0,0 0 0,1 0 0,0-1 0,1 4 0,-2-5 14,0 0 1,0 0-1,0 1 1,1-1-1,-1 0 0,0 0 1,0 0-1,1 0 1,-1 0-1,0 0 0,0 1 1,1-1-1,-1 0 0,0 0 1,1 0-1,-1 0 1,0 0-1,0 0 0,1 0 1,-1 0-1,0 0 1,0 0-1,1 0 0,-1 0 1,0-1-1,1 1 1,-1 0-1,0 0 0,0 0 1,1 0-1,-1-1 0,10-4 129,-9 4-37,4-2-72,-1 0 0,0 0 0,-1 0 0,1-1 0,0 1 0,3-5 0,10-10-206,-15 17 99,-2 1 56,0 0 1,0 0-1,0 0 1,0 0-1,0 0 1,0 0-1,0 0 0,0 0 1,0 0-1,0 1 1,0-1-1,0 0 1,0 0-1,0 0 0,0 0 1,0 0-1,0 0 1,0 0-1,0 0 1,0 0-1,0 0 0,1 0 1,-1 0-1,0 0 1,0 0-1,0 0 1,0 0-1,0 0 0,0 0 1,0 0-1,0 0 1,0 0-1,0 0 1,0 0-1,0 0 0,0 0 1,1 0-1,-1 0 1,0 0-1,0 0 1,0 0-1,0 0 0,0 0 1,0 0-1,0 0 1,0 0-1,0 0 1,0 0-1,0 0 0,0 0 1,0 0-1,0 0 1,0 0-1,1 0 1,-1 0-1,0 0 0,1 5-83,1 8 17,0 1 0,0 0 0,-1 1 0,-1-1 0,-1 0 0,-2 20-1,-22 83-137,-96 249 317,121-365-107,-38 85 315,33-78-230,0 1-1,0-1 1,-1 0 0,0-1-1,0 1 1,-1-1-1,-9 8 1,12-13-45,1 1 0,-1-1 0,0 0 0,0 0 0,0 0 0,0 0 0,0-1 0,0 1 0,-1-1 1,1 0-1,0-1 0,-1 1 0,-7-1 0,4 0-4,0-1 0,1 0 0,-1-1 0,1 1 0,-1-1 1,1-1-1,-11-5 0,4 1-10,0-1-1,1 0 1,0-1 0,0-1 0,1 0-1,1-1 1,-17-18 0,16 15-11,1-1 1,1 0-1,1 0 1,0-1-1,1 0 0,0-1 1,1 1-1,-7-31 1,13 43-42,1 1 1,0 0-1,0-1 1,0 1 0,1-1-1,-1 1 1,1 0 0,-1-1-1,1 1 1,0 0-1,1 0 1,-1 0 0,1-1-1,-1 1 1,1 1 0,0-1-1,0 0 1,0 0-1,0 1 1,0-1 0,1 1-1,-1 0 1,6-4 0,5-4-1075,1 1 1,0 1 0,23-11 0,-26 14-306,8-1-1443,3-3-296,-12 1-3194,-7 3 2674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09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55 114 7296,'-31'-45'3328,"21"22"-2912,6 14-480,4 4-64,-5-6-320,5 7 288,-5-7-4320,10 6 2464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0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 8544,'-17'-20'4384,"21"20"-4288,1 0-160,0 0-384,8 0 224,0 0 192,5 8 32,-9 0-3072,4 1 1664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1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116 172 3552,'-61'-28'1632,"24"28"-1440,24 0 1344,8 0-896,5-4 928,10-1-896,20-1 352,16-3-576,26-7 352,4 4-448,27-16 192,0 8-320,29-3 352,-11 9-320,18 8-4000,-17 6 2048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11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1302 3808,'-6'-4'1325,"6"1"-193,14-4 577,2-1-638,-6-2-547,-1-1 0,0 0 1,0 0-1,-1-1 0,-1 0 0,13-25 0,-8 12-65,16-25-86,3 2 1,1 1-1,2 1 0,45-46 1,93-115-70,-137 154-53,-2-1 1,-3-1 0,-2-2-1,22-68 1,-41 89-662,-8 29 132,0 0-216,-4 12 169,-6 20 30,-44 120 92,28-82 116,2 1 0,-17 84 0,38-138 248,1-1 1,0 0 0,0 1-1,1-1 1,0 1 0,1-1-1,2 13 1,-3-20-112,0 0 0,1 1 0,0-1 0,0 0-1,0 1 1,0-1 0,0 0 0,0 0 0,0 0 0,1 0 0,-1 0 0,1 0 0,-1 0 0,1-1 0,0 1 0,0 0-1,0-1 1,0 0 0,0 1 0,0-1 0,0 0 0,0 0 0,0 0 0,1 0 0,-1-1 0,0 1 0,1 0-1,-1-1 1,1 0 0,-1 1 0,5-1 0,-1-1 50,0 1-1,0-1 1,0 0 0,0 0-1,-1-1 1,1 0-1,0 0 1,-1 0 0,1-1-1,9-5 1,-5 1-41,0-1 0,0 0 1,-1 0-1,10-12 0,-5 4-30,-1-2-1,0 0 0,13-25 1,-15 24-15,131-217 135,-14 42-229,-119 181 79,47-71 226,-48 69-110,0 0 0,-1 0 1,0-1-1,4-16 0,-6 17-24,-3 11-167,0 0 1,-1 1-1,0-1 1,0 0-1,1-5 1,-11 17-555,-67 99 310,58-81 320,1 0 0,1 1 0,-22 54 0,-23 91 4,44-118 3,-82 257 766,89-286-377,3-9 565,16-30 8,85-134-1023,-93 147 35,-1 1-1,0-1 1,0 1-1,1-1 0,-1 1 1,1-1-1,-1 1 0,0-1 1,1 1-1,-1 0 1,1-1-1,-1 1 0,1-1 1,-1 1-1,1 0 1,0 0-1,-1-1 0,1 1 1,-1 0-1,1 0 1,0 0-1,-1 0 0,1 0 1,-1 0-1,1 0 0,0 0 1,-1 0-1,1 0 1,-1 0-1,1 0 0,0 0 1,-1 0-1,1 0 1,-1 1-1,1-1 0,0 0 1,-1 0-1,1 1 1,-1-1-1,1 0 0,-1 1 1,1-1-1,-1 1 0,0-1 1,1 0-1,-1 1 1,1-1-1,0 2 0,2 3-27,1 0-1,-1 1 0,0-1 0,3 7 1,-1-1 105,0-4-36,0 0-1,0 0 1,1 0 0,0-1 0,0 0-1,1 0 1,0-1 0,0 0-1,0 0 1,0-1 0,1 1 0,0-2-1,0 1 1,0-1 0,0 0-1,0-1 1,16 3 0,-5-2 113,-1-1 0,0-1 0,0-1 0,1 0 1,-1-1-1,0-1 0,28-7 0,-35 6-85,-1 0 1,0 0-1,0-1 0,0-1 1,-1 1-1,1-2 0,-1 1 1,0-1-1,-1-1 1,12-10-1,-14 11-39,0-1-1,-1 1 1,0-1 0,0-1-1,0 1 1,-1-1 0,0 1 0,-1-1-1,1 0 1,-2-1 0,1 1 0,-1 0-1,1-12 1,-1 13-55,-1 1-1,-1-1 1,0 0-1,0 0 1,0 1-1,-1-1 1,1 0-1,-4-9 1,4 16 33,0-1 1,0 1-1,0 0 0,0 0 0,-1-1 1,1 1-1,0 0 0,0-1 1,0 1-1,-1 0 0,1 0 1,0-1-1,-1 1 0,1 0 0,0 0 1,0 0-1,-1-1 0,1 1 1,0 0-1,-1 0 0,1 0 1,0 0-1,-1 0 0,1 0 0,0 0 1,-1-1-1,1 1 0,0 0 1,-1 0-1,1 0 0,-1 0 1,1 1-1,0-1 0,-1 0 0,1 0 1,0 0-1,-1 0 0,1 0 1,0 0-1,-1 1 0,1-1 1,0 0-1,0 0 0,-1 0 0,1 1 1,0-1-1,0 0 0,-1 0 1,1 1-1,-14 15-213,13-16 215,-5 9-16,0 0-1,0 0 1,1 1 0,0 0-1,1 0 1,0 0-1,0 0 1,-3 20 0,6-26 26,0 0-1,1 1 1,-1-1 0,1 1 0,0-1 0,0 1-1,1-1 1,-1 1 0,1-1 0,0 0 0,1 1-1,-1-1 1,0 0 0,1 0 0,0 0 0,0 0 0,1 0-1,-1 0 1,1 0 0,-1-1 0,1 1 0,0-1-1,1 0 1,3 3 0,0 0 59,0-1 1,1-1-1,0 1 0,0-1 0,0-1 1,0 0-1,1 0 0,-1 0 0,1-1 1,16 2-1,-15-3-703,-1-1 0,1 0 0,13-2 0,7-3-931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12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9 105 5728,'-9'-4'2592,"23"4"-2240,-1-4 1408,10 1-1024,35-10 544,9 6-736,33-10-256,-2 6-160,10-6 224,-9 5-160,18 1-960,-13 6 416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15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374 813 4224,'8'-18'2389,"-8"18"-2258,0-1-1,-1 1 1,1-1 0,0 1-1,0-1 1,0 1-1,-1 0 1,1-1 0,0 1-1,0-1 1,-1 1-1,1 0 1,0-1 0,-1 1-1,1 0 1,-1-1-1,1 1 1,0 0 0,-1 0-1,1 0 1,-1-1-1,1 1 1,-1 0 0,1 0-1,0 0 1,-1 0-1,1 0 1,-1 0 0,1 0-1,-1 0 1,-2-1-42,1 1-1,-1-1 1,1 1 0,0 0 0,-1 0 0,1 0-1,-1 1 1,-2-1 0,-35 10 203,0 2 0,1 1 1,0 3-1,-66 35 0,91-43-163,-19 17 1,29-22-79,0 0 0,1 1-1,-1-1 1,1 1 0,0 0 0,0 0 0,1 0 0,-1 0 0,-2 5 0,5-8-23,0-1-1,-1 1 1,1-1 0,0 1-1,0 0 1,0-1 0,0 1-1,0-1 1,0 1-1,0-1 1,0 1 0,0 0-1,0-1 1,0 1 0,0-1-1,0 1 1,0-1-1,0 1 1,1 0 0,-1-1-1,0 1 1,0-1 0,1 1-1,-1-1 1,1 1-1,0 0 20,0 0-1,0-1 1,0 1-1,0-1 1,0 1-1,0-1 0,0 1 1,0-1-1,0 0 1,0 1-1,0-1 1,2 0-1,3 1 110,0-1 0,0 0 0,0-1 0,7-1 0,12-3-9,-1-2 1,-1-1-1,1 0 1,-2-2-1,1-1 1,-1-1-1,-1 0 1,40-32-1,-44 29-120,-1 0-1,0-2 0,-1 0 0,0-1 0,13-23 0,50-97 126,-74 130-146,89-186 175,-72 143-200,26-96 1,-34 83-76,-12 57-9,-1-1 0,1 1 0,-1-1 0,-1 1-1,0 0 1,-1-10 0,2 16 77,-1 1 0,1-1 1,0 0-1,0 1 0,0-1 0,0 1 0,-1-1 0,1 1 0,0-1 1,0 1-1,-1-1 0,1 1 0,0-1 0,-1 1 0,1-1 0,0 1 1,-1 0-1,1-1 0,-1 1 0,1 0 0,-1-1 0,1 1 0,-1 0 0,1-1 1,-1 1-1,0 0 0,0 0-12,0 0 0,0 0 1,0 0-1,0 0 0,0 1 0,0-1 1,0 0-1,0 0 0,0 1 0,1-1 1,-1 1-1,0-1 0,0 1 0,-1 0 1,-2 3-43,0 0 0,0 0 0,0 1 0,-3 4 0,-6 12 56,1 1 0,1 1 0,0-1 0,2 2 0,-7 28 0,4-10 87,2 0 0,2 0-1,2 1 1,2 0 0,2 0-1,1 0 1,7 53 0,-5-84 46,1 1 0,1-1 0,0 0 0,0 0 1,10 20-1,-11-28-49,1 1 0,-1-1 0,1 0 1,0 0-1,0 0 0,1 0 0,-1 0 0,1-1 1,-1 1-1,1-1 0,0 0 0,1 0 0,-1 0 0,0-1 1,1 0-1,0 0 0,5 2 0,0-2 73,-1 0 0,1-1 0,0 0 0,0 0 0,0-1 0,0-1 0,-1 1 0,19-5 0,-10 1-31,-1-1 0,0 0 0,0-2 0,17-7 0,-22 7-59,0 0 1,0 0-1,-1-1 1,0-1-1,18-17 1,-25 21-46,1 1 0,-1-1 1,-1 0-1,1 0 0,-1 0 1,1-1-1,-2 1 1,1-1-1,-1 0 0,1 0 1,-2 0-1,1 0 0,-1 0 1,1 0-1,-1-7 0,-1 10-15,0 0-1,0 0 0,-1 0 0,1 0 0,-1 0 0,1 0 1,-1 0-1,-1-3 0,1 5 2,1 0-1,-1 0 1,0 0 0,0 0 0,0 0 0,1 0-1,-1 0 1,0 0 0,0 0 0,0 0 0,0 0-1,-1 1 1,1-1 0,0 0 0,0 1 0,0-1-1,-1 1 1,1-1 0,0 1 0,0 0 0,-1-1-1,-1 1 1,-2 0-28,0 0 1,1 1-1,-1-1 0,1 1 1,-1 0-1,1 0 0,-1 0 1,1 1-1,0 0 0,0 0 1,-1 0-1,-4 4 0,-10 6-11,-22 19 1,32-23 27,-7 5-19,1 1 0,0 0 0,2 1 0,-1 0 0,2 1 0,0 1 0,-19 35 0,31-50 70,-1 0 0,0 1 0,0-1 1,1 0-1,-1 1 0,1-1 0,0 0 0,0 1 0,0-1 0,0 1 0,0-1 1,0 0-1,1 1 0,-1-1 0,1 0 0,-1 1 0,1-1 0,0 0 0,0 0 1,0 0-1,0 1 0,0-1 0,1 0 0,-1-1 0,1 1 0,-1 0 0,1 0 1,0-1-1,0 1 0,0-1 0,-1 1 0,1-1 0,1 0 0,-1 1 0,0-1 0,0 0 1,0-1-1,0 1 0,1 0 0,-1-1 0,0 1 0,1-1 0,2 0 0,16 1 142,-1-1-1,1-1 1,0-1-1,-1 0 0,0-2 1,22-7-1,-5 0-96,0-2 1,45-24-1,-36 11 14,-26 15-157,35-16 1,-52 26 56,-1 0 1,1 0 0,0 1-1,-1-1 1,1 1-1,-1-1 1,1 1 0,4 0-1,-7 0 10,1 0 0,0 0 0,-1 1 0,1-1-1,0 0 1,-1 0 0,1 0 0,0 1 0,-1-1 0,1 0-1,0 1 1,-1-1 0,1 1 0,-1-1 0,1 1 0,-1-1-1,1 1 1,-1-1 0,1 1 0,-1-1 0,1 1 0,-1 0-1,0-1 1,1 1 0,-1 0 0,0-1 0,0 1 0,1 0-1,-1-1 1,0 1 0,0 0 0,0 1 0,0 7 41,1 0 1,-2 0 0,0 0-1,0 1 1,0-1 0,-1 0-1,-1 0 1,1-1 0,-2 1-1,1 0 1,-9 14 0,6-13 46,1 0 0,1 1 0,-1-1 0,-2 13 0,7-23-65,0 0 0,0 0-1,0 0 1,0 0 0,0-1-1,0 1 1,0 0 0,0 0 0,0 0-1,1 0 1,-1 0 0,0 0 0,0 0-1,0 0 1,0 0 0,0 0 0,0 0-1,0 0 1,0 0 0,0 0-1,0 0 1,0 0 0,0 0 0,0 0-1,1 0 1,-1 0 0,0 0 0,0 0-1,0 0 1,0 0 0,0 0 0,0 0-1,0 0 1,0 0 0,0 0-1,0 0 1,0 0 0,1 0 0,-1 0-1,0 0 1,0 0 0,0 0 0,0 0-1,0 0 1,0 0 0,0 0 0,0 0-1,0 0 1,0 0 0,0 0-1,0 0 1,0 0 0,0 1 0,0-1-1,0 0 1,0 0 0,0 0 0,0 0-1,0 0 1,1 0 0,-1 0 0,0 0-1,0 0 1,0 0 0,10-9 367,14-19-109,49-63-263,-61 79-87,0 0 1,1 1-1,0 1 1,0 0-1,16-9 0,-28 18 55,0 0 0,1 1 0,-1-1 0,1 0 0,-1 1 0,1-1 0,-1 1 0,1-1 0,-1 1 0,1-1 0,0 1 0,-1 0 0,1 0 0,-1 0 0,1 0-1,0 0 1,-1 0 0,4 1 0,-4 0 5,0 0 0,1 0-1,-1 0 1,1 0 0,-1 0 0,0 1-1,0-1 1,0 0 0,0 1-1,0-1 1,0 1 0,0-1-1,0 1 1,0-1 0,-1 1 0,1-1-1,0 3 1,1 3-16,-1 1 0,1-1 0,-1 1 0,-1-1-1,0 1 1,0 13 0,-1-14 45,1 0 0,0 0 0,0-1-1,0 1 1,1 0 0,0 0 0,5 13-1,-6-18 8,1-1 0,0 1 0,0 0 0,1-1 0,-1 1 0,0-1-1,0 1 1,1-1 0,-1 1 0,1-1 0,-1 0 0,1 0 0,0 0 0,-1 0-1,1 0 1,0 0 0,0 0 0,0-1 0,0 1 0,0-1 0,-1 1-1,1-1 1,0 0 0,0 1 0,0-1 0,4-1 0,3 1 79,0-1 1,0-1 0,0 0-1,13-4 1,-6 0-58,0-1 1,-1 0-1,0-1 1,0 0-1,-1-1 1,0-1-1,0 0 1,-1-1-1,-1-1 1,0 0-1,15-18 0,-4-1-46,-2 0-1,-1-2 0,-1 0 0,15-37 0,34-71-325,-57 126 162,-4 9-44,-7 6 206,0 0-1,0 0 0,0 0 0,0 0 1,0 0-1,1-1 0,-1 1 0,0 0 1,0 0-1,0 0 0,0 0 1,0 0-1,0 0 0,0 0 0,1 0 1,-1 0-1,0 1 0,0-1 0,0 0 1,0 0-1,0 0 0,0 0 0,0 0 1,1 0-1,-1 0 0,0 0 1,0 0-1,0 0 0,0 0 0,0 0 1,0 0-1,0 0 0,0 1 0,0-1 1,0 0-1,0 0 0,1 0 0,-1 0 1,0 0-1,0 0 0,0 0 1,0 1-1,0-1 0,0 0 0,0 0 1,0 0-1,0 0 0,0 0 0,1 11-56,0 1 0,-1-1-1,0 0 1,-1 0 0,-2 13-1,1 0 18,-20 147-123,13-106 199,-22 100 515,30-164-535,1 0 19,0 0 1,-1 0-1,1 0 1,0 0-1,-1 0 1,1 0-1,-1 0 1,1 0-1,-1 0 1,0 0-1,0 0 1,0 1-1,0-2-13,1 0 0,0 0 0,-1 0 0,1 0 0,0 0 0,-1 1 0,1-1-1,0 0 1,-1 0 0,1 0 0,0 0 0,-1 0 0,1 0 0,-1 0 0,1 0 0,0 0-1,-1 0 1,1-1 0,0 1 0,-1 0 0,1 0 0,0 0 0,-1 0 0,1-1 0,0 1-1,-1 0 1,1 0 0,0 0 0,-1-1 0,1 1 0,0 0 0,0-1 0,-1 1 0,1 0 0,0 0-1,0-1 1,0 1 0,0 0 0,-1-1 0,1 1 0,0 0 0,0-1 0,0 1 0,0-1-1,0 1 1,-50-95-64,50 94 30,0 1-1,-1-1 1,1 1-1,0-1 0,0 1 1,-1-1-1,1 1 1,0 0-1,-1-1 1,1 1-1,-1-1 0,1 1 1,0 0-1,-1-1 1,1 1-1,-1 0 1,1-1-1,-1 1 0,1 0 1,-1 0-1,1 0 1,-2-1-1,1 5-274,5 4 240,-1-4 46,0 0-1,1 0 1,-1-1-1,1 1 1,0-1 0,0 0-1,0 0 1,0-1-1,0 1 1,1-1-1,-1 0 1,1 0 0,0-1-1,-1 1 1,1-1-1,0 0 1,0 0-1,0-1 1,9 1 0,1-1 37,1-1 0,-1 0 0,1-1 0,-1-1 0,18-5 0,-10 1 37,-1-2 1,0 0-1,35-21 1,58-45 94,-99 63-178,-1-1-1,21-24 1,-16 17-228,-56 86-439,29-56 682,1 0-1,0 0 1,0 0 0,1 1-1,0 0 1,1 0 0,-5 20-1,9-30 12,0 0 0,-1 1 0,1-1 0,0 0 0,0 1 0,0-1 0,0 1 0,0-1 0,0 0 0,1 1 0,-1-1-1,0 0 1,1 0 0,-1 1 0,1-1 0,-1 0 0,1 0 0,0 0 0,-1 1 0,1-1 0,0 0 0,0 0 0,0 0 0,0 0 0,0 0-1,0-1 1,0 1 0,0 0 0,0 0 0,0-1 0,0 1 0,1 0 0,-1-1 0,0 1 0,1-1 0,-1 0 0,0 1 0,2-1 0,3 1 49,0-1 1,1 0 0,-1 0-1,0 0 1,0 0 0,11-3 0,-6 0-7,1 0 0,-1-1 0,1 0 0,-1 0 0,0-1 0,-1-1 0,18-11 0,-16 7-40,-1 1 0,0-2 0,0 0-1,-1 0 1,18-25 0,45-84 215,-17 28-200,116-172 4,-149 226-114,-2-2 0,27-66 1,-46 101 66,7-23-122,-8 26 120,-1 1-1,0 0 1,1 0 0,-1-1 0,0 1 0,0 0 0,0-1 0,0 1 0,0 0 0,-1 0 0,1-1-1,0 1 1,0 0 0,-1 0 0,1-1 0,-2-1 0,2 3 8,0 0 0,0 0-1,0-1 1,-1 1 0,1 0 0,0 0 0,0 0 0,0 0-1,-1 0 1,1-1 0,0 1 0,0 0 0,-1 0 0,1 0-1,0 0 1,0 0 0,0 0 0,-1 0 0,1 0 0,0 0-1,0 0 1,-1 0 0,1 0 0,0 0 0,0 0 0,-1 0-1,1 0 1,0 0 0,0 0 0,-1 0 0,1 1 0,0-1-1,0 0 1,-1 0 0,-9 8-190,9-7 191,-29 26-117,2 2 0,-33 42-1,46-51 85,1 0 0,1 1-1,1 1 1,1 0-1,-11 30 1,7-5 63,3 0 0,1 1 1,2 0-1,3 0 0,-2 62 0,8-93 30,1 0-1,4 20 1,-4-31-8,0 0 0,1 0 0,-1 0 1,2 0-1,-1 0 0,1-1 1,-1 1-1,2-1 0,3 6 1,-6-10-17,0 0 0,0 0 1,0 1-1,0-1 1,1 0-1,-1 0 0,0-1 1,1 1-1,-1 0 1,1 0-1,-1-1 0,1 1 1,-1 0-1,1-1 0,0 0 1,2 1-1,0-1 11,-1 0 0,1 0-1,-1 0 1,1 0 0,0-1-1,-1 0 1,5-1 0,4-3 30,1 0-1,-2 0 1,14-9 0,-24 13-64,69-46 29,-52 34-83,1 0 1,0 1-1,29-13 1,-47 24 28,0 0 1,1 1 0,-1-1 0,0 1-1,0-1 1,1 1 0,-1-1 0,0 1-1,1 0 1,-1 0 0,0 0 0,1 0-1,-1 0 1,1 0 0,-1 0-1,0 0 1,1 0 0,-1 1 0,0-1-1,0 0 1,1 1 0,-1-1 0,0 1-1,0 0 1,1-1 0,-1 1 0,0 0-1,0 0 1,2 1 0,-2 1 0,1 0 0,-1-1 1,0 1-1,0 0 0,0 0 0,0 0 1,0 0-1,0 0 0,-1 0 1,0 0-1,1 0 0,-1 5 0,-1-3 13,1-1 58,0 1 0,1-1 0,-1 0-1,2 8 1,-2-11-36,0 0 0,1 0-1,-1 0 1,0 0 0,1-1 0,-1 1-1,1 0 1,-1 0 0,1-1 0,-1 1-1,1 0 1,-1 0 0,1-1 0,-1 1 0,1-1-1,0 1 1,0 0 0,-1-1 0,1 0-1,0 1 1,0-1 0,0 1 0,-1-1-1,1 0 1,0 0 0,0 1 0,0-1-1,0 0 1,0 0 0,1 0 0,6-1 27,1-1 1,-1 1-1,0-2 0,0 1 1,0-1-1,0-1 1,-1 1-1,1-1 1,8-6-1,16-7-189,-28 15 129,0 0-23,0 0 0,0 0-1,0 0 1,0 1 0,0 0-1,7-2 1,-10 3 37,-1 0-1,0 0 1,0 0-1,0 0 1,1 1 0,-1-1-1,0 0 1,0 0-1,1 0 1,-1 0 0,0 0-1,0 0 1,0 0-1,0 0 1,1 1-1,-1-1 1,0 0 0,0 0-1,0 0 1,0 0-1,1 1 1,-1-1 0,0 0-1,0 0 1,0 0-1,0 1 1,0-1 0,0 0-1,0 0 1,0 0-1,0 1 1,1-1 0,-1 0-1,0 0 1,0 1-1,0-1 1,0 0-1,0 0 1,0 0 0,-1 1-1,1-1 1,0 0-1,0 1 1,-3 9 1,3-10-1,-6 13-56,0 0 0,-1-1 0,-1 0 0,0-1 0,-17 20 0,-57 49 34,41-41 20,-35 43 94,-70 98-1,48-56 221,85-108-287,6-6 159,-1-1 0,0 0 1,0 0-1,-1 0 0,-10 7 0,18-16-169,1 0 0,0 0 0,0 1 0,0-1 0,-1 0 0,1 0 0,0 0 0,0 0 0,-1 0 0,1 1-1,0-1 1,0 0 0,-1 0 0,1 0 0,0 0 0,0 0 0,-1 0 0,1 0 0,0 0 0,-1 0 0,1 0 0,0 0 0,0 0 0,-1 0 0,1 0 0,0 0 0,0 0 0,-1 0 0,1-1 0,0 1 0,-1-8 206,9-12-39,1 8-187,1-1 1,0 1 0,0 1-1,2 0 1,-1 1-1,1 0 1,1 0-1,0 1 1,27-13-1,232-105-358,-173 84-3934,-71 28 1111,-4 3 1077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15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 7296,'-5'-4'3328,"44"4"-2912,-7 0 1056,0 9-896,22-9 192,0 3-448,27-3-224,4 0-32,9 0 64,-9 8-64,-8-4 256,-14 4-192,-13-3-3136,-14-2 1632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1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20 5216,'-50'-19'2368,"50"22"-2048,5 0-448,8 6 0,14 2-448,4 9 320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17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211 616 3904,'-2'-4'666,"0"1"-1,0 0 1,0-1 0,0 1-1,-1 0 1,0 0 0,0 0-1,0 1 1,-4-4 0,5 5-530,0 0 1,-1 0 0,1 0 0,0 1 0,-1-1 0,1 1-1,-1 0 1,1-1 0,0 1 0,-1 0 0,1 0 0,-1 0-1,1 1 1,-1-1 0,1 1 0,0-1 0,-4 2 0,-6 3-29,1 0 0,-1 1 0,1 0 1,0 1-1,1 0 0,0 1 0,0 0 1,0 0-1,-15 19 0,24-26-70,-1 1 0,1-1 0,0 1 0,0-1-1,0 1 1,0-1 0,0 1 0,0 0 0,0 0 0,1-1-1,-1 1 1,1 0 0,-1 0 0,1 0 0,0 0 0,-1 0-1,1 0 1,0 0 0,0-1 0,1 5 0,0-5 2,-1 1 1,1-1 0,0 0-1,0 0 1,0 0 0,0 1-1,0-1 1,0 0 0,0 0-1,0 0 1,0-1-1,0 1 1,1 0 0,-1 0-1,0-1 1,0 1 0,1 0-1,-1-1 1,1 1 0,-1-1-1,1 0 1,-1 0 0,0 1-1,1-1 1,-1 0 0,1 0-1,-1 0 1,2-1 0,24 0 191,-1-2 0,0-1-1,0-1 1,0-1 0,33-13 0,-48 15-169,-1 0-1,0-1 0,0 0 1,-1-1-1,0 0 0,0 0 1,0-1-1,0 0 0,8-10 1,-13 12-59,0 0 0,0 0 0,-1 0 0,0 0 0,0 0 0,0 0 0,-1-1-1,1 1 1,-1-1 0,-1 0 0,1 0 0,-1 0 0,0 0 0,0 0 0,-1 0 0,0 0 0,0 0 0,-1-8 0,-1 1-40,0-1-1,-5-13 0,5 22 18,0 0-1,0 0 0,0 0 0,-1 0 0,1 0 1,-1 1-1,0-1 0,-7-6 0,-8-5-119,-2 1 1,-25-15-1,44 29 152,0 0-1,0 1 0,0-1 1,0 0-1,-1 0 1,1 0-1,0 0 1,1 0-1,-1 0 0,0 0 1,0 0-1,0 0 1,1-1-1,-1 1 1,0 0-1,1 0 0,-1-1 1,0-2-1,1 3 12,0-1 0,1 0 1,-1 0-1,0 0 0,1 0 0,-1 0 0,1 0 0,-1 1 0,1-1 0,0 0 0,0 0 0,2-2 0,3-5 1,0 0-1,1 0 1,1 0-1,-1 1 1,1 1-1,18-14 1,-9 7-21,60-46 84,106-65 0,-178 122-86,22-12-215,-26 15 188,0-1 0,0 1-1,0-1 1,1 1-1,-1-1 1,0 1 0,0 0-1,1-1 1,-1 1 0,0 0-1,1 0 1,-1 0-1,0 0 1,0 0 0,1 0-1,-1 1 1,0-1 0,2 1-1,-1 0 10,-1 0-1,1 0 1,-1 0 0,0 0 0,1 1-1,-1-1 1,0 0 0,0 1-1,0-1 1,0 1 0,0-1-1,0 1 1,-1 0 0,1-1-1,0 1 1,-1 0 0,1 2-1,0 2-33,-1 0 0,1 0-1,-2 10 1,1-11 17,-2 27 2,-9 45 1,6-50 54,-19 105 44,-78 237 0,68-277 119,-3-1 0,-5-2 1,-67 106-1,105-189-14,-4 7 330,-15 18 1,21-28-387,0-1 0,0 0 1,-1 1-1,1-1 0,0 0 0,-1 0 1,0-1-1,1 1 0,-1 0 0,0-1 1,0 0-1,0 0 0,-4 2 0,7-3-94,-1 0-1,0 0 0,1 0 0,-1 0 0,0 0 1,1 0-1,-1 0 0,0-1 0,1 1 0,-1 0 1,0 0-1,1 0 0,-1-1 0,0 1 1,1 0-1,-1-1 0,1 1 0,-1 0 0,1-1 1,-1 1-1,1-1 0,-1 1 0,1-1 0,-1 1 1,1-1-1,0 1 0,-1-1 0,1 1 1,0-1-1,-1 0 0,1 1 0,0-1 0,0 0 1,-1 1-1,1-1 0,0 0 0,0 1 0,0-1 1,0 0-1,0 1 0,0-1 0,0 0 0,0 0 1,1-5 24,-1-1 1,1 1 0,-1 0 0,4-9-1,4-12-16,1 0 1,1 1-1,2 0 0,0 1 0,24-34 0,-16 28-100,2 2-1,1 1 1,51-47 0,-60 62-86,1 1 1,0 1 0,21-13-1,2 7-3499,-11 8 1345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16:22.97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312 130 4064,'-32'36'3093,"27"-32"-2872,-1 0-1,0 0 0,0-1 1,0 0-1,-1 0 1,1 0-1,-1-1 1,1 0-1,-8 1 0,-26 9 51,20-4-158,-31 8 0,43-15 34,0 1 0,0-1 0,0 0 0,-1 0 0,1-1 0,0-1 0,-12-1 0,19 2-110,0 0 0,0 0-1,0 0 1,0 0 0,0-1-1,0 1 1,0 0 0,0-1 0,0 1-1,0-1 1,0 1 0,0-1-1,1 0 1,-1 1 0,0-1-1,0 0 1,0 1 0,1-1-1,-1 0 1,0 0 0,1 0 0,-1 0-1,1 0 1,-1 0 0,1 0-1,0 0 1,-1 0 0,1 0-1,0 0 1,-1 0 0,1 0-1,0 0 1,0 0 0,0-1 0,0-2 9,1 0-1,0 1 1,0-1 0,0 0 0,0 1 0,0-1 0,1 1 0,0-1 0,2-3 0,17-34 326,-13 25-225,0 1-1,1 0 0,1 0 1,13-15-1,-21 29-95,-1-1-1,1 0 1,-1 1-1,1-1 1,-1 0-1,1 0 1,-1 0-1,0 0 1,0 0-1,0 0 1,0-1-1,-1 1 1,1 0-1,0 0 1,-1 0-1,1-5 1,-1 7-104,-1-1-147,0 1 193,1 0 0,0 0 0,0 0 0,-1 0 0,1 0 0,0 0 0,-1 0-1,1 0 1,0 0 0,0 0 0,-1 0 0,1 1 0,0-1 0,0 0 0,-1 0 0,1 0-1,0 0 1,0 0 0,-1 0 0,1 1 0,0-1 0,0 0 0,0 0 0,-1 0-1,1 1 1,0-1 0,0 0 0,0 0 0,0 1 0,0-1 0,-1 0 0,-7 13-162,5-9 98,-28 45 2,30-48-155,1 16-1094,0-14 717,0 0 1,1 0-1,0 0 0,-1 0 0,1 0 1,2 3-1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18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19 918 4224,'-18'0'4117,"24"-3"-1578,5-3-2136,0 0 1,0 0 0,-1-1 0,0 0 0,0-1-1,16-17 1,156-184 618,-159 180-1036,164-179 169,-64 73 480,-119 130-646,6-9-692,-10 14 691,0 1-1,0-1 1,0 0 0,0 0-1,0 0 1,-1 0 0,1 0 0,0 0-1,0 0 1,0 0 0,0 0-1,0 0 1,0 0 0,0 0 0,0 0-1,0 0 1,0 0 0,0 0-1,0 0 1,0 0 0,-1 0 0,1 0-1,0 0 1,0 0 0,0 0-1,0 0 1,0 0 0,0 0 0,0-1-1,0 1 1,0 0 0,0 0-1,0 0 1,0 0 0,0 0 0,0 0-1,0 0 1,0 0 0,0 0-1,0 0 1,0 0 0,0 0-1,-1 0 1,1 0 0,0 0 0,0 0-1,0-1 1,0 1 0,0 0-1,0 0 1,0 0 0,0 0 0,0 0-1,0 0 1,0 0 0,0 0-1,1 0 1,-6 3-98,1 0-1,-1 0 1,1 1-1,-6 6 1,-21 29 101,2 1 0,-35 63 0,-67 164 196,126-255-103,-1 0 8,1 1 0,-5 17-1,9-28-1,1 1-1,-1-1 1,1 1-1,0-1 0,-1 1 1,1-1-1,0 1 1,0-1-1,0 0 1,1 1-1,-1-1 0,1 1 1,-1-1-1,1 1 1,0-1-1,0 0 1,0 1-1,3 3 1,-3-5-7,1 1 0,-1-1 1,1 0-1,-1 0 0,1 0 1,0 0-1,0 0 0,0 0 1,-1 0-1,1 0 0,0-1 1,0 1-1,0-1 0,0 0 1,0 1-1,0-1 0,3 0 1,2 0 51,0-1 0,0 1 0,0-1 0,8-3 0,2-1-65,-1-1 0,0 0 0,0-1-1,0-1 1,-1 0 0,-1-2 0,1 1 0,-1-2-1,-1 0 1,0 0 0,17-21 0,7-13-57,-2-1 0,32-56 0,-17 23 65,67-85 208,30-46 431,-109 143-909,-34 58-117,-11 16 93,-13 18 10,-6 8 143,5-8 48,1 2 0,1 0 0,-17 36 0,-71 195 59,1 3 120,86-223-52,-56 123 1211,76-161-1302,0 0 1,0 0-1,0 0 0,1 0 0,-1 0 1,0 0-1,0 0 0,0 0 0,0 0 1,0 1-1,0-1 0,0 0 0,0 0 1,0 0-1,0 0 0,0 0 0,0 0 0,1 0 1,-1 0-1,0 0 0,0 0 0,0 0 1,0 0-1,0 0 0,0 0 0,0 0 1,0 0-1,1 0 0,-1 0 0,0 0 1,0 0-1,0 0 0,0 0 0,0 0 1,0 0-1,0 0 0,1 0 0,-1 0 1,0 0-1,0 0 0,0 0 0,0 0 1,0 0-1,0 0 0,0 0 0,0 0 1,0 0-1,0-1 0,1 1 0,-1 0 1,0 0-1,0 0 0,0 0 0,0 0 1,0 0-1,0 0 0,0 0 0,0 0 1,0-1-1,0 1 0,0 0 0,0 0 1,60-75 639,-22 23-885,-6 7-75,-32 45 288,0-1-1,0 1 0,1 0 0,-1 0 1,0-1-1,0 1 0,1 0 0,-1 0 1,0-1-1,1 1 0,-1 0 0,0 0 1,1 0-1,-1 0 0,0-1 0,1 1 0,-1 0 1,0 0-1,1 0 0,-1 0 0,1 0 1,-1 0-1,0 0 0,1 0 0,-1 0 1,0 0-1,1 0 0,-1 0 0,1 0 1,-1 0-1,0 1 0,1-1 0,-1 0 1,0 0-1,1 0 0,-1 1 0,0-1 1,1 0-1,-1 0 0,0 1 0,0-1 1,1 0-1,-1 0 0,0 1 0,0-1 1,1 0-1,-1 1 0,0-1 0,0 0 1,0 1-1,11 22-196,-10-21 199,3 10-20,1-1 0,0 0 0,0 0 1,12 16-1,-14-24 59,0 1 0,0-1 0,0 1 0,1-1 0,-1 0 0,1 0 0,0-1 0,0 1 0,0-1 0,0 1 0,0-1 0,0-1 0,1 1 0,-1-1 0,7 2 0,10 0 118,-1-2 0,1 0 0,-1-1 0,1-1 0,-1 0 0,1-2 0,-1-1 0,0 0 0,0-2 0,0 0 0,34-16 0,-44 17-93,-1 0-1,0-1 1,0 0-1,0-1 1,-1 0-1,14-14 0,-19 18-63,0 0-1,0-1 0,-1 1 1,1-1-1,-1 1 0,0-1 0,0 0 1,0 0-1,-1 0 0,1 0 0,-1 0 1,0-1-1,0 1 0,0 0 1,-1 0-1,0-1 0,0 1 0,0-1 1,-1-6-1,1 10-6,-1-1-1,1 1 1,0-1-1,-1 1 1,0 0 0,1-1-1,-1 1 1,0 0 0,0-1-1,0 1 1,0 0 0,0 0-1,0 0 1,0 0-1,0 0 1,0 0 0,0 0-1,-1 0 1,1 0 0,0 1-1,-1-1 1,1 0-1,0 1 1,-1-1 0,1 1-1,-1-1 1,1 1 0,-1 0-1,1 0 1,-1 0-1,1 0 1,-3 0 0,-3 0-24,1 1-1,0 0 1,0 0 0,-1 1 0,1 0 0,-8 3 0,-10 5-82,-39 23 0,55-28 96,-1 1 1,1 0-1,0 1 1,1-1-1,-1 2 1,1-1-1,-8 11 1,13-15 35,0 0-1,0 0 1,0 0 0,1 1 0,-1-1 0,1 1 0,0-1 0,0 1 0,-1 3 0,2-5-3,0-1 1,0 1-1,0-1 1,0 1-1,0-1 1,1 1-1,-1-1 0,0 1 1,1-1-1,-1 1 1,1-1-1,0 0 1,-1 1-1,1-1 1,0 0-1,0 0 1,0 1-1,0-1 1,0 0-1,0 0 1,0 0-1,0 0 1,0 0-1,1 0 1,1 1-1,10 5 27,0-1-1,0 0 1,0 0 0,1-2 0,0 0-1,25 5 1,-7-5-387,64 2 1,-55-10-2246,-5 1 710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18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45 7136,'-9'-8'3232,"18"11"-2816,6-3 1280,1 0-1024,44-3 64,6-2-416,37-7-32,2 9-160,20-10 352,-12 9-256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2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1207 2912,'-4'0'210,"0"1"0,0 0 0,1 0 0,-1 0 0,0 0 0,1 0 0,-9 9 4542,23-17-2068,58-65 1404,43-32-2789,-29 30-665,-4-3 1,89-114 0,-145 162-550,-2 2-21,1 0 0,35-31 0,-53 54-77,0 0-1,1 1 1,8-6-1,-12 8 3,0 1-1,0-1 0,0 1 0,0-1 0,0 1 1,0 0-1,0-1 0,0 1 0,0 0 0,1 0 1,-1 0-1,0 0 0,0 0 0,0 0 0,0 0 1,0 0-1,0 0 0,0 0 0,0 0 0,0 1 1,0-1-1,0 1 0,0-1 0,0 0 0,0 1 1,0 0-1,1 0 0,0 1-15,0 0 1,-1-1-1,0 1 0,1 0 0,-1 0 0,0 1 1,0-1-1,0 0 0,0 0 0,0 0 0,-1 1 1,1-1-1,-1 0 0,1 3 0,-1 35-3,0-32 46,-2 9 1,-1 1 0,0 0 0,-1-1 0,-12 33 1,-36 64 226,29-66 77,22-47-286,1 0-1,0 0 1,-1-1 0,1 1 0,0 0 0,0 0 0,-1 0 0,1 0-1,0 0 1,0 0 0,0 0 0,0 0 0,0 1 0,5 1 478,4-6-181,46-30-201,-2-2 0,-1-2 1,-3-2-1,79-81 0,-110 102-164,-11 9-23,1 0 0,0 1 0,1 0 0,0 0 1,0 1-1,1 1 0,12-7 0,-22 12 40,1 0 0,0 1 1,0-1-1,0 1 0,0-1 0,0 1 0,0 0 0,0-1 1,0 1-1,0 0 0,0 0 0,0 0 0,1 0 0,-1 0 1,0 0-1,0 0 0,0 0 0,0 0 0,0 0 0,0 1 1,0-1-1,0 0 0,0 1 0,0-1 0,0 1 1,0-1-1,0 1 0,0-1 0,0 1 0,-1 0 0,1-1 1,0 1-1,0 0 0,-1 0 0,1 0 0,0-1 0,-1 1 1,1 0-1,-1 0 0,1 0 0,0 2 0,1 3-27,-1 1 0,0-1 0,0 1 0,0-1 0,-1 14 0,-2 16 135,-3 1-1,0-1 0,-15 47 1,14-55 38,1-1 254,5-27-369,0 1 1,0-1-1,1 0 0,-1 0 0,0 0 0,0 0 0,0 1 0,1-1 0,-1 0 0,0 0 0,0 0 0,1 0 1,-1 0-1,0 0 0,0 0 0,1 0 0,-1 0 0,0 0 0,0 0 0,1 0 0,-1 0 0,0 0 0,0 0 1,1 0-1,-1 0 0,0 0 0,0 0 0,1 0 0,-1 0 0,0 0 0,0-1 0,0 1 0,1 0 0,-1 0 0,0 0 1,0 0-1,0 0 0,1-1 0,-1 1 0,0 0 0,10-9 18,0-1 0,-1 0 0,0 0-1,-1 0 1,8-13 0,-8 10-134,1 1 0,0 0-1,21-19 1,-30 31 89,0-1 1,1 1-1,-1 0 1,0 0-1,1-1 0,-1 1 1,1 0-1,-1-1 1,0 1-1,1 0 0,-1 0 1,1 0-1,-1 0 0,1-1 1,-1 1-1,0 0 1,1 0-1,-1 0 0,1 0 1,-1 0-1,1 0 1,-1 0-1,1 0 0,-1 0 1,1 0-1,-1 1 0,1-1 1,0 0-1,-1 1-10,1-1 0,0 1 0,0 0 0,-1 0 0,1-1 0,-1 1 0,1 0 0,-1 0 1,1 0-1,-1-1 0,1 1 0,-1 0 0,1 1 0,0 3-48,0 0 1,0 0-1,0 0 1,0 8-1,-5 36-34,2-38 122,1 0-1,0 0 0,1 0 1,0 0-1,3 16 0,-3-24 1,1-1 1,0 1-1,0-1 1,0 1-1,1-1 0,-1 0 1,0 1-1,1-1 1,-1 0-1,1 0 0,0 0 1,0 0-1,0 0 0,0-1 1,0 1-1,0-1 1,0 1-1,1-1 0,-1 0 1,0 0-1,1 1 1,-1-2-1,1 1 0,0 0 1,-1-1-1,1 1 0,-1-1 1,4 1-1,8 0 47,1-1-1,-1 0 1,29-5-1,-29 3-34,35-5 107,0-1 0,76-25-1,-92 22-120,-1-3 1,0 0-1,0-2 0,42-28 0,-32 12 7,-1-1-1,-1-2 1,60-70 0,-98 102-25,20-24 123,-21 26-135,0 0-1,0-1 0,-1 1 0,1-1 0,0 1 0,0-1 1,-1 0-1,1 1 0,-1-1 0,1 0 0,-1 1 1,0-1-1,1 0 0,-1 1 0,0-4 0,0 5 11,0 0-1,-1 0 0,1-1 0,0 1 0,0 0 0,0 0 1,0 0-1,0-1 0,0 1 0,0 0 0,0 0 0,0 0 1,-1 0-1,1-1 0,0 1 0,0 0 0,0 0 0,0 0 1,-1 0-1,1 0 0,0 0 0,0-1 0,0 1 1,-1 0-1,1 0 0,0 0 0,0 0 0,0 0 0,-1 0 1,1 0-1,0 0 0,0 0 0,0 0 0,-1 0 0,1 0 1,0 0-1,0 0 0,0 0 0,-1 0 0,1 0 0,0 1 1,-4 0-43,0 0 1,0 1 0,0-1-1,0 1 1,1 0 0,-1 1-1,1-1 1,-1 0 0,-3 5-1,-29 29 9,-64 84-137,20-24 52,72-86 121,-5 5 1,-13 18 0,24-29 13,-1 0-1,1-1 1,0 1-1,0 0 1,0 0-1,1 1 1,0-1-1,0 0 0,0 0 1,-1 9-1,2-12 16,0 1 0,0-1 0,0 0 0,0 0 0,1 0 0,-1 0 0,0 0 0,1 0 0,-1 0 0,0 0-1,1 0 1,0 0 0,-1 0 0,1 0 0,0 0 0,-1 0 0,1 0 0,0-1 0,0 1 0,-1 0 0,1 0-1,0-1 1,0 1 0,0-1 0,0 1 0,0-1 0,0 1 0,0-1 0,0 1 0,0-1 0,1 0 0,0 0-1,2 1 38,-1-1-1,1 1 0,-1-1 0,1 0 0,-1-1 0,1 1 0,-1 0 0,7-3 0,0-1-7,0 0 0,-1 0 0,0-1 0,0-1-1,0 0 1,-1 0 0,16-14 0,-2-2-53,26-34 1,-46 53-11,15-17 20,-2 0 0,21-36 0,-15 20-232,-21 36 212,0 0 0,0 0-1,0 0 1,0 0 0,0-1 0,0 1 0,0 0 0,0 0-1,0 0 1,0 0 0,0 0 0,0 0 0,0 0-1,0 0 1,1-1 0,-1 1 0,0 0 0,0 0 0,0 0-1,0 0 1,0 0 0,0 0 0,0 0 0,0 0 0,0 0-1,0 0 1,1 0 0,-1 0 0,0 0 0,0 0-1,0 0 1,0 0 0,0 0 0,0 0 0,0 0 0,1 0-1,-1 0 1,0 0 0,0 0 0,0 0 0,0 0-1,0 0 1,0 0 0,0 0 0,1 0 0,-1 0 0,0 0-1,0 0 1,0 0 0,0 0 0,0 0 0,0 0-1,0 0 1,0 7-122,-20 31-295,5-9 309,7-12 76,-9 28-1,15-40 60,1 0 0,0 0 0,0 1-1,0-1 1,0 0 0,1 1 0,0-1-1,0 0 1,1 1 0,0 5 0,0-10-8,-1 1 0,1-1 0,-1 0 1,1 1-1,0-1 0,0 0 1,0 0-1,-1 0 0,1 0 0,0 0 1,0 0-1,0 0 0,0 0 0,1 0 1,-1-1-1,0 1 0,0 0 0,0-1 1,1 1-1,-1 0 0,0-1 1,1 0-1,-1 1 0,0-1 0,1 0 1,-1 0-1,2 0 0,3 1 18,0-1 0,0 0 0,0-1 0,0 0-1,7-1 1,9-4 45,0 0 0,-1-2-1,0 0 1,-1-1 0,0-1-1,0-1 1,36-27 0,-35 20-55,-1-2-1,27-34 1,30-49-5,-55 71-45,221-345 284,-216 321-403,23-63 0,-46 100-161,-4 19 304,0 0-1,0 0 0,0 0 0,0 0 1,0 0-1,0 0 0,0 0 0,0 0 1,0-1-1,0 1 0,0 0 1,0 0-1,0 0 0,0 0 0,0 0 1,0 0-1,0 0 0,0 0 0,0 0 1,0 0-1,0 0 0,0 0 0,0 0 1,0-1-1,0 1 0,0 0 0,0 0 1,0 0-1,0 0 0,0 0 1,-1 0-1,1 0 0,0 0 0,0 0 1,0 0-1,0 0 0,0 0 0,0 0 1,0 0-1,0 0 0,0 0 0,0 0 1,0 0-1,-1 0 0,1 0 1,0 0-1,0 0 0,0 0 0,0 0 1,0 0-1,0 0 0,0 0 0,0 0 1,0 0-1,0 0 0,-1 0 0,-7 10-425,-23 35 276,2 2-1,2 1 0,2 1 0,-34 97 0,38-81 167,4 1-1,2 0 0,-9 108 1,23-156 36,0 0 1,3 24 0,-2-37 9,1 1 0,0 0 1,0-1-1,1 1 0,-1-1 1,1 0-1,0 1 0,1-1 1,-1 0-1,1 0 0,5 7 1,-6-10-27,0-1 1,-1 1-1,1 0 0,0-1 1,0 1-1,1-1 1,-1 0-1,0 1 0,0-1 1,1 0-1,-1 0 1,1-1-1,-1 1 1,0 0-1,1-1 0,-1 0 1,1 1-1,0-1 1,4-1-1,2 0 54,1 0 0,-1-1 0,18-6-1,-24 7-77,18-7 23,0-2 0,-1 0 0,1-1 0,-2 0 0,0-2 0,0-1 0,-1 0 0,-1-1 0,0-1 0,-2 0 0,1-1 0,-2-1 0,0 0 1,-2-1-1,0-1 0,-1 0 0,15-38 0,-25 56-54,0-1 1,0 0 0,0 0 0,0 1 0,-1-1-1,0 0 1,1 0 0,-1 0 0,0 0 0,-1 0 0,1-3-1,-1 5 12,1 1 0,0-1 0,0 0 0,0 1 0,-1-1 0,1 1 1,0-1-1,-1 1 0,1-1 0,0 1 0,-1 0 0,1-1 0,-1 1 0,1-1 0,-1 1 0,1 0 0,-1-1 0,1 1 0,-1 0 0,1 0 0,-1-1 0,1 1 0,-2 0 0,1 0-17,-1 0 1,0 0-1,1 0 0,-1 0 1,1 0-1,-1 0 1,0 1-1,1-1 0,-1 1 1,1-1-1,-1 1 1,-2 1-1,-5 3-16,-1 1 0,1 1 1,0-1-1,0 1 0,1 1 0,0 0 0,0 0 0,1 1 1,-12 16-1,0 4-32,-28 62 1,43-83 92,0 1 1,0 0 0,1 0 0,1 1 0,-3 11-1,5-19 3,-1 1 0,1-1-1,0 0 1,0 0-1,0 1 1,0-1-1,1 0 1,-1 1 0,1-1-1,-1 0 1,1 0-1,0 0 1,0 1-1,-1-1 1,2 0 0,-1 0-1,0 0 1,0 0-1,1-1 1,-1 1-1,1 0 1,-1 0-1,1-1 1,0 1 0,0-1-1,-1 0 1,5 3-1,1-2 20,-1 1 0,1-1 0,0 0 0,0 0 0,1-1-1,-1 0 1,0 0 0,14-1 0,-3 0 28,0-2 1,25-5-1,-24 2-40,1-1 0,0-1 0,-1-1 0,-1 0 0,1-2 0,-1 0 0,-1-1-1,0 0 1,0-2 0,-2 0 0,28-29 0,-9 4-97,41-61 0,-74 99 59,-1 0 1,0-1-1,0 1 1,0-1-1,0 1 1,0 0-1,1-1 1,-1 1-1,0 0 1,0-1-1,1 1 1,-1 0-1,0-1 0,0 1 1,1 0-1,-1 0 1,0-1-1,1 1 1,-1 0-1,0 0 1,1 0-1,-1-1 1,1 1-1,-1 0 1,0 0-1,1 0 0,-1 0 1,1 0-1,-1 0 1,0 0-1,1 0 1,-1 0-1,1 0 1,-1 0-1,0 0 1,1 0-1,0 1-5,0 0 0,0 0 0,-1 0-1,1 0 1,-1 0 0,1 0 0,-1 0 0,1 0-1,-1 0 1,0 0 0,0 1 0,1 1 0,1 37-61,-2-31 106,0 13-39,0-1-1,2 1 1,0-1 0,6 25 0,-7-41 32,1 0 0,0 1 0,-1-1 1,2 0-1,-1-1 0,1 1 1,-1 0-1,1-1 0,0 1 0,1-1 1,-1 0-1,1 0 0,0 0 1,0-1-1,0 1 0,0-1 1,1 0-1,-1 0 0,1 0 0,0-1 1,0 0-1,6 3 0,-2-3 54,0 0-1,1-1 1,-1 0-1,0 0 1,0-1 0,1 0-1,-1-1 1,15-2-1,3-3 132,41-14 0,-51 14-193,1-2 0,-1 0-1,0-1 1,-1 0 0,25-20 0,-9 3 51,42-46 1,-68 66-101,-5 4 13,0 0 0,0 1 0,0-1 0,1 1 0,-1-1 0,1 1 0,-1-1 0,1 1-1,0 0 1,0 0 0,-1 0 0,1 0 0,0 0 0,0 0 0,3 0 0,-5 1 10,1 0 0,-1 1 0,1-1 0,-1 0-1,0 1 1,1-1 0,-1 1 0,1-1 0,-1 0 0,0 1-1,0-1 1,1 1 0,-1-1 0,0 1 0,0-1 0,1 1-1,-1 0 1,0-1 0,0 1 0,0-1 0,0 1 0,0-1-1,0 1 1,0-1 0,0 1 0,0-1 0,0 1-1,0 0 1,0-1 0,-1 2 0,-3 27-160,3-16 158,-14 126-53,14-133 113,0 0 0,1-1 0,0 1 0,1 0 0,-1-1 0,1 1 0,2 7 0,-3-11-14,1-1 0,-1 0 0,1 1 0,-1-1 0,1 0 0,-1 0 0,1 1 0,0-1 0,0 0 0,0 0 1,0 0-1,0 0 0,0 0 0,0 0 0,0 0 0,0 0 0,0 0 0,1-1 0,-1 1 0,0 0 0,0-1 0,1 1 0,-1-1 0,0 0 0,1 1 0,-1-1 0,1 0 0,-1 0 0,1 0 0,-1 0 1,0 0-1,4 0 0,-1-1 27,1 0 1,-1 0-1,1-1 1,-1 1-1,1-1 1,-1 0 0,0 0-1,0-1 1,0 1-1,7-6 1,-3 1-14,1-1 0,-1 0 1,8-12-1,-10 12-60,1-2-1,-1 1 0,-1-1 1,0 1-1,0-1 1,-1-1-1,-1 1 1,1-1-1,-1 1 0,-1-1 1,0 0-1,-1 0 1,0 0-1,-1 0 0,0 0 1,0 0-1,-4-19 1,4 30-10,0-1 1,-1 0 0,1 0-1,0 0 1,0 1 0,0-1-1,-1 0 1,1 0 0,0 1 0,-1-1-1,1 0 1,-1 0 0,1 1-1,-1-1 1,1 0 0,-1 1-1,1-1 1,-1 1 0,0-1 0,1 1-1,-1-1 1,-1 0 0,1 1-98,0 0 0,1 0 0,-1 0 0,0 0 0,1 1 1,-1-1-1,0 0 0,0 0 0,1 0 0,-1 1 0,1-1 0,-1 0 1,0 1-1,1-1 0,-1 1 0,1-1 0,-1 1 0,0-1 1,1 1-1,-1 0 0,-2 2-726,1 0-1,-1 1 1,1-1 0,0 0 0,0 1-1,1 0 1,-1-1 0,-1 7 0,2 2-799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22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225 495 3552,'0'0'1365,"0"0"-1147,0 0 1,0 1-1,0-1 1,1 0-1,-1 1 1,0-1-1,0 0 1,0 0-1,0 1 1,0-1-1,0 0 0,0 1 1,0-1-1,0 0 1,0 0-1,0 1 1,0-1-1,0 0 1,-1 1-1,1-1 1,0 0-1,0 0 0,0 1 1,0-1-1,-8 9 153,0-1 0,-1 0-1,1-1 1,-1 0 0,-17 10-1,10-8-135,2 1 0,-1 0-1,2 2 1,-20 18 0,16-13 106,10-10-154,0 0 1,0 0 0,1 1-1,0 0 1,-6 10-1,11-17-141,1-1-1,0 1 0,-1-1 0,1 0 1,0 1-1,0-1 0,-1 1 1,1-1-1,0 1 0,0-1 1,0 1-1,-1 0 0,1-1 0,0 1 1,0-1-1,0 1 0,0-1 1,0 1-1,0-1 0,0 1 1,0 0-1,0-1 0,1 1 0,-1-1 1,0 1-1,0-1 0,0 1 1,1-1-1,-1 1 0,0-1 1,1 1-1,-1-1 0,0 0 0,1 1 1,-1-1-1,0 1 0,1-1 1,-1 0-1,1 1 0,-1-1 1,1 0-1,-1 1 0,1-1 0,-1 0 1,1 0-1,-1 0 0,1 1 1,-1-1-1,1 0 0,-1 0 1,1 0-1,-1 0 0,1 0 0,0 0 1,0 0-1,3 0 131,0 0-1,0-1 1,0 1-1,0-1 0,0 0 1,6-2-1,5-3-15,0 0 0,-1-2 0,0 0 0,19-14-1,48-47-446,-81 68 248,1 1 0,0-1 0,0 0 0,0 0 0,0 1 0,0-1 0,0 0 0,-1 1 0,2-1 0,-1 1 0,0-1-1,0 1 1,0 0 0,0-1 0,0 1 0,0 0 0,0 0 0,0 0 0,2 0 0,-2 0 2,1 1 0,-1-1-1,0 1 1,1 0 0,-1-1 0,0 1 0,1 0 0,-1 0 0,0 0 0,0 0-1,0 0 1,0 1 0,2 0 0,5 7 66,1 0-1,0-1 0,1 0 1,0-1-1,0 0 1,14 7-1,-7-6 178,0 0 1,0-1-1,27 6 0,-38-12-145,0 0 0,0-1 0,-1 0 0,1 0 0,0 0-1,0-1 1,0 1 0,0-2 0,0 1 0,0-1 0,10-4 0,-9 3-9,0 0 0,-1 0 1,1-1-1,-1 0 0,1 0 0,-1-1 1,-1 1-1,8-9 0,0-1 56,-1-1 0,11-16 0,133-238-14,-84 137-92,-56 104-38,-5 11-67,-1-1 1,0 0 0,-2-1-1,0 1 1,6-25 0,-13 42 82,-1 0 0,0 0-1,0 0 1,0 1 0,1-1 0,-1 0 0,0 0 0,0 0 0,0 0 0,0 0 0,0 1 0,0-1-1,-1 0 1,1 0 0,0 0 0,0 0 0,-1 0 0,1 1 0,0-1 0,-1 0 0,1 0 0,-1 1 0,0-2-1,0 1 4,0 1 0,0-1 0,0 1-1,0 0 1,0-1 0,0 1 0,0 0 0,0 0-1,0 0 1,0-1 0,0 1 0,0 0-1,0 0 1,0 1 0,0-1 0,0 0-1,-1 0 1,-5 2-8,0 1 0,0-1 0,0 1 0,-9 5 0,3 0 31,1 0-1,-1 1 1,1 1-1,1 0 1,0 1-1,0 0 1,1 0-1,0 1 1,1 1-1,1-1 1,0 2-1,-7 14 0,0 6 31,0 2 0,2-1-1,-14 66 1,-13 102 310,36-183-1711,2-7-877,0-1 1,-7 20-1,5-17-211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22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52 6464,'-32'-39'2944,"19"30"-2560,9 6-352,4 6-96,9 6-2752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2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5568,'0'-23'2528,"53"7"-2208,2 4 800,3 9-672,50-14 480,0 2-576,50-5-96,-10 7-160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2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22 490 4480,'-19'7'1445,"16"-1"2395,5-6-3601,0 1-1,0-1 0,0 1 1,-1-1-1,1 0 1,0 0-1,0 0 1,0 0-1,0 0 1,0 0-1,0 0 1,-1-1-1,4 0 1,26-10 1763,-28 10-1818,24-11 378,-1-1 0,0-2 1,-1 0-1,-1-2 0,36-31 0,96-110 49,-131 127-491,-1 0 0,-2-2 0,26-52 0,-28 52-701,-21 33 564,1 1 1,-1-1 0,1 0-1,-1 1 1,1-1 0,-1 0-1,1 1 1,-1-1-1,1 1 1,-1-1 0,1 1-1,-1-1 1,1 1 0,0-1-1,-1 1 1,1-1 0,0 1-1,0 0 1,-1-1-1,1 1 1,0 1 0,-4 6-67,-7 12-72,-40 80-234,43-83 354,1 1 1,1 0-1,-7 36 0,12-51 50,1 0-1,0 0 0,0-1 0,0 1 0,0 0 0,0 0 0,0 0 0,1 0 1,-1 0-1,1 0 0,0-1 0,0 1 0,0 0 0,0-1 0,0 1 0,3 2 1,-2-2 45,1 0 0,-1 0 0,1 0 1,0-1-1,0 1 0,0-1 0,0 0 1,0 0-1,1 0 0,6 3 0,2-1 149,1 0 0,0-1-1,0-1 1,0 1-1,26-1 1,-16-1 27,0-2 0,0 0-1,-1-2 1,1 0 0,22-7-1,-32 6-179,0 0-1,0-1 1,0 0-1,-1-1 0,0-1 1,0 0-1,0-1 0,-1 0 1,15-14-1,45-56 41,-61 68-147,-1-1 0,-1 0-1,0-1 1,9-17 0,-17 31-32,1 1-1,-1 0 1,0-1 0,1 1-1,-1-1 1,0 1 0,-1 2-1,-4 16 34,0-1-1,-2 1 1,0-2-1,-14 26 1,15-32 83,-2-1 1,1 0-1,-2 0 1,0-1 0,0 0-1,-1 0 1,-14 11-1,-1-4 98,18-14-9,1 1 0,-11 9-1,17-14-104,0 0-1,1 1 1,-1-1-1,0 0 1,1 1-1,-1-1 1,1 0-1,-1 1 1,0-1-1,1 0 0,-1 0 1,1 0-1,-1 1 1,1-1-1,-1 0 1,1 0-1,-1 0 1,1 0-1,-1 0 1,0 0-1,1 0 1,0 0-1,25-2 23,0 0-1,33-9 1,-5 2-16,35-6-1356,40-12-4875,-96 17 3189,-5 1 1062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2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34 4800,'-50'-25'2176,"34"22"-1888,11-2 64,10 10-256,16-5-448,2 8 160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2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13 910 6464,'-1'0'208,"0"0"1,1 0 0,-1 0-1,0 0 1,1-1-1,-1 1 1,1 0 0,-1 0-1,1-1 1,-1 1-1,0-1 1,1 1 0,-1 0-1,1-1 1,0 1-1,-1-1 1,1 1 0,-1-1-1,1 1 1,0-1-1,-1 0 1,1 1-1,0-1 1,-1 0 0,2 0-67,-1 0 1,0 0 0,0 0 0,1 0-1,-1 0 1,1 0 0,-1 0-1,1 0 1,-1 0 0,1 0 0,-1 1-1,1-1 1,0 0 0,0 0 0,1-1-1,102-88 2324,-27 27-1679,139-154 584,-181 176-1187,2 2 0,1 1 0,64-48 0,-99 84-178,1-1-10,1 0 0,-1 0-1,1 0 1,5-1 0,-10 3-1,1 1 0,-1 0 0,1-1 0,0 1 0,-1 0 1,1 0-1,0 0 0,-1-1 0,1 1 0,-1 0 0,1 0 1,0 0-1,-1 0 0,1 0 0,0 0 0,-1 0 0,1 1 0,0-1 1,-1 0-1,1 0 0,-1 0 0,1 1 0,0-1 0,-1 0 0,1 1 1,-1-1-1,1 0 0,-1 1 0,1-1 0,-1 1 0,1-1 0,-1 1 1,1-1-1,-1 1 0,0-1 0,1 1 0,-1-1 0,0 1 0,0-1 1,1 1-1,-1 0 0,0 1 0,1 6-14,0 0-1,0 0 1,-1 1-1,-1-1 1,0 0-1,0 1 1,-2 8-1,0 0 21,-6 39 181,-2-1-1,-3-1 0,-33 88 1,42-127 159,5-15-327,0 0 1,0 0-1,-1 1 1,1-1-1,0 0 1,0 0-1,0 1 0,0-1 1,0 0-1,0 0 1,0 1-1,0-1 0,0 0 1,0 0-1,0 1 1,0-1-1,0 0 1,0 0-1,0 1 0,1-1 1,-1 0-1,0 0 1,0 0-1,0 1 0,0-1 1,0 0-1,0 0 1,1 0-1,-1 1 1,0-1-1,0 0 0,0 0 1,1 0-1,-1 0 1,0 1-1,0-1 0,0 0 1,1 0-1,-1 0 1,0 0-1,0 0 1,1 0-1,-1 0 0,0 0 1,0 0-1,1 0 1,-1 0-1,0 0 0,0 0 1,1 0-1,-1 0 1,0 0-1,0 0 0,0 0 1,1 0-1,-1 0 1,0 0-1,0 0 1,1 0-1,-1-1 0,0 1 1,0 0-1,1 0 1,4-5 148,0-1 0,0 1 1,0-1-1,7-12 0,2-3-19,15-13-167,36-31 1,-43 43-13,44-38-131,-56 52 99,0 1 1,1 0-1,-1 0 1,2 1-1,11-5 0,-22 11 41,0-1 0,0 1 0,0-1 0,0 1 1,1-1-1,-1 1 0,0 0 0,0 0 0,1-1 0,-1 1 0,0 0 0,0 0 0,1 0 0,-1 0 0,0 1 0,0-1 0,1 0 0,-1 0 0,0 1 0,0-1 0,2 2 0,-2-1 14,0-1-1,-1 1 0,1 0 1,-1 0-1,1 0 1,-1 0-1,1 0 1,-1 0-1,0 0 1,1 0-1,-1 0 1,0 0-1,0 0 1,0 1-1,0-1 1,0 0-1,0 0 1,0 0-1,0 2 1,-2 6-16,-1 0 0,1 0 1,-1 0-1,-5 9 0,-50 100 156,52-101 201,6-17-316,0 1 1,0-1 0,0 0 0,0 1 0,0-1 0,0 0 0,0 1 0,0-1 0,0 0-1,0 1 1,0-1 0,0 1 0,0-1 0,0 0 0,0 0 0,0 1 0,1-1 0,-1 0 0,0 1-1,0-1 1,0 0 0,0 1 0,1-1 0,-1 0 0,0 0 0,0 1 0,1-1 0,-1 0-1,0 0 1,0 0 0,1 1 0,-1-1 0,0 0 0,1 0 0,-1 0 0,0 0 0,1 0 0,-1 0-1,0 0 1,1 1 0,-1-1 0,0 0 0,1 0 0,-1 0 0,0 0 0,1 0 0,-1-1-1,0 1 1,1 0 0,-1 0 0,1 0 0,8-2 92,0-1 0,1 1 0,-1-2 1,0 1-1,12-8 0,44-29-3,-59 37-91,74-58-94,-54 40-40,0 1 0,38-22 0,-60 40 82,-1 0 1,1 1-1,0 0 1,-1 0-1,7-2 1,-9 3 19,0 0 0,0 0 1,0 0-1,0 0 0,0 0 1,0 0-1,0 0 0,0 0 1,0 0-1,0 0 1,0 0-1,0 1 0,0-1 1,0 0-1,0 1 0,0-1 1,0 1-1,0-1 0,0 1 1,0-1-1,-1 1 0,1 0 1,0-1-1,0 1 0,-1 0 1,2 1-1,-1 2-4,1 0 1,-1 0-1,1 0 0,-1 0 1,-1 0-1,1 0 0,0 0 1,-1 0-1,0 0 0,-1 9 1,-7 42-8,8-54 29,-9 36-128,6-26 175,0 0 0,0 0 0,1 0 0,0 12 1,2-21-27,0-1-1,0 1 1,0-1 0,0 1 0,0-1 0,0 1 0,1-1 0,-1 0-1,0 1 1,1-1 0,-1 1 0,1-1 0,-1 0 0,1 1 0,0-1-1,0 0 1,0 0 0,0 0 0,0 0 0,0 0 0,0 0 0,0 0 0,0 0-1,0 0 1,0 0 0,0 0 0,1 0 0,-1-1 0,0 1 0,1-1-1,-1 1 1,1-1 0,-1 1 0,0-1 0,1 0 0,-1 0 0,1 0-1,-1 0 1,1 0 0,1 0 0,10-1 56,0-1-1,-1-1 1,1 0-1,-1 0 1,21-9-1,-22 8-62,41-16-14,0-2-1,-2-2 1,0-2 0,50-36 0,53-58 189,-138 108-243,-9 7-23,0 0-1,0 0 1,-1-1-1,7-7 0,-10 7-109,-5 4-64,-14 7-62,-4 8 241,0 0 0,1 1 1,-29 28-1,9-9 12,-80 76-83,97-85 204,2 1 0,-36 54 0,55-76-15,0 1 0,0-1 1,0 1-1,1 0 0,-1 0 1,1-1-1,-1 7 1,2-9-29,0 0 0,0 0 1,0-1-1,0 1 0,0 0 1,0 0-1,0 0 0,0 0 0,0 0 1,0 0-1,1-1 0,-1 1 1,0 0-1,1 0 0,-1 0 1,0 0-1,1-1 0,-1 1 1,1 0-1,-1-1 0,1 1 1,0 0-1,-1-1 0,1 1 1,0-1-1,-1 1 0,1-1 1,0 1-1,0-1 0,-1 1 1,1-1-1,0 0 0,0 1 1,0-1-1,0 0 0,-1 0 1,1 0-1,0 1 0,1-1 1,5 0 52,-1 0 0,1 0 1,0-1-1,-1 0 1,1 0-1,0-1 0,-1 0 1,0 0-1,7-3 0,4-2-51,-1-1 0,19-12-1,-15 7 18,-1 0-1,-1-2 0,0 0 0,-1-1 1,-1-1-1,25-32 0,36-68-572,-76 125-58,-3 7 461,-2 2 95,1-1 1,1 1-1,-1 23 1,3-33 68,0-1-1,0 0 1,1 1-1,0-1 1,0 0-1,0 1 1,1-1 0,0 0-1,0 0 1,1 0-1,-1-1 1,7 10-1,-7-12 0,1 0 0,0 0-1,0-1 1,0 1 0,1-1-1,-1 1 1,0-1 0,1 0-1,0-1 1,-1 1-1,1 0 1,0-1 0,0 0-1,0 0 1,0 0 0,0 0-1,7-1 1,6 1 45,0-2 1,34-4-1,-28 2-103,57-7 45,-2-3 0,0-3-1,102-36 1,-170 48 0,0 0 0,0-1 1,-1 0-1,0-1 0,0 0 0,0 0 0,-1-1 0,1 0 1,-2-1-1,1 0 0,-1 0 0,7-11 0,-4 7-39,-6 7 20,0-1 0,0 1 0,-1-1 0,0 0 0,4-8 0,-6 12-31,0 1 29,-1 1 1,0-1-1,0 1 1,1-1-1,-1 1 0,0-1 1,0 1-1,1-1 1,-1 1-1,0-1 1,0 1-1,0-1 1,0 1-1,0-1 0,0 1 1,0-1-1,0 0 1,0 1-1,0-1 1,0 1-1,0-1 1,-1 1-1,1-1 1,0 1-1,0-1 0,0 1 1,-1-1-1,1 1 1,0-1-1,-1 1 1,1-1-1,-1 0 1,1 1-3,-1 0 0,0 0 0,1 0 0,-1 0 0,1 0 0,-1 0 0,1 0 0,-1 0 0,0 0 0,1 0 0,-1 0 0,1 1 0,-1-1 0,1 0 0,-1 0 0,1 0 0,-1 1 0,1-1 0,-1 0 0,1 1 0,-1 0 0,-17 13-193,1-1 7,13-10 174,-224 163-344,217-158 374,-41 36-16,47-40-3,0 2 1,1-1-1,-1 0 1,1 1-1,0 0 1,1 0-1,-5 8 1,7-12 14,1-1 1,-1 1-1,0 0 0,1 0 0,0-1 1,-1 1-1,1 0 0,0 0 1,0 0-1,0-1 0,0 1 0,0 0 1,0 0-1,1 0 0,-1-1 1,0 1-1,1 0 0,-1 0 0,1-1 1,2 4-1,-2-3-3,0-1 0,1 1 0,-1-1 0,1 1 0,0-1 0,-1 0 0,1 1 0,0-1 0,0 0 0,0 0 0,0 0 0,0-1 0,0 1 1,0 0-1,0-1 0,0 1 0,3-1 0,8 2 87,0-1 0,-1-1 1,1 0-1,0-1 0,-1-1 1,1 1-1,0-2 0,-1 0 0,0-1 1,0 0-1,0 0 0,0-1 1,-1-1-1,16-10 0,-18 10-69,1-2-1,-1 1 1,0-1-1,-1-1 1,1 0-1,-2 0 0,1 0 1,8-17-1,0-3 0,21-53 0,42-102-14,30-77-38,-108 257 9,12-39-82,-12 41 61,0-1-1,-1 1 1,0-1 0,0 1 0,0-1 0,0 1-1,0-1 1,0 0 0,0 1 0,-1-1 0,1 1-1,-1 0 1,-1-4 0,2 6 36,0-1-1,0 1 1,-1 0-1,1 0 1,0-1-1,0 1 1,0 0-1,0 0 1,0-1-1,0 1 1,0 0-1,-1 0 1,1 0-1,0-1 1,0 1-1,0 0 1,-1 0-1,1 0 1,0 0-1,0 0 1,0-1-1,-1 1 1,1 0 0,0 0-1,0 0 1,-1 0-1,1 0 1,0 0-1,0 0 1,-1 0-1,1 0 1,0 0-1,0 0 1,-1 0-1,1 0 1,0 0-1,0 0 1,-1 0-1,-4 2-51,0 0 0,0 1-1,0 0 1,0-1 0,1 2-1,0-1 1,-1 0-1,1 1 1,0 0 0,-6 8-1,-4 5-84,-18 28 0,17-19 145,1 1 0,1 0 0,2 1 0,0 0 0,2 1 0,1 0 0,2 1 0,1-1 0,1 1 0,-1 55 0,5-71 27,1 0 1,0-1-1,1 1 1,0 0 0,1-1-1,1 0 1,0 1-1,6 11 1,-7-19 7,-1-1-1,1 0 1,0 0 0,1 0 0,-1-1-1,1 1 1,0-1 0,0 1 0,0-1 0,0-1-1,1 1 1,0-1 0,0 1 0,0-1 0,0-1-1,0 1 1,1-1 0,-1 0 0,1 0-1,-1 0 1,9 1 0,3-2 12,-1-1-1,0 0 1,1-2 0,-1 1-1,0-2 1,0 0 0,21-7-1,-17 4-2,-1-1 0,1-1 0,-1 0 0,-1-1 0,23-16 0,-28 16-15,-1 0 1,0-1 0,0-1 0,-1 0-1,-1 0 1,0-1 0,14-21 0,-14 17-62,-1 0 0,0 0 0,-1-1 0,11-34 0,-18 49 7,-1 0 0,0 0 0,1-1 0,-1 1 0,0 0 0,0 0 0,0 0 0,0 0 1,0-1-1,0 1 0,-1-3 0,0 4 6,0 0 0,1 1 0,-1-1 1,1 0-1,-1 0 0,0 0 0,0 0 0,0 1 0,1-1 0,-1 0 1,0 1-1,0-1 0,0 1 0,0-1 0,0 1 0,0-1 0,0 1 1,0 0-1,0 0 0,0-1 0,0 1 0,0 0 0,0 0 0,0 0 1,0 0-1,-1 0 0,0 0 0,-8 1-9,0 1 0,-1-1 0,1 2 0,0-1 0,0 1 0,1 1 0,-1 0 0,1 0 0,-17 11 0,9-5 1,1 2 0,1-1-1,0 2 1,-21 22 0,26-23 51,0 0 0,1 1-1,0 0 1,2 1 0,-1 0 0,1 0-1,1 1 1,1-1 0,0 1 0,-4 20-1,9-30 17,-1-1 0,1 1 0,-1-1 0,1 0 1,0 1-1,1-1 0,-1 1 0,1-1 0,0 1 0,0-1 0,0 0 0,1 0 0,0 0 0,-1 0 0,1 0 0,1 0 0,-1 0 0,1 0 0,-1-1 0,1 1 0,0-1 0,0 0 0,0 0 0,1 0 0,-1 0 0,1-1 0,0 1 0,4 1 0,6 4 105,1-1-1,0-1 0,1-1 0,-1 0 0,1-1 1,20 3-1,-5-3-474,-1 0 1,1-3 0,31-1-1,-25-3-3383,0-1-1,40-11 1,-36 6 593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2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225 515 3968,'0'-43'3610,"0"42"-3497,0 0-1,0 1 1,0-1-1,0 1 1,0-1-1,0 0 1,0 1-1,0-1 1,0 0-1,-1 1 0,1-1 1,0 1-1,0-1 1,-1 0-1,1 1 1,0-1-1,-1 1 1,1-1-1,-1 1 1,1-1-1,-1 1 1,1-1-1,-1 1 0,1 0 1,-1-1-1,-1 0-32,1 1 0,0 0-1,0 0 1,0-1 0,-1 1-1,1 0 1,0 0 0,0 0-1,0 0 1,-1 0 0,1 0-1,-2 1 1,-2 1 49,0-1-1,0 1 1,0 1-1,-9 4 1,1 2 71,2-1-1,-1 2 1,1-1 0,1 2 0,0 0-1,0 0 1,1 0 0,0 1 0,1 1-1,-9 17 1,16-27-103,-1 1-1,1 0 1,-1-1-1,1 1 1,1 0-1,-1-1 1,0 1-1,1 0 1,0 0-1,0 0 1,0-1-1,0 1 1,0 0-1,1 0 1,0-1-1,0 1 1,0 0-1,0-1 1,1 1-1,-1-1 1,1 1-1,0-1 1,0 0-1,0 1 1,0-1-1,1 0 1,-1-1-1,1 1 1,0 0-1,-1-1 1,1 1-1,1-1 1,-1 0-1,0 0 1,0 0-1,1-1 1,-1 1-1,1-1 1,0 1-1,-1-1 1,7 1-1,-7-2-48,0 0-1,0 0 1,0-1-1,0 1 1,0 0-1,-1-1 0,1 0 1,0 0-1,0 0 1,-1 0-1,1 0 0,-1 0 1,1-1-1,-1 1 1,1-1-1,-1 1 1,0-1-1,0 0 0,4-4 1,0-1-3,0 0 0,0-1 0,-1 1 0,7-14 0,-6 7-86,-1 0 1,0 0-1,-1 0 0,0-1 1,-1 0-1,-1 0 0,0 0 1,-1 0-1,-1 0 1,0 0-1,-1 0 0,-3-15 1,3 25 11,0 1 0,0 0 0,-1 0 0,1 0 0,-1 0 1,0 1-1,0-1 0,0 0 0,-1 1 0,1-1 0,-1 1 1,-3-4-1,-10-13 4,17 20 69,1 1 0,0 0 0,-1-1 0,1 0 1,0 1-1,0-1 0,-1 0 0,1 0 0,0 0 0,0 0 1,-1 0-1,1 0 0,0-1 0,3 0 0,1 0 115,21-3 68,-1-1-1,0-1 1,0-1-1,44-19 1,96-56 197,-137 66-395,-1-2 0,0 0 0,-1-2 0,-1-1 0,-1-1 0,27-30 0,-30 18-81,-19 29-28,-1 0 0,1 0 0,1 0 0,-1 0-1,1 0 1,0 1 0,0 0 0,6-6 0,-7 10-316,-5 4 77,-6 8 20,-176 248-223,-52 56 538,175-230 25,4 3 0,-67 144-1,-28 88 744,146-310-648,5-9-58,0 0 0,0 0 0,0 1 0,0-1 0,0 0 0,0 1 0,1-1 0,-1 4 0,1-21 68,1-19-54,-1 32-97,0 1 1,1-1-1,-1 1 1,1-1-1,-1 1 1,1-1-1,-1 1 1,1-1-1,0 1 1,0 0-1,0-1 1,0 1-1,0 0 1,2-2-1,18-21 224,-7 7-80,-8 9-69,0 0 0,-1 0 0,4-10 0,2 0 23,51-80-40,-48 79-44,2 0 0,28-28 0,-4 11 71,47-29 0,6-4-5,-40 23-90,-2-2 1,72-88 0,-67 65 65,130-149-97,-8 55 155,-89 86-127,-84 74-44,0 1 0,0-1 0,1 1 1,7-4-1,-12 7 33,0 1 0,0 0 0,0-1 0,0 1 1,0-1-1,-1 0 0,1 1 0,0-1 0,0 0 1,-1 1-1,1-1 0,0 0 0,-1 0 0,1 0 1,-1 1-1,1-1 0,-1 0 0,0 0 0,1 0 1,-1 0-1,0 0 0,1 0 0,-1 0 0,0 0 1,0 0-1,0 0 0,0 0 0,0 0 0,0-1 1,0 2 26,0-1 0,0 1 1,0 0-1,0 0 0,0 0 1,-1 0-1,1 0 0,0 0 0,0 0 1,0 0-1,0 0 0,0 0 1,0 0-1,0 0 0,0 0 1,0 0-1,-1 0 0,1 0 0,0 0 1,0 0-1,0 0 0,0 0 1,0 0-1,0 0 0,0 0 1,0 0-1,0 0 0,-1 0 0,1 0 1,0 0-1,0 0 0,0 0 1,0 0-1,0 0 0,0 0 1,0 0-1,0 0 0,0 0 1,0 0-1,0 0 0,-1 0 0,1 1 1,0-1-1,0 0 0,0 0 1,0 0-1,0 0 0,0 0 1,0 0-1,0 0 0,0 0 0,0 0 1,0 0-1,0 1 0,0-1 1,-4 4-57,4-4 56,-8 8-97,1-1 0,-1 0 0,0 0 0,-15 9 0,-21 15-46,25-14 137,2 0-1,0 1 0,-19 26 1,-40 69 66,23-32-34,-195 227-72,-79 111 11,219-267 303,103-144-74,3-5-111,0 0 0,1 0 0,-1 0 0,0 0 1,-1-1-1,1 1 0,-1-1 0,1 0 0,-4 3 0,6-5-60,-1-1-1,1 1 1,0-1 0,0 1-1,-1 0 1,1-1 0,0 1-1,-1-1 1,1 1 0,0 0-1,0-1 1,0 1-1,0-1 1,-1 1 0,1-1-1,0 1 1,0-1 0,0 1-1,0-1 1,0 0 0,0 1 25,0-2-26,1 0 0,-1 0 0,0 0 0,0 0-1,1 0 1,0 0 0,-1 0 0,1 0 0,0 1 0,0-1 0,0 0 0,1-1-1,2-5 32,7-12-29,1 0-1,1 0 1,1 1-1,0 1 1,1 0-1,1 1 1,21-17-1,9-3 3,81-51-1,103-36-50,-181 103-390,97-28 0,-61 28-4855,-60 17 685,-3 7 1505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2:07:07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1062 2560,'1'-1'487,"0"-1"1,0 1-1,0 0 1,0-1-1,0 1 1,0 0 0,0-1-1,0 1 1,-1-1-1,1 0 1,0-1-1,7-15 1369,-7 15-1677,1-1 0,-1 0 0,0 0 0,-1 0 0,1 0 0,-1 0 0,1 0 0,-1 0 0,0 0 0,-1-5 0,1-14 434,4-15 128,0-60 0,-3 83-561,0 1-1,1-1 1,5-16 0,-2 11 223,2-29 1,35-219 1801,-27 190-1573,21-82 75,-29 136-710,2 1 1,0 0-1,1 0 0,21-32 0,-30 53-21,-1 1 1,1-1-1,0 1 1,1-1-1,-1 1 1,0 0-1,0 0 0,1-1 1,-1 1-1,0 0 1,1 0-1,-1 0 0,1 1 1,2-2-1,-3 1 20,0 1 1,1 0-1,-1 0 0,0 0 1,0 0-1,0 1 0,0-1 1,0 0-1,0 0 0,1 1 1,-1-1-1,0 0 0,0 1 0,0-1 1,0 1-1,0 0 0,0-1 1,0 1-1,-1 0 0,1-1 1,0 1-1,0 0 0,1 2 0,5 5 26,-1 0 0,0 1-1,0 0 1,-1 0 0,0 0-1,4 13 1,17 62 178,-23-75-137,-1 1 0,-1-1 0,1 0 0,-1 1 0,-1 0 0,0-1 0,-1 1 0,1-1 0,-2 1 0,1-1 0,-1 0 0,-1 1 0,0-1 0,0 0 0,-9 15 0,10-20-21,0-1 0,-1 0 0,1 0 0,-1-1 0,0 1-1,0 0 1,0-1 0,0 0 0,-1 0 0,1 0 0,-1 0 0,-5 2-1,-7 2 49,-27 7 0,28-9-67,-35 5-804,18-4-2657,27-2 2095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16:24.31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181 3 3328,'-6'0'163,"-1"-1"27,0 0-1,0 0 0,0 1 0,0 0 0,1 1 1,-10 1-1,-11 2 331,-33-1 0,59-3-444,0 0 0,0 0 0,-1 0 0,1 1 0,0-1 0,0 0-1,0 0 1,0 1 0,0-1 0,0 1 0,0-1 0,-1 1 0,-13 5 2776,23-7-2446,6 1-96,33 0 10,78 9-1,-96-6-99,-16-1-288,-1-1 0,1 2-1,18 5 1,48 20 287,-64-22 256,-5-3-394,-1 0 0,0 1 0,14 8 1,-5 0 126,-1 0 0,0 1 0,18 17 0,-24-24 105,-2-2-184,4 4-32,-11-7-89,0 0 0,0 0 0,0 0 1,0 1-1,-1-1 0,1 0 0,0 1 1,2 2-1,-3-2 88,0-2-79,0 1 1,1-1-1,-1 1 0,0-1 1,0 1-1,0 0 0,0-1 1,0 1-1,0 0 0,0 0 1,0 0-1,0 0 1,1 1-1,5 5-89,-5-6 80,0 0 0,-1 0 0,1 1 1,-1-1-1,1 0 0,-1 1 0,1 0 1,-1-1-1,0 1 0,2 2 0,4 4 113,-7-8-129,1 0-1,-1 0 1,1 1 0,-1-1-1,1 0 1,-1 1 0,0-1-1,1 0 1,-1 1 0,0-1-1,1 0 1,-1 1 0,0-1-1,1 1 1,-1-1 0,0 1-1,0-1 1,0 1 0,1-1-1,-1 1 1,0-1 0,0 1-1,0-1 1,0 1 0,0 0-1,1 5-7,1 0 0,0 0 0,0 0 0,0 0 0,1-1 0,3 7 0,-5-10 56,0-1-36,0 1 1,0-1-1,0 1 0,0-1 1,-1 1-1,1 0 1,0-1-1,-1 1 0,1 3 1,2 10 93,15 33-82,-12-30-17,5 14 12,-5-2-80,-3-17 124,-1 0 0,1 27 0,-2-12 76,0-20-110,0-1-1,-1 0 1,0 1-1,0-1 1,-1 0-1,0 1 1,-1-1-1,1 0 1,-5 11-1,-9 21 235,-4 6-40,18-42-218,-60 117-2424,52-97 1488,0 0-1,1 0 1,-6 37 0,11-37-1520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29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8640,'0'9'3904,"-10"-6"-3392,-3 2 2112,5-2-1537,-16 2 129,6 2-736,-8-2-192,7 3-160,-7 4-4607,7 8 2463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48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130 660 2560,'1'-5'600,"1"1"0,0 0-1,0 0 1,3-6 0,-3 7-175,0 0 1,0 0 0,-1 0-1,1-1 1,-1 1-1,0 0 1,0 0-1,0-1 1,-1 1-1,2-7 1,-2 9-399,0 1 1,0 0-1,0-1 1,0 1-1,0 0 1,0-1-1,0 1 1,0 0-1,0 0 1,0-1-1,0 1 1,0 0-1,0-1 0,-1 1 1,1 0-1,0-1 1,0 1-1,0 0 1,0-1-1,-1 1 1,1 0-1,0 0 1,0-1-1,0 1 1,-1 0-1,1 0 1,0-1-1,0 1 1,-1 0-1,1 0 1,0 0-1,-1 0 1,1-1-1,-1 1-6,0 1 0,0-1 0,1 0 0,-1 0 0,0 0 1,1 1-1,-1-1 0,0 0 0,0 0 0,1 1 0,-1-1 0,1 1 0,-1-1 0,0 1 0,-2 2 17,0-1 0,0 1-1,1 0 1,0 0 0,-1 0 0,-3 6-1,-19 44 820,3-9-280,2 0 0,-16 54 0,32-83-467,0-1 0,1 1 1,1 1-1,0-1 0,1 0 0,1 0 0,0 1 0,1-1 0,1 0 0,1 0 0,4 17 1,-6-28-40,0 1 0,1-1 0,0 0 0,-1 0 1,2 0-1,-1 0 0,0-1 0,1 1 0,-1-1 1,1 1-1,0-1 0,0 0 0,1 0 0,-1 0 0,1 0 1,-1-1-1,8 5 0,-8-6-27,0 0 0,0-1 1,0 1-1,0 0 0,1-1 0,-1 0 0,0 0 1,0 0-1,0 0 0,0 0 0,0-1 0,0 1 1,1-1-1,-1 0 0,0 0 0,0 0 0,-1 0 0,1 0 1,0-1-1,0 1 0,-1-1 0,1 0 0,-1 0 1,1 0-1,-1 0 0,3-3 0,16-17 291,36-49 0,13-32-248,-51 73-124,-15 24 12,-2 3 3,0 1 0,0-1 0,0 0 0,-1 1 0,1-1 0,-1 0 0,0 0 0,0 0 0,1-6 0,-2 9 0,0 0 1,0 0-1,-1 0 1,1 0-1,0 0 1,-1 0-1,1 0 1,0 0-1,0 0 1,-1 0-1,1 0 1,0 0-1,-1 0 1,1 0-1,0 0 1,0 1-1,-1-1 1,1 0-1,0 0 1,0 0-1,0 0 0,-1 1 1,1-1-1,0 0 1,0 0-1,0 0 1,0 1-1,-1-1 1,1 0-1,0 0 1,0 1-1,0-1 1,-9 11-165,2 3 183,0 1 0,1 0 1,0 0-1,1 1 0,1 0 1,1 0-1,0 0 0,1 0 1,1 0-1,0 0 0,1 0 1,1 1-1,3 20 0,-2-30 36,-1-1-1,1 0 0,0 0 0,0 0 0,0 0 0,1 0 0,0 0 0,0 0 0,1-1 0,-1 0 0,1 0 0,0 0 0,8 7 0,-8-9 2,-1 0 0,1-1 0,-1 0 0,1 0 0,0 0 0,0 0 0,0 0 0,0-1 0,0 0 0,1 0 0,-1 0 0,0 0 0,0-1 0,1 1 0,-1-1 0,0 0 0,1-1 0,-1 1 0,0-1 0,8-2 0,-1 0 22,-1-1 0,1 0 0,-1-1 0,0 0-1,0-1 1,-1 0 0,0-1 0,0 1 0,0-2 0,8-8 0,10-14 86,35-49 1,-38 47-115,-16 21-16,-1 0-1,-1 0 1,1 0-1,-2-1 1,8-20-1,-13 30-13,1 0 0,-1 0-1,0 0 1,0 0 0,0 0-1,0-1 1,0 1 0,0 0-1,0 0 1,0 0 0,-1 0-1,1 0 1,-1 0 0,0 0-1,0 0 1,0 0 0,1 0-1,-2 0 1,1 1-1,0-1 1,0 0 0,-1 1-1,-1-3 1,-2 0-45,0-1 0,0 1 1,-1-1-1,0 2 0,1-1 0,-9-3 0,-1 2-68,15 4 104,0 1 0,-1 0 1,1 0-1,0 0 1,0 0-1,-1 0 1,1-1-1,0 1 1,-1 0-1,1 0 0,0 0 1,-1 0-1,1 0 1,0 0-1,-1 0 1,1 0-1,0 0 0,0 0 1,-1 0-1,1 0 1,0 1-1,-1-1 1,1 0-1,0 0 1,-1 0-1,1 0 0,0 0 1,0 1-1,-1-1 1,1 0-1,0 0 1,0 0-1,0 1 1,-1-1-1,1 1 0,4-1-5,4 2 27,1-1-1,-1-1 0,1 1 0,-1-2 0,1 1 0,-1-1 0,13-3 0,-6 1 17,-1-1-1,0-1 1,21-9-1,-22 6-19,-1 0 1,1 0-1,-1-1 1,-1-1-1,0 0 0,0 0 1,12-16-1,61-89 74,-69 92-34,142-205 91,-80 105 72,-63 96-257,-2 0 1,17-47-1,-26 66 21,-1 0 0,0-1 0,0 1 1,-1 0-1,1-13 0,-2 20 11,0 1 0,0 0 0,0-1 1,0 1-1,0-1 0,0 1 0,0 0 0,0-1 0,0 1 0,0-1 1,0 1-1,-1 0 0,1-1 0,0 1 0,0-1 0,0 1 0,0 0 1,-1-1-1,1 1 0,0 0 0,0-1 0,-1 1 0,1 0 0,0-1 1,-1 1-1,1 0 0,0 0 0,-1-1 0,1 1 0,0 0 0,-1 0 1,1 0-1,-1 0 0,1-1 0,0 1 0,-1 0 0,1 0 0,-1 0 1,1 0-1,0 0 0,-1 0 0,1 0 0,-1 0 0,1 0 0,0 0 0,-1 0 1,1 0-1,-1 1 0,1-1 0,0 0 0,-1 0 0,1 0 0,-1 1 1,1-1-1,0 0 0,-1 0 0,1 0 0,-1 1 0,-25 18-428,26-19 440,-20 18-26,2 0-1,0 2 1,1 0-1,2 1 0,0 0 1,0 1-1,2 1 0,-13 32 1,-53 160-125,14 4 163,33-104 168,-25 127 351,36-141-246,19-90 21,-1 1-1,0 20 0,4-26 347,3-14-295,6-18-96,8-26-6,27-50-1,-38 88-279,1-1 1,1 1-1,0 1 0,1 0 1,0 0-1,1 1 0,1 0 0,14-12 1,-22 22-29,-1-1 1,1 1-1,0 0 1,0-1-1,0 2 1,0-1 0,0 0-1,1 1 1,7-2-1,-10 3 46,-1 0 0,1 0 0,-1 0 0,1 0 0,-1 0 0,0 0 0,1 0 0,-1 1 0,1-1 0,-1 1-1,0-1 1,1 1 0,-1-1 0,0 1 0,0 0 0,0 0 0,1-1 0,-1 1 0,0 0 0,0 0 0,0 0 0,0 0 0,0 0 0,0 0 0,-1 1 0,1-1 0,0 0-1,-1 0 1,1 1 0,-1-1 0,1 0 0,-1 1 0,1-1 0,-1 3 0,5 17-119,-2-7 171,0-1 0,0 0 0,2 0 0,-1 0 0,2 0 0,11 19 0,-16-30-19,1 1 1,-1-1-1,1 0 0,0-1 0,0 1 0,0 0 0,0 0 0,0-1 0,0 1 0,0-1 0,1 0 1,-1 0-1,1 0 0,3 2 0,-1-2 13,-1 0 1,1-1-1,-1 1 1,1-1-1,-1 0 1,1 0-1,8-2 1,0-1 56,0-1 0,0 0 0,-1 0 0,23-13 0,-13 5 3,-1-1-1,0-1 0,-1-1 1,0-1-1,-1-1 0,-1 0 1,20-26-1,-32 36-114,0 0-1,-1 0 1,0 0 0,-1-1-1,0 0 1,0 0 0,-1 0-1,1-1 1,-2 1 0,1-1-1,-1 0 1,-1 1 0,0-1-1,0 0 1,-1-16 0,1 24-1,-1 1 0,0-1 1,0 1-1,0-1 1,0 1-1,-1 0 0,1-1 1,0 1-1,0-1 0,0 1 1,0 0-1,0-1 1,0 1-1,-1 0 0,1-1 1,0 1-1,0-1 0,-1 1 1,1 0-1,0 0 0,0-1 1,-1 1-1,1 0 1,0-1-1,-1 1 0,1 0 1,0 0-1,-1 0 0,1-1 1,-1 1-1,1 0 1,0 0-1,-1 0 0,0 0 1,0 0-10,0 0 1,0 0-1,-1 1 1,1-1-1,0 1 1,0-1-1,0 1 1,0-1-1,0 1 1,0 0-1,-2 1 1,-25 25-191,20-18 202,1 1 0,0 0 0,0 0 0,1 0 0,0 1 0,-4 12 0,8-17 25,0-1-1,0 0 1,1 1-1,0-1 0,0 1 1,0-1-1,1 1 1,0-1-1,0 1 0,1 0 1,-1-1-1,1 1 1,0-1-1,1 1 0,2 6 1,-2-6 25,0 0-1,1 0 1,0 0 0,0-1 0,1 1 0,6 7-1,-9-12-5,1 1 0,-1-1 1,1 0-1,-1 0 0,1 0 0,0 0 0,-1 0 0,1 0 0,0 0 0,0-1 0,-1 1 0,1 0 0,0-1 0,0 0 0,0 1 0,0-1 0,0 0 0,0 0 1,0 0-1,-1 0 0,1 0 0,0-1 0,0 1 0,0 0 0,3-2 0,4-2 89,0-1 1,0 0-1,0 0 1,-1-1-1,15-13 0,-14 11-110,31-26-91,-26 20 29,2 0-1,-1 2 0,2 0 1,25-15-1,-40 27 37,-1-1-1,0 0 1,1 1-1,-1-1 1,1 1-1,-1-1 1,0 1-1,1 0 1,-1 0-1,1-1 1,-1 1-1,1 0 1,-1 0 0,1 0-1,1 1 1,-2-1 9,-1 1 0,1-1 0,-1 1 1,1-1-1,-1 0 0,1 1 0,-1-1 1,0 1-1,1-1 0,-1 1 0,0 0 0,1-1 1,-1 1-1,0-1 0,0 1 0,1-1 1,-1 1-1,0 0 0,0-1 0,0 1 1,0 0-1,0-1 0,0 1 0,0-1 1,0 1-1,0 0 0,0-1 0,0 1 1,-1 0-1,1-1 0,0 1 0,0-1 0,-1 2 1,-16 39-74,13-32 178,0-1 1,1 1-1,-5 17 0,8-19 610,6-10-395,-1-1-277,30-19 190,37-19-1,-63 37-302,1 1 1,-1 0-1,16-4 0,-23 7 38,1 1-1,-1-1 0,1 1 0,-1-1 0,0 1 1,1 0-1,-1 0 0,1 0 0,-1 0 0,0 1 0,1-1 1,-1 1-1,1-1 0,-1 1 0,0 0 0,0 0 1,1 0-1,-1 0 0,0 0 0,2 2 0,3 4 15,0 1 0,-1 0-1,0 0 1,6 12 0,-7-12 76,0 0 1,1 0-1,-1 0 1,2-1-1,9 10 1,-13-14-8,1 0 0,0-1-1,-1 1 1,1-1 0,0 1 0,1-1-1,-1-1 1,0 1 0,0-1 0,1 1 0,-1-1-1,1 0 1,-1-1 0,1 1 0,-1-1-1,1 0 1,0 0 0,-1 0 0,1-1 0,-1 1-1,1-1 1,-1-1 0,6-1 0,8-3-121,35-19 0,-9-3-6301,-30 19 3801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4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32 2496,'13'-13'5920,"-13"13"-5872,0 0-1,0 0 1,1 0 0,-1 0 0,0 0 0,1 0-1,-1 0 1,0-1 0,0 1 0,1 0 0,-1 0 0,0 0-1,0-1 1,1 1 0,-1 0 0,0 0 0,0-1-1,0 1 1,0 0 0,1 0 0,-1-1 0,0 1 0,0 0-1,0 0 1,0-1 0,0 1 0,0 0 0,0-1-1,0 1 1,0 0 0,0-1 0,0 1 0,0 0 0,0 0-1,0-1 1,0 1 0,0 0 0,0-1 0,0 1-1,0 0 1,0-1 0,0 1 0,-1 0 0,1 0 0,0-1-1,0 1 1,0 0 0,0 0 0,-1-1 0,1 1-1,0 0 1,0 0 0,-1 0 0,1-1 0,0 1 0,0 0-1,-1 0 1,1 0 0,0 0 0,-1 0 0,1 0-1,0 0 1,0-1 0,-1 1 0,0 0 0,-19-4 828,7 3-691,-1 1 1,1 1-1,0 1 1,0 0-1,-21 5 1,32-6-153,-12 3 95,0 0-1,1 1 0,0 0 1,0 1-1,0 1 1,1 0-1,0 1 0,-21 17 1,29-21-97,0 0 0,1 0 0,-1 0 0,1 0 0,0 1 0,0-1 0,1 1 0,-1 0 0,1 0 0,0 0 0,1 0 0,-1 0 0,-1 10 1,3-12 26,-1 0 1,1 0-1,0 0 1,0 0-1,0 0 1,0 0-1,1 0 1,-1 0 0,1 0-1,0 0 1,0 0-1,0 0 1,0 0-1,0 0 1,1 0 0,-1-1-1,1 1 1,0-1-1,0 1 1,0-1-1,0 0 1,0 1-1,0-1 1,0 0 0,5 2-1,-3-2 23,0 0 0,0-1-1,0 1 1,0-1 0,0 0 0,1 0-1,-1 0 1,0-1 0,0 0 0,1 1-1,-1-2 1,1 1 0,-1 0 0,8-3 0,3 0 171,-1-1 0,28-11 0,-23 6-149,0 0 1,-1-1-1,0 0 0,0-2 0,-1 0 1,-1-1-1,0-1 0,0 0 1,-2-1-1,22-28 0,-33 39-90,13-19 58,-13 20-187,-8 14-225,4-7 326,-3 1-2,1 1 0,0 0 0,1 0 0,-1 0 0,1 0 1,0 0-1,1 1 0,-1-1 0,1 1 0,1-1 0,-1 1 0,1 10 0,2-7 84,1 1 1,0-1-1,0 0 0,1 0 0,0-1 0,1 1 1,0-1-1,0 0 0,1 0 0,0 0 1,1-1-1,-1 0 0,11 9 0,-10-11-99,0-1-1,0 1 1,0-1-1,1-1 1,-1 1-1,1-1 1,0-1 0,1 1-1,-1-1 1,1-1-1,-1 0 1,1 0-1,0 0 1,-1-1-1,1-1 1,13 0-1,22-5-3556,0 1 971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52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6 256 4640,'-5'-1'12907,"11"-12"-11217,-4 7-1580,1 0 1,-1 0-1,1 0 1,1 0-1,-1 1 1,9-11-1,-1 2 71,12-21 94,-8 12-41,20-24 0,-30 41-173,1 0 0,0 0 0,0 0 1,1 1-1,0 0 0,0 0 0,15-7 0,-14 8 19,0 1 0,0 0 0,1 0-1,0 1 1,-1 0 0,14 0 0,-20 1-43,0 1 1,0 0 0,1 0 0,-1 0-1,0 0 1,0 0 0,0 1-1,0-1 1,0 1 0,1-1-1,-1 1 1,0 0 0,0 0 0,0 0-1,-1 0 1,1 0 0,0 0-1,0 1 1,0-1 0,-1 1-1,1-1 1,-1 1 0,1-1 0,-1 1-1,0 0 1,0 0 0,0 0-1,0 0 1,0 0 0,0 0 0,0 0-1,0 2 1,1 6 35,0-1 0,-1 1 0,-1 0 0,1 0 0,-2-1 0,1 1 0,-1 0 0,-1 0 0,0-1 0,0 1 0,-5 11 0,-2 3 126,-2 1-1,-26 43 1,-69 88 180,74-119-262,32-37-119,-1 1-1,1-1 1,0 1 0,0-1-1,0 1 1,0 0 0,-1-1 0,1 1-1,0-1 1,0 1 0,0 0-1,0-1 1,0 1 0,0-1 0,1 1-1,-1 0 1,0-1 0,0 1-1,0-1 1,1 1 0,-1 0 0,0-1-1,0 1 1,1-1 0,-1 1-1,0-1 1,1 1 0,-1-1 0,1 0-1,-1 1 1,1-1 0,-1 1-1,1-1 1,-1 0 0,1 1-1,-1-1 1,1 0 0,-1 0 0,1 1-1,0-1 1,-1 0 0,1 0-1,32 10 86,-26-9-83,61 11-13,4 0-69,-63-10 86,0 0 0,0 1 1,0 1-1,-1-1 0,13 8 1,-20-10 11,1 0 0,0 0 1,-1 0-1,1 0 0,-1 1 1,1-1-1,-1 0 0,1 1 0,-1-1 1,0 1-1,0-1 0,0 1 1,0 0-1,0-1 0,0 1 1,0 0-1,-1 0 0,1 0 1,-1-1-1,1 1 0,-1 0 1,0 0-1,1 3 0,-2-2 36,1 0 0,-1 0-1,0 0 1,0 1-1,0-1 1,0 0 0,-1-1-1,1 1 1,-1 0 0,0 0-1,0-1 1,0 1 0,-3 3-1,-5 4 46,0-1 1,-1 0-1,0-1 0,-1 0 0,1 0 0,-2-2 0,-12 7 0,-95 32 85,115-43-181,-45 11-842,44-11 119,-1-1 1,1 0-1,0-1 0,-1 1 0,1-1 1,-9-1-1,15 1 509,-1 0 1,1 0-1,-1 0 1,1-1-1,-1 1 0,1 0 1,-1 0-1,1 0 1,0 0-1,-1-1 0,1 1 1,-1 0-1,1-1 1,-1 1-1,1 0 0,0-1 1,-1 1-1,1 0 0,0-1 1,-1 1-1,1 0 1,0-1-1,0 1 0,-1-1 1,1 1-1,0-1 1,0 0-1,0 0-143,0 0 0,0 0 0,0 0 0,0 0 0,0 0-1,0 0 1,0 0 0,1 1 0,-1-1 0,0 0 0,1 0 0,-1 0 0,2-1 0,9-14-2828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53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 7392,'6'-5'1799,"-8"4"-512,1 1-1154,1 1 1,0-1-1,-1 0 1,1 0-1,-1 1 0,1-1 1,-1 0-1,1 1 1,0-1-1,-1 0 1,1 1-1,0-1 0,-1 1 1,1-1-1,0 0 1,0 1-1,-1-1 1,1 2-1,3 57 3424,-8 72-1438,-24 139-1,27-256-2008,-17 163 942,10-79-275,7-86-545,1-10-151,1 0 1,-1-1 0,1 1-1,-1 0 1,1 0 0,0 0 0,0 0-1,0 0 1,0 0 0,0 0 0,0 0-1,1 0 1,0 2 0,-1-4-68,0 0-1,0 1 1,0-1-1,0 0 1,1 0 0,-1 0-1,0 0 1,0 0-1,0 0 1,0 1 0,0-1-1,1 0 1,-1 0 0,0 0-1,0 0 1,0 0-1,0 0 1,1 0 0,-1 0-1,0 0 1,0 0-1,0 0 1,1 0 0,-1 0-1,0 0 1,0 0 0,0 0-1,0 0 1,1 0-1,-1 0 1,0 0 0,0 0-1,0-1 1,0 1-1,1 0 1,-1 0 0,0 0-1,0 0 1,0 0 0,0 0-1,0 0 1,0-1-1,1 1 1,-1 0 0,0 0-1,0 0 1,0 0-1,0 0 1,0-1 0,0 1-1,0 0 1,0 0 0,8-14 245,30-66-76,12-27-35,-46 96-129,69-166-11,-45 117-488,-30 96 330,-8 40 219,-2 43 639,12-105-596,0 0 0,1 0 1,1 0-1,0 0 0,0-1 1,8 22-1,-5-23-85,0 1-1,8 14 1,-12-26-923,7-2-4432,18-6-2347,-14 4 4806,13-2-53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5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7 7456,'2'-2'782,"6"-2"4937,-8 4-5592,-1 0 0,1 0 0,-1 1 0,1-1 0,0 0 1,-1 1-1,1-1 0,0 0 0,-1 1 0,1-1 0,0 0 0,0 1 0,-1-1 0,1 1 1,0-1-1,0 0 0,0 1 0,0-1 0,-1 1 0,1-1 0,0 1 0,0-1 0,0 1 0,0-1 1,0 1-1,0 0 0,-1 3 259,-7 18 842,-15 24 0,15-32-819,1-1 1,0 2-1,1-1 0,1 1 1,-5 20-1,10-33-349,0 0 0,-1 0 0,1 0 0,0 0 0,0 0-1,0 0 1,1 0 0,-1 0 0,0 0 0,1 0 0,-1 0-1,1 0 1,0 0 0,-1 0 0,1 0 0,0-1 0,0 1-1,2 2 1,-2-4-21,-1 1 1,1 0-1,0-1 0,0 1 0,-1-1 0,1 1 0,0-1 0,0 0 1,0 1-1,0-1 0,0 0 0,0 1 0,0-1 0,0 0 0,-1 0 0,1 0 1,0 0-1,0 0 0,0 0 0,0 0 0,0 0 0,0 0 0,0-1 0,0 1 1,0 0-1,0-1 0,0 1 0,-1 0 0,1-1 0,0 1 0,0-1 1,0 1-1,-1-1 0,2-1 0,1 0-18,0-1 0,-1 1 0,0-1-1,1 0 1,-1 0 0,0 0 0,0 0 0,-1 0 0,3-5 0,10-33 70,-11 31-60,1-8 74,5-35 1,-1 4-51,-6 36 234,-2 13-287,0 0 0,0 0 0,0 0 0,0 0 0,0 0 0,0 0 0,0 0 0,0 0 0,0 0 0,0 0 0,0 0 0,0 0 0,0 0 0,0 0 0,0 0 0,-1 0 0,1 0 1,0 0-1,0 0 0,0 0 0,0 0 0,0 0 0,-5 22-274,-36 337 558,11-61 484,29-294-749,-29 165 365,22-137-334,-1 0-1,-1-1 1,-16 32 0,24-58-20,0-1 0,0 0 0,0 0 0,0 0 0,-1 0 0,0 0-1,0-1 1,0 1 0,0-1 0,0 1 0,-1-1 0,1 0 0,-1-1 0,0 1 0,0-1 0,0 1 0,0-1 0,0 0 0,-9 2 0,8-3-73,-1 0-1,1-1 1,-1 1-1,0-1 0,1 0 1,-1-1-1,1 0 0,-1 0 1,1 0-1,0 0 0,-1-1 1,1 0-1,0 0 0,0 0 1,0 0-1,0-1 1,0 0-1,1 0 0,-1-1 1,-4-4-1,-2-2 9,1-1 0,0 1 1,1-2-1,0 1 0,0-1 0,-9-19 1,14 23 20,0 0 1,1 0 0,-1 0 0,2 0 0,-1-1 0,1 1 0,-2-13 0,4 17 27,0 1 0,0-1 0,0 1 0,1-1 0,-1 1-1,1-1 1,0 1 0,0-1 0,0 1 0,0 0 0,1 0 0,-1-1 0,1 1 0,0 0-1,0 1 1,0-1 0,0 0 0,0 0 0,1 1 0,4-5 0,6-1 26,0-1 1,1 2 0,0 0-1,0 1 1,1 0 0,19-5-1,17-2-20,80-12-1,-112 23-21,134-17-4069,-136 18 2474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5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75 3072,'-1'-1'408,"0"0"0,0 0 1,0 0-1,1 0 0,-1-1 0,0 1 1,1 0-1,-1 0 0,1-1 0,-1 1 1,1 0-1,0-1 0,-1-1 0,-5-14 3055,4 14-3198,0 0 0,0 0 1,0 1-1,-1-1 0,1 1 0,-1-1 0,0 1 0,1 0 0,-1 0 0,0 0 0,0 0 0,-1 1 1,1-1-1,0 1 0,-1 0 0,1 0 0,0 0 0,-1 0 0,1 1 0,-1-1 0,-5 1 0,0 0-64,0 0-1,-1 1 0,1 0 1,0 0-1,0 1 0,0 0 0,-15 6 1,6 0-101,-1 1 0,1 0 1,0 1-1,1 1 0,-30 24 0,41-30-70,0 0-1,0 1 1,1 0-1,-1 0 0,1 1 1,1 0-1,-1-1 1,1 1-1,0 1 0,1-1 1,0 1-1,0-1 0,0 1 1,1 0-1,0 0 1,1 0-1,-1 13 0,2-17-7,1 1 0,-1 0 0,2-1 0,-1 1 0,0 0 0,1-1 0,0 1 0,0-1-1,0 0 1,0 0 0,1 0 0,0 0 0,0 0 0,0 0 0,0-1 0,0 0 0,1 1 0,0-1-1,5 3 1,0 1 63,1-1 0,0 0-1,0-1 1,0 0-1,1-1 1,-1 0-1,13 2 1,-7-3-25,-1-1 0,1 0 0,0-2 0,0 0 1,0 0-1,0-2 0,0 0 0,0 0 0,-1-2 0,1 0 0,16-7 0,-11 3-25,0-2 1,0 0-1,-1-1 0,0-1 0,-1-1 0,0-1 0,17-17 1,-26 21 97,-1-1 1,-1 1 0,0-1 0,-1-1 0,0 0 0,0 0-1,-1 0 1,-1 0 0,0-1 0,5-25 0,-8 22-145,-2 14-79,0 0-1,1 0 1,-1 0 0,0 0 0,1 0 0,-1 0 0,1 0 0,0 0 0,1-3 0,-2 4 69,0 1 1,1-1 0,-1 1-1,0 0 1,1 0-1,-1-1 1,0 1-1,1 0 1,-1-1 0,1 1-1,-1 0 1,1 0-1,-1 0 1,0 0 0,1-1-1,-1 1 1,1 0-1,-1 0 1,2 0 0,14 5-74,-12-3 154,-1 0 1,1 0-1,0 1 0,-1-1 0,0 1 0,0 0 0,0 0 0,0 0 0,0 0 0,0 1 1,-1-1-1,1 1 0,1 4 0,0 2 127,1 2 1,-1-1-1,2 15 1,7 17-105,-12-40-74,0 1 0,1-1 0,0 0 0,-1 0 0,1 0 0,0 0 0,0 0 0,1-1 0,-1 1 0,1-1 0,-1 1 0,1-1 0,4 3 0,-2-2 0,0-1-1,0 0 0,0 0 0,0 0 1,0 0-1,1-1 0,-1 0 0,6 1 1,7-1-37,-1-1 1,1-1 0,0 0-1,24-6 1,-12 1 18,-1-1 0,0-1 0,0-1 0,0-2 0,31-17 1,-31 14 51,-21 10-5,1 0 0,-1 0 0,0-1 0,0 0 0,13-11 1,-41 43-135,16-21 94,-1-1 1,1 1 0,0-1-1,1 1 1,-1 0 0,1 0-1,0 1 1,-2 7 0,4-13 3,1 1 1,-1 0-1,1 0 1,-1 0-1,1-1 0,0 1 1,0 0-1,0 0 1,0 0-1,0-1 1,0 1-1,0 0 1,1 0-1,-1 0 1,1-1-1,-1 1 1,1 0-1,0-1 1,0 1-1,-1 0 1,1-1-1,0 1 1,0-1-1,1 1 1,-1-1-1,0 0 1,0 1-1,1-1 1,-1 0-1,1 0 1,-1 0-1,1 0 1,-1 0-1,1 0 1,0-1-1,2 2 1,-1-1 22,1 0 0,-1 0 0,1 0 1,-1 0-1,1 0 0,-1-1 0,1 0 1,-1 0-1,1 0 0,-1 0 0,1 0 1,0-1-1,-1 1 0,1-1 0,-1 0 1,0 0-1,1-1 0,-1 1 0,0-1 1,0 1-1,1-1 0,-1 0 0,3-3 1,-3 2-28,0 0 0,0-1 1,0 1-1,0-1 0,0 0 1,-1 0-1,0 0 0,0 0 1,0-1-1,0 1 0,-1-1 1,1 1-1,-1-1 0,0 1 1,-1-1-1,1 0 0,-1-7 1,0-1 11,0 1 1,-1-1 0,-1 1-1,0 0 1,0 0 0,-1 0-1,-1 0 1,-9-20 0,13 31-26,-1-1 0,0 1 0,0 0 0,0-1 0,-1 1 0,1 0 1,0 0-1,0 0 0,-1 0 0,1 0 0,0 0 0,-1 0 0,1 1 1,-1-1-1,1 0 0,-1 1 0,1-1 0,-1 1 0,0 0 0,1-1 1,-1 1-1,1 0 0,-1 0 0,0 0 0,1 0 0,-1 0 0,0 0 1,1 1-1,-1-1 0,1 1 0,-1-1 0,0 1 0,1-1 0,-1 1 1,1 0-1,0 0 0,-1 0 0,1 0 0,0 0 0,-1 0 0,-1 1 1,1 1-2,0 0 0,0 0 0,0 0 1,0 0-1,1 0 0,-1 0 1,1 0-1,-1 1 0,1-1 0,0 0 1,1 1-1,-1-1 0,1 1 0,-1-1 1,1 6-1,0-7 23,1 1 0,-1 0 0,0 0 1,1-1-1,0 1 0,0-1 0,0 1 0,0-1 0,0 1 1,0-1-1,1 1 0,-1-1 0,1 0 0,0 0 0,0 0 0,-1 0 1,1 0-1,0 0 0,1 0 0,2 2 0,1-1 25,-1-1 1,1 1-1,-1-1 0,1 0 0,0-1 1,0 1-1,0-1 0,0 0 0,0 0 1,0-1-1,0 0 0,9-1 0,7-1 102,0-2 1,25-6-1,-2-4-106,-1-2 0,46-23 1,-25 10 264,-6 7-447,-58 22 157,-1-1 1,0 1 0,0 0 0,1 0 0,-1 0 0,0 0 0,1 0 0,-1 0 0,0 0 0,1 0 0,-1 0 0,0 0 0,1 0 0,-1 0 0,1 0-1,-1 0 1,0 0 0,1 0 0,-1 0 0,0 0 0,1 0 0,-1 0 0,0 0 0,0 1 0,1-1 0,-1 0 0,0 0 0,1 1 0,0 9 119,-11 17 38,8-23-159,-3 8 6,-2 0 1,-7 11 0,7-11 16,0 0 0,-6 14 0,11-22-21,1 0-1,-1 0 1,1 0-1,0 0 1,0 0-1,1 0 1,-1 1-1,1-1 1,0 0-1,0 0 1,1 6 0,0-9 10,-1 1 0,1 0 0,0-1 0,0 1 0,-1 0 0,1-1 0,0 1 0,0-1 0,0 1 1,1-1-1,-1 0 0,0 1 0,0-1 0,1 0 0,-1 0 0,1 0 0,-1 0 0,1 0 0,-1 0 1,1-1-1,0 1 0,-1 0 0,1-1 0,0 1 0,0-1 0,-1 0 0,1 1 0,3-1 1,2 1 71,0-1 1,1 0-1,-1-1 1,0 1-1,11-3 0,-8 0-58,1 0-1,-1-1 1,0 0-1,0 0 1,0-1-1,0-1 1,-1 1-1,0-2 1,10-7-1,-5 2-24,-1-2-1,0 1 1,-1-1 0,17-25-1,3-5-183,-29 43 143,-2 6 79,-1 7 34,0-12-78,0 17 29,1-1 1,5 32-1,-6-44-13,1 0 1,0 0 0,0-1-1,0 1 1,1-1-1,-1 1 1,1-1-1,0 1 1,0-1-1,0 0 1,0 0-1,1 0 1,-1 0-1,1 0 1,-1 0-1,1-1 1,0 1-1,5 2 1,-4-4 14,-1 1 1,0-2 0,0 1-1,0 0 1,1-1 0,-1 1-1,0-1 1,1 0 0,-1 0-1,0 0 1,0-1-1,1 1 1,-1-1 0,0 1-1,6-3 1,4-2 48,1-1 1,15-9 0,-15 7 68,21-13-170,0-1 0,-1-2 0,53-50 0,-84 71 14,0 0 0,1 0 1,-1 0-1,0 1 0,1-1 0,0 1 0,0 0 0,-1 0 0,1 1 0,0-1 1,0 1-1,1 0 0,-1 0 0,0 0 0,0 0 0,0 1 0,1 0 1,-1 0-1,5 0 0,-5 1 24,0-1 0,1 1 0,-1 0 0,0 0 0,0 0 0,0 0 0,0 1 0,0-1 0,0 1 0,0 0 0,0 1 0,-1-1 0,1 1 0,-1-1 0,0 1 0,1 0-1,-1 0 1,-1 0 0,1 1 0,0-1 0,-1 1 0,0-1 0,0 1 0,0 0 0,0 0 0,0 0 0,-1 0 0,0 0 0,0 0 0,0 1 0,0-1 0,-1 0 0,1 1 0,-1-1 0,0 0 0,-1 7 0,-1 4 138,-4 22 1,6-35-141,-1 1 0,0 0 0,0-1 0,0 1 0,0-1 0,0 0 0,0 1 0,-1-1 0,1 0 0,-3 3 0,14-8-10,8-6-180,-3-4 52,-1 0 0,0-1 0,19-25-1,-18 21 63,34-33-1,-49 50 60,1 1 0,0-1 0,0 0 0,0 0 0,0 1 0,0-1 0,0 1 0,0-1 0,0 1 0,0-1 0,0 1 0,0-1 0,0 1 0,0 0 0,0 0 0,0 0 0,0-1 0,1 1 0,-1 0 0,0 0 0,0 1 0,0-1 0,0 0 0,2 1 1,-2-1 8,0 1 1,0 0 0,0 0-1,0 0 1,0 0 0,-1 0 0,1 0-1,0 0 1,-1 0 0,1 0 0,0 0-1,-1 0 1,1 0 0,-1 0 0,0 1-1,1-1 1,-1 0 0,0 0-1,0 1 1,0-1 0,0 0 0,0 0-1,0 2 1,-6 64 187,3-50-277,3-16 96,0 0-1,-1 0 1,1 1 0,0-1-1,0 0 1,-1 1 0,1-1-1,0 0 1,0 0 0,1 1-1,-1-1 1,0 0-1,1 2 1,-1-1-10,1-1-1,-1 0 0,0 0 1,0 1-1,0-1 1,1 0-1,-1 0 1,-1 1-1,1-1 1,0 0-1,0 0 1,0 1-1,0-1 0,-1 0 1,1 0-1,-1 0 1,1 1-1,-1-1 1,1 0-1,-1 0 1,0 0-1,-1 2 1,2-3 0,-1 1 1,1-1 0,-1 1 0,1 0 0,-1-1 0,1 1 0,-1 0-1,1-1 1,0 1 0,0 0 0,-1 0 0,1-1 0,0 1 0,0 0-1,0 0 1,0-1 0,0 1 0,0 0 0,0 0 0,0 0 0,0-1-1,0 1 1,0 0 0,0 0 0,1 0 0,-1 0 0,1 1 1,-1-1-1,1 0 1,-1 1-1,0-1 1,0 1-1,0-1 1,0 0-1,0 1 1,0-1-1,0 0 1,0 1-1,0-1 1,0 0-1,-1 1 1,1-1-1,-1 0 1,1 1-1,-1-1 0,1 0 1,-1 0-1,-1 2 1,1-2-11,1 0-1,-1 0 1,1 0-1,-1 0 1,1 0 0,0 0-1,-1 0 1,1 0 0,0 0-1,-1 0 1,1 0-1,0 0 1,0 0 0,0 0-1,0 0 1,1 2-1,2 10 119,-3-12-115,0 0 1,0-1 0,0 1-1,0 0 1,0 0 0,1 0-1,-1 0 1,0 0 0,1 0-1,-1 0 1,0-1 0,1 1-1,-1 0 1,1 0 0,-1 0-1,1-1 1,0 1 0,-1 0-1,1-1 1,0 1 0,-1-1-1,1 1 1,1 0 0,2 1 29,1-1 0,0 1-1,0-1 1,-1 0 0,1 0 0,0-1 0,0 1 0,10-2 0,10-2-438,32-9 1,-18-2-2126,-34 12 1244,0-1-1,0 0 1,0 0 0,7-7-1,-2 4-1153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5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0 378 5888,'5'5'11556,"-4"-5"-11177,2 0-130,1 0 0,-1-1-1,1 0 1,-1 0-1,0 0 1,0 0-1,1 0 1,-1 0-1,0-1 1,0 0-1,0 0 1,-1 0-1,1 0 1,0 0-1,-1 0 1,1-1 0,-1 1-1,0-1 1,1 1-1,-2-1 1,3-4-1,4-6 81,0-1-1,-2-1 0,7-18 1,-10 27-188,0-6-70,1 0 1,-2-1-1,3-18 0,-4 16-9,1 1-1,7-23 0,-8 36-65,-1-1 0,0 1 0,1-1 0,-1 0 0,0 1 0,0-1 0,0 0 0,0 1 0,0-1 0,0 0 0,-1-1 0,1 3 4,0 0 0,0 0 0,0 0 0,0 0-1,0 0 1,0 0 0,0 0 0,0 0 0,0 0 0,0 0-1,0 0 1,0 0 0,0 0 0,0 0 0,0 0 0,0 0-1,-1 0 1,1 0 0,0 0 0,0 0 0,0 0 0,0 0-1,0 0 1,0 0 0,0 0 0,0 0 0,0 0 0,0 0-1,0 0 1,0 0 0,0 0 0,0 0 0,0 0 0,0 0-1,0 0 1,2 14 54,4 21 299,-4-22-253,0 1 1,1-1-1,1 1 0,0-1 1,11 24-1,-13-34-79,0-1 1,0 1-1,1-1 0,-1 1 1,1-1-1,-1 0 0,1 0 1,0 0-1,0 0 0,0-1 1,0 1-1,0-1 0,0 0 1,0 1-1,1-1 0,-1-1 1,0 1-1,1 0 0,-1-1 1,0 0-1,1 0 0,4 0 1,6-1 106,0 0 0,0-1 0,0 0 0,14-5 0,-4 0-75,0-1 0,-1-1 1,0-1-1,0 0 0,-1-2 0,-1-1 1,0-1-1,0 0 0,-2-2 1,31-30-1,38-59-320,-76 91 15,-5 14 160,-7 0 92,0 0 0,1 1 0,-1-1 0,0 1-1,1-1 1,-1 1 0,0-1 0,0 1 0,1-1 0,-1 1 0,0-1 0,0 1-1,0-1 1,0 1 0,0-1 0,0 1 0,0 0 0,3 23 53,-2 0-1,-1 1 1,-1-1 0,-1 0 0,-1 0 0,-2 0-1,0 0 1,-1-1 0,-16 40 0,6-35 93,15-26-141,0-1 0,0 0 0,0 0-1,0 1 1,0-1 0,0 0 0,0 0 0,0 0 0,0 0 0,0 0 0,-1 0 0,1 0 0,0-1-1,-1 1 1,1 0 0,-3 0 0,3-1-9,1 0 0,-1 0-1,1 0 1,-1 0 0,1 0-1,-1 0 1,1 0 0,-1 0-1,1-1 1,0 1 0,-1 0-1,1 0 1,-1 0 0,1-1-1,-1 1 1,1 0 0,0-1-1,-1 1 1,1 0 0,0-1 0,-1 1-1,1 0 1,0-1 0,0 1-1,-1-1 1,1 1 0,0 0-1,0-1 1,0 1 0,0-1-1,-1 1 1,1-1 0,0 1-1,0-1 1,0 1 0,0-1 0,0 1-1,0-1 1,0 1 0,0-1-1,0 1 1,0-1 0,1 1-1,-1 0 1,0-1 0,0 0-1,1-2-46,0 1 0,0-1 0,0 0 0,0 1 0,0-1 0,3-3 0,2-2-37,0 1 1,1-1-1,0 1 0,0 1 1,1-1-1,0 1 0,0 1 1,16-10-1,0 4-36,37-17-1975,3 3-3625,-33 17 3660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8:59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 6304,'-37'-11'2848,"32"11"-2464,10 0-704,4 0 96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03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1092 3808,'0'0'5973,"5"0"-3504,3 2-2060,-1-1 1,1-1-1,0 1 0,-1-1 0,1-1 0,-1 1 1,1-1-1,0-1 0,-1 1 0,0-1 0,1-1 1,-1 1-1,0-1 0,0 0 0,0-1 0,7-5 1,8-5-143,-2-1 1,0-1-1,26-28 1,-22 18-16,-1-1 1,28-42-1,-34 43 29,-1-2 1,-1 0-1,18-49 0,-32 76-247,-1-1-1,1 1 0,-1-1 1,1 1-1,-1-1 0,1 1 1,-1-1-1,0 1 0,0 0 1,0-1-1,0 1 0,0-1 1,0 1-1,-1-1 0,0-2 1,1 4-33,0 0 1,0 0 0,0 0 0,0 0-1,0 0 1,0 0 0,0 0 0,0 0-1,0 0 1,0 0 0,0 0 0,0 0-1,0 0 1,0 0 0,-1-1 0,1 1-1,0 0 1,0 0 0,0 0 0,0 0-1,0 0 1,0 0 0,0 0 0,0 0-1,0 0 1,0 0 0,0 1 0,0-1-1,-1 0 1,1 0 0,0 0 0,0 0-1,0 0 1,0 0 0,0 0 0,0 0-1,0 0 1,0 0 0,0 0 0,0 0-1,0 0 1,0 0 0,0 0 0,0 0-1,0 0 1,0 0 0,0 0 0,-1 1-1,1-1 1,0 0 0,0 0 0,0 0-1,0 0 1,0 0 0,0 0 0,0 0-1,0 0 1,0 0 0,0 0 0,0 1-1,-13 14-48,0 1 0,1 0 1,1 1-1,-11 20 0,-27 68-38,41-84 80,0 1-1,2-1 1,-6 27-1,12-43 36,-1 0 0,1 0 1,-1 0-1,1 0 0,1 0 0,-1 0 1,1 0-1,0 0 0,0 0 0,0 0 1,1 0-1,-1 0 0,1-1 0,0 1 1,4 5-1,-4-7 37,1 0-1,0 1 1,0-1-1,0-1 1,0 1 0,0 0-1,0-1 1,1 0-1,-1 1 1,1-2 0,0 1-1,-1 0 1,1-1-1,0 1 1,0-1-1,0 0 1,0 0 0,8 0-1,-3-1-26,-1 0 0,0-1 0,0 0 0,1 0 0,-1 0 0,0-1-1,0-1 1,0 0 0,-1 0 0,1 0 0,-1-1 0,1 0 0,-1 0 0,0-1-1,-1 0 1,11-9 0,0-2-30,0-2-1,-2 0 1,0 0-1,19-32 1,2-9 32,35-52 124,-16 27-33,-49 79-61,-3 10 121,-3 11 91,-4 20-98,-14 48 0,0 2 13,13-59-145,2-14-67,1 0 1,-1 17-1,3-30 16,0 0-1,0 0 1,0 1 0,0-1 0,0 0 0,0 0 0,0 0-1,0 1 1,0-1 0,0 0 0,0 0 0,0 1-1,0-1 1,0 0 0,0 0 0,0 0 0,0 0 0,0 1-1,0-1 1,1 0 0,-1 0 0,0 0 0,0 1-1,0-1 1,0 0 0,0 0 0,1 0 0,-1 0-1,0 0 1,0 0 0,0 0 0,1 1 0,-1-1 0,0 0-1,9-3 142,11-12 56,-17 12-215,78-68-202,23-18 92,-82 73 131,2-2-88,2 0 0,43-22 0,-68 40 72,1-1 0,0 0-1,0 0 1,0 1 0,-1-1 0,1 1 0,0 0-1,0-1 1,0 1 0,0 0 0,0 0-1,0 0 1,0 1 0,0-1 0,3 1-1,-3 0 19,-1-1 0,0 1 1,0 0-1,0 0 0,0-1 0,0 1 0,-1 0 0,1 0 0,0 0 0,0 0 0,0 0 0,-1 0 0,1 0 0,-1 0 0,1 0 0,-1 0 0,1 1 0,-1-1 0,1 0 0,-1 0 0,0 0 0,0 1 0,0-1 0,0 0 0,0 0 1,0 3-1,-1 11 101,-1 1 0,-6 28 0,4-28-28,1 0 0,-2 30 0,5-46-83,0 0 1,0 1-1,0-1 0,0 0 0,0 0 1,0 0-1,0 1 0,0-1 0,0 0 1,0 0-1,0 0 0,0 1 0,0-1 1,0 0-1,1 0 0,-1 0 0,0 1 1,0-1-1,0 0 0,0 0 0,0 0 0,1 0 1,-1 1-1,0-1 0,0 0 0,0 0 1,1 0-1,-1 0 0,0 0 0,0 0 1,0 0-1,1 0 0,-1 1 0,0-1 1,0 0-1,1 0 0,-1 0 0,0 0 1,0 0-1,0 0 0,1 0 0,-1 0 1,0 0-1,0-1 0,1 1 0,-1 0 0,0 0 1,0 0-1,1 0 0,12-7-166,0-5 41,-1-1-1,0-1 0,-1 0 1,19-29-1,8-11-151,-6 16 76,-30 42 207,-1 0-1,0 0 1,0 1-1,0-1 1,1 7 0,1 32 375,-1-15-313,1 1 1,1-1-1,12 46 1,-15-71-43,0 0 1,0 0 0,1 0-1,-1-1 1,1 1-1,-1 0 1,1-1-1,0 0 1,4 5-1,-5-6-6,0 0 0,0 0 0,0-1 0,1 1 0,-1-1 0,0 1 0,0 0 0,0-1-1,1 0 1,-1 1 0,0-1 0,0 0 0,1 0 0,-1 1 0,0-1 0,0 0 0,1 0 0,-1-1-1,0 1 1,1 0 0,-1 0 0,0-1 0,0 1 0,1 0 0,-1-1 0,0 1 0,2-2 0,4-3 18,0 1 1,0-1-1,0-1 1,-1 1-1,0-1 1,7-8-1,31-44 76,-34 44-79,24-34-25,3 2 1,76-76 0,-97 109-175,30-22 0,-41 32 137,1-1-1,-1 1 1,1 1-1,-1-1 1,1 1-1,0 0 1,0 0 0,0 1-1,0 0 1,9-1-1,-14 2 37,0 0 0,0 0 0,0 0-1,0 0 1,0 1 0,0-1 0,0 0 0,0 1-1,0-1 1,0 0 0,0 1 0,0-1 0,0 1 0,-1 0-1,1-1 1,0 1 0,0 0 0,-1-1 0,1 1-1,0 0 1,-1 0 0,1-1 0,-1 1 0,1 0-1,-1 0 1,1 0 0,-1 0 0,1 0 0,-1 0 0,0 0-1,0 0 1,0 0 0,1 1 0,-1 4 41,1-1 1,-1 1 0,0 0-1,-1 8 1,0-13-49,-20 126 256,15-87-127,3-24-119,0 1 1,1 17-1,2-34-8,0 0-1,-1 0 1,1 0 0,0 0-1,0 0 1,0 1 0,0-1-1,0 0 1,0 0 0,0 0-1,0 0 1,0 0 0,0 0-1,0 0 1,0 1 0,0-1-1,0 0 1,0 0 0,0 0-1,0 0 1,0 0 0,0 0-1,0 1 1,0-1 0,1 0-1,-1 0 1,0 0 0,0 0-1,0 0 1,0 0 0,0 0-1,0 0 1,0 1 0,0-1-1,0 0 1,0 0 0,1 0 0,-1 0-1,0 0 1,0 0 0,0 0-1,0 0 1,0 0 0,0 0-1,0 0 1,1 0 0,-1 0-1,0 0 1,0 0 0,0 0-1,0 0 1,0 0 0,0 0-1,0 0 1,1 0 0,-1 0-1,0 0 1,0 0 0,0 0-1,0 0 1,0 0 0,0 0-1,0 0 1,1 0 0,-1 0-1,0-1 1,0 1 0,0 0-1,0 0 1,9-9-84,0-1 0,-1 0 0,0-1 0,8-15 0,2-2-94,58-79-363,-69 96 512,2 0 1,-1 1-1,1 0 0,1 0 1,11-8-1,-21 18 30,0-1 1,0 1-1,1 0 1,-1 0-1,0-1 0,1 1 1,-1 0-1,0 0 1,1-1-1,-1 1 1,1 0-1,-1 0 0,0 0 1,1 0-1,-1 0 1,1 0-1,-1-1 1,0 1-1,1 0 0,-1 0 1,1 0-1,-1 0 1,1 1-1,-1-1 1,0 0-1,1 0 0,-1 0 1,1 0-1,0 1 1,-1-1 11,1 1 0,-1-1 0,1 1 1,-1 0-1,0 0 0,1-1 1,-1 1-1,0 0 0,1 0 0,-1-1 1,0 1-1,0 0 0,0 0 0,1 1 1,-1 4 43,0-1 1,0 1 0,-1 9 0,-1 5 9,1-7-18,-1-1 1,-6 22 0,6-18-167,4-14 20,2-9-69,15-24-309,-6 13 397,-10 11-1,1 0-1,1 0 1,-1 1 0,1 0-1,0 0 1,1 0 0,0 1-1,0-1 1,0 1 0,0 1-1,1-1 1,-1 1 0,11-5-1,-16 9 81,0 0 0,-1 0-1,1 0 1,-1-1 0,1 1-1,0 0 1,-1 0 0,1 0 0,-1 0-1,1 0 1,0 0 0,-1 0-1,1 0 1,-1 1 0,1-1 0,0 0-1,-1 0 1,1 0 0,-1 1-1,1-1 1,-1 0 0,1 0-1,-1 1 1,2 0 0,-1 0 8,0 0 0,0 1 0,0-1 0,-1 0 0,1 1 0,0-1 0,-1 1-1,1-1 1,0 3 0,1 5 56,0-1-1,0 17 1,-1-18-49,-1 3 25,1 4-3,0-1-1,1 1 1,1-1 0,0 1 0,5 12 0,-7-23-19,0 0-1,0 0 0,1 0 1,-1-1-1,1 1 1,-1-1-1,1 1 1,0-1-1,0 0 1,0 1-1,1-1 1,-1 0-1,0-1 1,1 1-1,-1 0 0,1-1 1,0 1-1,-1-1 1,1 0-1,0 0 1,0 0-1,0 0 1,0 0-1,0-1 1,0 1-1,0-1 0,0 0 1,0 0-1,4 0 1,5-2 27,0 1 0,0-2 1,0 0-1,0 0 0,-1-1 0,1-1 1,18-10-1,-1-2 31,42-32 0,-42 26-161,-2-2 0,48-54 1,-68 70 56,0 0 0,0 0 1,-1-1-1,8-17 1,-14 26 8,1 1 1,-1-1-1,0 0 0,1 1 0,-1-1 1,0 0-1,0 1 0,1-1 1,-1 0-1,0 0 0,0 1 1,0-1-1,0 0 0,0 1 1,0-1-1,0 0 0,0 0 1,0 1-1,-1-1 0,1 0 1,0 1-1,0-1 0,-1 0 1,1 0-10,-1 1 1,0 0-1,1-1 1,-1 1-1,1 0 1,-1-1 0,1 1-1,-1 0 1,0 0-1,1 0 1,-1 0-1,0 0 1,1 0-1,-1 0 1,0 0-1,1 0 1,-1 0-1,0 0 1,0 0 0,-5 2-96,0 0 0,0 0 1,-9 5-1,5-2 178,0 1 1,0 1-1,1 0 1,0 0-1,0 0 1,1 1 0,-1 1-1,2-1 1,-14 20-1,12-13 27,0 1-1,1 0 1,1 0 0,0 1 0,-7 29-1,12-38-57,1-1-1,0 1 1,0 0-1,0-1 0,1 1 1,0 0-1,1-1 1,0 1-1,0-1 1,4 15-1,-4-18 4,1-1 0,-1 0 0,1 0 0,-1 0 0,1 0 0,0 0 0,0 0 0,0 0-1,0-1 1,1 1 0,-1-1 0,1 1 0,-1-1 0,1 0 0,0 0 0,0 0 0,0-1 0,0 1 0,0-1-1,0 1 1,1-1 0,-1 0 0,0-1 0,1 1 0,-1 0 0,5-1 0,-4 1-27,1-1 1,-1-1-1,1 1 1,-1-1-1,0 1 1,1-1-1,-1-1 1,0 1-1,1-1 1,-1 1-1,0-1 1,0 0-1,0-1 1,-1 1-1,1-1 1,0 1-1,4-6 1,4-5-44,-1 1-1,-1-1 1,12-21 0,-12 20-1,65-98-33,-25 42 36,-48 68 25,0 0 1,0 0-1,0 0 0,0 0 0,0 0 0,1 1 1,-1-1-1,1 1 0,-1-1 0,1 1 0,0 0 1,0 0-1,-1 1 0,1-1 0,0 0 0,0 1 1,0 0-1,0-1 0,5 1 0,-3 1-10,0-1 0,0 1-1,1 0 1,-1 1 0,0-1 0,0 1-1,0 0 1,-1 0 0,1 0-1,6 5 1,4 2 16,-11-6-1,1-1-1,-1 1 0,0 0 0,0 0 1,0 0-1,-1 1 0,1-1 1,4 8-1,3 8 22,0 0-1,-2 1 1,0 0 0,-1 0 0,5 25 0,-7-24 39,1-1 0,0 1 0,2-2 0,0 1 0,18 27 0,-26-44-30,2-1 0,-1 1 0,0 0 0,0-1 0,1 1-1,-1-1 1,1 0 0,0 0 0,0 0 0,0 0 0,0 0 0,0-1-1,0 1 1,0-1 0,1 0 0,-1 0 0,0 0 0,1 0 0,-1-1 0,1 1-1,-1-1 1,1 0 0,-1 0 0,1 0 0,-1-1 0,0 1 0,1-1-1,-1 0 1,1 0 0,-1 0 0,0 0 0,0 0 0,0-1 0,0 0 0,0 1-1,0-1 1,0 0 0,0 0 0,3-4 0,5-5 6,-1 0 0,0-1 0,0 0 0,13-23-1,28-61-5,-27 47-77,64-125-73,-82 159 144,-5 12-22,0 0 1,0 0 0,0 0 0,1 1 0,-1-1-1,4-4 1,-5 7 3,0-1 1,0 1-1,0 0 0,0 0 1,0 0-1,0-1 0,1 1 1,-1 0-1,0 0 0,0 0 1,0 0-1,0 0 0,0-1 0,1 1 1,-1 0-1,0 0 0,0 0 1,0 0-1,0 0 0,1 0 1,-1 0-1,0-1 0,0 1 1,0 0-1,0 0 0,1 0 1,-1 0-1,0 0 0,0 0 0,0 0 1,1 0-1,-1 0 0,0 0 1,0 0-1,0 0 0,1 0 1,-1 0-1,0 0 0,0 1 1,0-1-1,1 0 0,0 12 134,-1-9-124,-4 71 6,-14 88-1,10-103 147,5-39-141,-5 35 136,8-51-197,-1-1 0,0 1 0,0 0 0,-1-1 0,1 1 0,-1-1 0,1 1 0,-1-1 0,0 1 0,-3 2 0,4-6 19,1 0 0,-1 0 0,1-1-1,-1 1 1,1 0 0,-1-1 0,1 1 0,-1 0-1,1-1 1,0 1 0,-1 0 0,1-1 0,0 1 0,-1-1-1,1 1 1,0-1 0,0 1 0,-1-1 0,1 1-1,0-1 1,0 1 0,-1-1 0,-3-12-215,3 11 208,0 0-1,0 0 1,0 1-1,1-1 1,-1 0-1,1 0 1,-1 0-1,1 0 1,0 0-1,-1 0 1,1 0-1,0 1 1,0-1-1,1 0 1,-1-3 0,3-13-328,15 16 427,0-1 0,0 0-1,0-2 1,-1 0 0,19-9-1,-33 13-80,144-60 213,-87 35-188,-6 0 376,89-56 0,-140 80-346,-1 0 0,0 0 0,0 0 0,1 0-1,-2 0 1,1 0 0,2-5 0,-3 7-49,-1 0 0,0 0 0,1-1 1,-1 1-1,0 0 0,0-1 0,0 1 0,1 0 0,-1-1 0,0 1 0,0-1 1,0 1-1,0 0 0,0-1 0,0 1 0,0-1 0,0 1 0,0 0 0,0-1 1,0 1-1,0-1 0,0 1 0,0 0 0,0-1 0,0 1 0,0 0 0,0-1 1,-1 1-1,1-1 0,0 1 0,0 0 0,0-1 0,-1 1 0,1 0 0,0 0 1,0-1-1,-1 1 0,1 0 0,0-1 0,-1 1 0,1 0 0,0 0 0,-1 0 1,1-1-1,0 1 0,-1 0 0,1 0 0,-1 0 0,1 0 0,0 0 0,-1 0 1,1 0-1,0 0 0,-1 0 0,1 0 0,-1 0 0,1 0 0,0 0 0,-1 0 1,1 0-1,-1 0 0,-6 1-14,0 0 0,0 0 0,0 0 0,0 1 0,1 0 0,-1 0 0,-8 4 1,-4 3 101,-19 14 0,34-20-88,0 0-1,0 0 1,0 0-1,1 1 1,-1 0-1,1 0 1,0 0 0,0 0-1,-4 7 1,6-9 15,0 0 0,0-1 0,1 1 1,-1 0-1,0-1 0,1 1 0,-1 0 0,1 0 1,-1 0-1,1 0 0,0 0 0,0-1 0,0 1 1,0 0-1,0 0 0,0 0 0,1 0 0,-1 0 1,1-1-1,-1 1 0,1 0 0,0 0 1,-1-1-1,1 1 0,0 0 0,0-1 0,0 1 1,2 1-1,0 0 20,1 1 1,0-1 0,0 0-1,1 0 1,-1-1-1,1 1 1,-1-1-1,1 0 1,0 0-1,-1-1 1,7 2 0,-3-2-4,1 0 0,0 0 0,-1 0 0,1-1 1,0-1-1,9-1 0,-4 0-31,0-1-1,0-1 1,-1 0 0,0-1 0,1 0-1,-2-1 1,24-15 0,-22 12-22,22-20 0,-59 84-1300,12-30 1132,-26 61 11,34-79 212,0 1-20,0 1-1,0 0 1,-2 12 0,5-19 10,0-1-1,-1 0 1,1 1 0,0-1 0,0 1 0,0-1 0,0 1-1,0-1 1,0 0 0,1 1 0,-1-1 0,0 1 0,1-1-1,-1 0 1,1 1 0,0-1 0,-1 0 0,1 0 0,0 1-1,0-1 1,-1 0 0,1 0 0,0 0 0,0 0 0,0 0-1,0 0 1,1 0 0,1 1 0,-2-1-12,1-1 0,-1 0 0,0 1 0,1-1 0,-1 0 0,0 0 0,1 0 0,-1 0 0,0 0 1,1 0-1,-1 0 0,0 0 0,1-1 0,-1 1 0,0 0 0,0-1 0,1 1 0,-1-1 0,0 1 0,0-1 0,0 0 0,0 0 0,2-1 0,2-2 13,0-1-1,-1 1 1,7-9-1,-9 10 13,57-75-155,63-73 185,-79 106-13,-11 12 10,40-53 1,-42 41-8,-1-2 1,41-97-1,-40 73 347,22-85-1,-51 153-380,0 1-42,-1 1 1,1-1-1,-1 0 0,1 1 1,-1-1-1,1 0 1,-1 1-1,0-1 1,0 0-1,0 0 1,0 1-1,0-1 0,0 0 1,0 0-1,-1 1 1,1-1-1,-1 0 1,1 1-1,-2-4 0,1 5 17,1 0 0,0-1 0,0 1 0,0 0 0,-1 0 0,1 0 0,0 0 0,0 0 0,-1-1 0,1 1 0,0 0 0,0 0 0,-1 0 0,1 0 0,0 0 0,0 0 0,-1 0 0,1 0 0,0 0 0,0 0 0,-1 0 0,1 0 0,0 0 0,-1 0 0,1 0 0,0 0 0,0 0 0,-1 0 0,1 1 0,0-1 0,0 0 0,0 0 0,-1 0 0,1 0 0,0 1 0,0-1 0,-1 0 0,1 0 0,0 0 0,0 1 0,0-1 0,-9 6-45,0 1 0,1 0 0,0 1 0,0-1 0,-8 12 0,-35 53 162,22-30-81,8-13-78,-99 144-125,95-132-1156,2 1 0,-26 64 0,16-16-1975,-28 67-5249,37-105 5867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0:06.31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1720 455 1472,'-4'-2'353,"0"1"-1,0-1 1,0 1 0,0 0-1,0 0 1,-1 1 0,-4-1-1,-18-3 1,24 3-295,-1 1 0,1-1 1,0 0-1,-1 1 0,1 0 0,-1 0 0,1 0 0,-1 0 0,1 0 1,0 1-1,-7 1 0,-28 7 939,32-6-956,1-1 0,-1 1 0,1 0 0,0 1 0,0 0 1,0-1-1,1 1 0,-1 1 0,-5 6 0,-19 34-19,24-36-15,-1 1 0,0-1 1,-1 0-1,-14 15 0,13-16 23,1-1 0,1 1 0,0 0 0,0 0-1,0 1 1,1-1 0,0 1 0,1 0-1,0 1 1,0-1 0,-2 11 0,4-8 19,1 0 0,0-1-1,0 1 1,1 0 0,2 21 0,-1-29-39,-1-1 1,1 1-1,0 0 1,0 0-1,0 0 0,1-1 1,0 1-1,-1-1 0,1 1 1,0-1-1,0 1 0,1-1 1,-1 0-1,1 0 1,0 0-1,-1-1 0,1 1 1,0-1-1,1 1 0,-1-1 1,0 0-1,1 0 0,-1-1 1,1 1-1,0-1 1,-1 1-1,1-1 0,0 0 1,0-1-1,0 1 0,0-1 1,0 1-1,-1-1 0,9-1 1,-2-1-21,0 0-1,0-1 1,-1 0 0,1 0 0,-1-1 0,11-6 0,53-35 59,-65 40-49,1-1-18,150-105 324,-147 101-271,-1 0-1,12-14 0,-18 19 45,-1 0 0,0 0 0,-1-1 1,1 1-1,-1-1 0,0 0 0,3-9 0,-6 13-59,1 0-1,-1-1 0,0 1 0,0 0 0,0-1 1,0 1-1,-1 0 0,1 0 0,-1 0 0,1-1 1,-1 1-1,0 0 0,0 0 0,0 0 0,0 0 1,0 0-1,0 0 0,0 0 0,-1 1 0,-1-3 1,-3-3 111,0 1 0,-1 0 0,-11-10 0,8 10-84,0 0 0,-1 0 0,1 1-1,-1 0 1,0 1 0,0 0-1,-15-2 1,-3 0-127,-51-3 0,55 9 69,1 1 0,-1 1 1,1 1-1,0 2 0,1 0 1,-1 2-1,-27 10 0,26-7 38,0 0 0,0 1-1,1 2 1,1 1 0,-23 16-1,43-27-25,-1 0 1,0 0-1,1 0 0,0 1 0,0-1 0,0 1 0,0 0 0,0 0 0,1 0 0,0 0 0,0 0 1,0 0-1,0 1 0,1-1 0,-1 1 0,1-1 0,0 1 0,1 0 0,-1-1 0,1 1 1,0 0-1,0 0 0,0-1 0,1 1 0,0 0 0,0-1 0,0 1 0,3 7 0,3 6 42,1 0 0,1 0-1,1-1 1,0 0 0,1 0-1,17 19 1,-17-23-15,-8-9-15,0 0-1,0 1 0,1-1 1,-1-1-1,1 1 0,0-1 0,0 1 1,1-1-1,-1 0 0,1-1 1,5 4-1,-4-4-14,1 0 0,0-1 0,-1 1 0,1-1 0,0 0 0,0-1 0,0 0 0,0 0 0,0 0 0,0-1 0,0 0 0,-1 0 0,1-1 0,0 0 0,-1 0 0,12-6 0,6-4 56,-1-1 0,44-34 0,-33 24-11,-17 11-46,71-54 354,-77 57-282,-1-1 0,0 0 0,0 0 0,-1-1 0,13-20 0,-21 29-69,0-1-1,1 1 0,-1 0 0,0 0 0,0-1 1,0 1-1,-1-1 0,1 1 0,0-1 0,-1 1 1,0-1-1,1 0 0,-1 1 0,0-1 1,0 1-1,-1-1 0,1 0 0,-1 1 0,1-1 1,-1 1-1,0-1 0,0 1 0,0 0 0,0-1 1,0 1-1,0 0 0,-1 0 0,1-1 1,-1 1-1,1 0 0,-1 1 0,0-1 0,0 0 1,0 0-1,0 1 0,-3-2 0,-4-3-52,-1 0 0,-1 1 0,1 0 0,-1 1 0,0 0 0,-20-4 0,11 4 8,0 1 0,0 0-1,-1 2 1,1 1 0,0 0-1,-36 6 1,3 4-90,-67 23 1,94-26 200,-1 0 0,0-2 0,1-1 0,-45 2 0,61-7 37,0-1 0,0 0 1,0 0-1,0-1 0,0 0 0,1-1 0,0 0 0,0 0 0,-10-7 0,4 3-144,-28-11 1,6 6 33,0-1-1,-38-23 1,67 32 29,0-1 0,0 0-1,1 0 1,0-1 0,-7-8 0,-14-13-206,6 8 73,3 3-23,-37-25 0,32 26 102,0 2 0,-1 1 0,0 1 0,-1 1 0,-51-14 0,55 20-29,0 1 0,0 0-1,-33 0 1,-34 4 301,84-1-212,-1 0 1,1 0-1,0-1 1,0 0-1,0 0 1,0 0-1,0-1 1,1 0-1,-1 0 0,1 0 1,-8-7-1,-5-2-124,-23-13 0,18 12 59,15 8 87,7 4-45,-1 1-1,1-1 1,-1 0-1,0 1 1,1 0 0,-1-1-1,0 1 1,1-1-1,-1 1 1,0 0 0,1-1-1,-1 1 1,0 0-1,0 0 1,1 0-1,-2-1 1,-5-5 131,7 6-131,0 0 0,-1 0-1,1-1 1,0 1-1,0 0 1,0 0-1,0 0 1,0 0 0,-1-1-1,1 1 1,0 0-1,0 0 1,0 0-1,0-1 1,0 1 0,0 0-1,0 0 1,0 0-1,0-1 1,0 1-1,0 0 1,0 0 0,0-1-1,0 1 1,0 0-1,0 0 1,0 0-1,0-1 1,0 1 0,0 0-1,0 0 1,0-1-1,0 1 1,0 0-1,0 0 1,0 0 0,1-1-1,-1 1 1,41-19-55,20-7 329,-41 18-284,-11 5-24,0 0 1,13-3-1,143-20 163,-128 23-179,1 1 1,54 4-1,-69 2 100,9 0 194,104 5-126,-63-10-180,82 2 386,-35 14-480,-85-10 259,-12-4-60,9 2 208,-17 1-224,27 1 0,-19-2 6,5-2-95,-22-1 84,0 0-1,0 0 0,0 1 0,0-1 1,7 3-1,126 32-75,16 5 103,-44-11-54,25 8-10,-73-25 4,-39-8 44,29 9-1,-30-8 177,46 6 0,-62-10-130,47 3-24,74-4 0,-53-1 188,-61 1-312,16 0 96,38 4 0,-49-2-30,0-1 0,19-2 0,-3 0 115,49-7-96,-79 8-12,-1-1 1,1 1-1,-1-1 0,1 0 1,-1 0-1,0 0 0,0 0 1,1-1-1,-1 0 0,0 1 1,6-5-1,16-14 204,-25 19-213,0 1-138,5 0 47,-5 0 75,13 0 5,3-4 113,-10 1-261,-3 1 157,-1 1 0,1-1 0,-1 1 0,1 0 0,5-1 0,-8 2 38,5-6 282,-5 6-314,-1 0 1,0-1 0,0 1-1,0 0 1,1 0 0,-1 0-1,0 0 1,0-1 0,0 1-1,0 0 1,0 0 0,1 0-1,-1 0 1,0-1 0,0 1-1,0 0 1,0 0 0,0 0-1,0-1 1,0 1 0,0 0-1,0 0 1,0-1 0,0 1-1,0 0 1,0 0 0,0 0 0,0-1-1,0 1 1,0 0 0,0 0-1,0-1 1,0 1 0,-1 0-1,-6-6-39,0 1 0,-1 0 1,0 1-1,-1 0 0,1 0 0,-12-3 0,-1 1 19,-35-6-1,-39 2-150,-166 3 0,189 7 144,-105 7 140,116-14-293,62 10-273,0-1 441,0-1-1,-1 1 1,1-1-1,0 0 1,1 0-1,-1 1 1,0-1-1,0 0 1,1 0 0,-1 0-1,0 0 1,1 0-1,-1-1 1,2 2-1,3 2 4,5 3 14,0 0 0,0-1 0,0 0 0,1 0 1,0-1-1,15 4 0,-2-2-27,0-2 0,29 4 0,83-4 115,-56-4-18,21 4-4,-10-4-44,-55-1 226,-31 1-361,-4 1 97,12-2 70,26-3-63,-38 1 116,0 0-97,7 1 75,-8 1-78,0-1-80,3-2 27,-2 2 26,1-1 1,-1 1-1,0 0 1,1 0-1,-1 0 0,1 0 1,-1 0-1,1 0 1,0 1-1,-1-1 1,4 1-1,-4 0 4,-1 0 0,1 0 0,0-1 0,0 1 0,-1-1 0,1 1 0,0-1 0,-1 1 0,4-3 0,-4 2 21,2-1-14,11 2 146,-5 0-120,0 0-20,-5 0-33,-4 0-90,1 0 70,1 0 68,-1 0 0,1 0-1,-1 0 1,1 0 0,-1 0 0,1-1 0,-1 1 0,1 0 0,-1-1-1,1 1 1,-1-1 0,1 1 0,2-3 288,-3 2-275,1-1 0,-1 0 0,1 0 0,-1-1 1,0 1-1,0 0 0,0 0 0,0 0 0,1-4 0,-4 3-27,0 1 0,1-1 0,-1 0 1,1 0-1,0 0 0,0 0 0,-1-6 0,1 6-32,0-9 127,2 3-33,-1 9-87,0-1-1,0 1 1,0 0 0,-1-1-1,1 1 1,0-1 0,0 1 0,0 0-1,0-1 1,0 1 0,-1 0 0,1-1-1,0 1 1,0-1 0,0 1-1,-1 0 1,1 0 0,0-1 0,-1 1-1,1 0 1,0-1 0,-1 1-1,1 0 1,0 0 0,-1 0 0,1-1-1,0 1 1,-1 0 0,1 0-1,-1 0 1,1 0 0,0 0 0,-1 0-1,1 0 1,-1 0 0,1 0 0,0 0-1,-1 0 1,1 0 0,-1 0-1,1 0 1,0 0 0,-1 0 0,0 0-37,9 120-470,-4-79 430,-2 76 1,-2-110 121,-4 48-1,-11 58 1,11-90-69,-6 21 180,8-35-89,0 2 1,0-1 0,0 19 0,0-3-41,-6 99 364,5-53-277,1-6-80,0-29-21,2-28-12,0-1 1,0 1-1,-1-1 0,0 1 0,-1-1 0,-3 11 0,0-2 69,1 1-1,0 0 1,-1 25 0,1-10-8,3-28-32,1 0 1,0 1-1,1-1 1,-1 0-1,1 1 1,2 8-1,-1-9 56,-1 0 0,0-1-1,-1 1 1,1 0 0,-1-1 0,0 1-1,-1 7 1,-1 2-94,1-1 0,0 1 1,1-1-1,0 1 0,1-1 0,2 15 0,-1-15 65,-1 0-1,-1 0 1,-1-1 0,-1 18 0,-2 22-20,4 18 1037,4-81-683,-2-6-142,0-32 0,-2 11-111,19-240-771,-19 247 406,0 26 177,0-1 0,0 1 0,0-1 0,1 1 0,-1 0 0,1-1 0,2-5 0,-3 11 58,0 0 1,1-1 0,-1 1-1,0-1 1,0 1 0,0 0-1,0-1 1,0 1 0,0-1-1,0 1 1,0 0-1,0-1 1,0 1 0,0-1-1,0 1 1,0-1 0,0 1-1,0 0 1,0-1 0,0 1-1,0-1 1,-1 1-1,1 0 1,0-1 0,0 1-1,-1-1 1,1 1-3,0 0 0,-1 0 1,1 0-1,0 0 0,0 0 0,-1 0 0,1 0 0,0 0 1,0 0-1,0 0 0,-1 0 0,1 0 0,0 0 0,0 0 1,0 0-1,-1 0 0,1 1 0,0-1 0,0 0 0,0 0 1,-1 0-1,1 0 0,0 0 0,0 1 0,0-1 0,0 0 1,0 0-1,-1 0 0,1 0 0,0 1 0,0-1 1,0 0-1,0 0 0,0 1 0,0-1 0,0 0 0,0 0 1,0 0-1,0 1 0,0-1 0,0 0 0,0 0 0,0 1 1,-2 6-74,-1 5-98,1 0 0,0 1 0,0 14 1,0-2 242,1-20-37,1 1-1,-1-1 1,1 0-1,0 0 1,1 1 0,1 8-1,-1-9-33,0 0-1,-1 0 0,0 0 0,0 0 1,-1 9-1,0-10-37,1 1 1,0 0-1,0-1 0,0 1 0,2 7 1,-1-6 57,0 0 1,0 0-1,0 0 1,-1 8 0,-1 2-41,1-11 41,0-1-1,0 1 1,0 0-1,0 0 1,2 4-1,1 4 59,-1 0 0,-1 1 0,0-1-1,-1 0 1,0 1 0,-2 14 0,1-25-65,1 0 0,0 0 1,0 1-1,0-1 0,2 6 0,-1 13 37,-3-3-105,-1 3 20,0 23 0,3-43 32,-2 32 335,1-32-287,0 0 0,1 1-1,-1-1 1,0 0 0,-1 0-1,1 0 1,0 0 0,0 0-1,-1 0 1,1-1 0,-3 3-1,2-3-16,-1 0 0,1 0-1,-1 0 1,1 0 0,-1-1 0,1 1-1,-1-1 1,1 1 0,-1-1-1,1 0 1,-1 0 0,0 0 0,1-1-1,-4 0 1,-5 0 148,-1 1-124,0-1 0,1-1-1,-1 0 1,1-1 0,-1 0-1,1-1 1,0 0 0,-11-7-1,-2-1 76,0-2 0,-28-22 0,42 29-139,0-2 1,1 0 0,0 0-1,0 0 1,1-1 0,0-1-1,1 1 1,0-1 0,1 0 0,0-1-1,0 1 1,2-1 0,-5-13-1,5 10-33,1 0-1,1 0 0,0-1 0,1 1 0,0 0 1,1-1-1,1 1 0,1 0 0,0 0 0,7-25 1,23-86-4,23-186 0,-53 298 1,0 0 0,-1 0 0,-1 0 0,0 0 0,-1 0 0,-1 0 0,-5-22 0,7 35 36,0 0 1,0 0-1,-1 0 0,1 0 0,0 0 1,-1 0-1,1 0 0,-1 0 0,1 0 1,-1 0-1,0 0 0,1 0 0,-1 0 1,0 1-1,1-1 0,-1 0 0,0 0 0,0 1 1,0-1-1,0 0 0,0 1 0,0-1 1,0 1-1,0 0 0,0-1 0,0 1 1,0 0-1,0-1 0,0 1 0,0 0 1,-1 0-1,1 0 0,0 0 0,0 0 0,0 0 1,0 0-1,0 0 0,-2 1 0,-2 1-48,0 0 0,0 0 1,-1 1-1,1 0 0,1 0 0,-9 5 0,-2 5 4,0 0 0,0 1 0,-21 26 1,-33 55-3,38-52 36,17-23 36,-157 199 179,146-190-196,10-11 255,-1-2 0,0 1 0,-33 25-1,63-53-227,0 0-1,-1 0 1,0-1 0,19-25-1,39-60-127,-31 39 230,15-12-266,2 2 1,121-108 0,-56 60 319,-122 115-176,1 1-1,-1 0 0,1-1 1,-1 1-1,0 0 0,1-1 1,-1 1-1,1-1 0,-1 1 1,0-1-1,1 1 0,-1-1 1,0 1-1,0-1 0,1 1 1,-1-1-1,0 1 0,0-1 1,0 1-1,0-1 1,1 0-1,-1 1 0,0-1 1,0 1-1,0-1 0,0 0 1,0 1-1,-1-1 0,1 1 1,0-1-1,0 1 0,0-1 1,0 1-1,-1-1 0,1 0 1,-2 0-11,1 0 1,-1 0 0,1 1-1,0-1 1,-1 1-1,1-1 1,-1 1 0,0 0-1,1-1 1,-1 1-1,1 0 1,-1 0 0,1 0-1,-4 1 1,-16 1-82,1 1 1,-1 1-1,1 1 1,-1 1-1,2 1 1,-37 17-1,26-7 125,1 2 0,0 1-1,-34 32 1,-24 17-22,-295 170-117,294-187 187,-352 170 426,425-217-547,15-5 43,0 0 1,0 0 0,0 0-1,0 0 1,0 0 0,0 0-1,0 0 1,0 0 0,0 0-1,0 0 1,0 0 0,0 0-1,0-1 1,0 1 0,0 0-1,0 0 1,0 0 0,0 0-1,0 0 1,0 0 0,0 0 0,0 0-1,0 0 1,0 0 0,0 0-1,0 0 1,0 0 0,-1 0-1,1 0 1,0 0 0,0 0-1,0 0 1,0 0 0,0 0-1,0 0 1,0 0 0,0 0-1,0 0 1,0 0 0,0 0-1,0 0 1,0 0 0,0 0-1,0 0 1,0 0 0,0 0-1,0 0 1,-1 0 0,1 0 0,0 0-1,0 0 1,0 0 0,0 0-1,19-14-294,-1 1 217,355-266-512,-233 176 453,-59 43 198,151-84 0,60 12-6,-118 57-144,-147 62 123,-8 4-48,0 0 0,0 2 0,23-6 0,-65 24-165,-114 33-39,12-5 371,-300 124 48,14 31-158,400-188-22,-1 1 47,-1-1 0,-15 6 0,26-11-41,-1 0 0,0 0 0,0 0 0,0 0 0,0-1 0,0 0 1,0 1-1,0-1 0,0 0 0,0-1 0,0 1 0,0 0 0,0-1 0,0 0 0,-4-1 0,5 1-24,0-1 0,0 1-1,0 0 1,0-1 0,1 1 0,-1-1-1,1 0 1,-1 0 0,1 1 0,0-1-1,-1 0 1,1 0 0,0 0 0,0-1-1,1 1 1,-1 0 0,0 0-1,1 0 1,-1 0 0,1-1 0,0 1-1,-1 0 1,1-1 0,0 1 0,1-3-1,-1-4-35,1 1 0,1-1 0,0 0 0,0 1-1,3-10 1,2 1 3,1 1-1,0 0 1,1 1-1,0 0 1,1 1-1,1 0 0,18-18 1,95-80-195,-113 103 202,16-12 68,13-11 62,-36 29-84,0-1 1,0 1-1,-1-1 1,0 0 0,0 0-1,5-9 1,-8 12-20,1 1 0,-1-1-1,0 1 1,0-1 0,1 1 0,-1-1 0,0 0 0,0 1-1,0-1 1,0 1 0,0-1 0,0 1 0,0-1 0,0 0-1,0 1 1,0-1 0,0 1 0,0-1 0,0 1-1,0-1 1,-1 0 0,1 1 0,0-1 0,0 1 0,-1-1-1,1 1 1,0-1 0,-1 1 0,1 0 0,-1-1 0,1 1-1,0-1 1,-1 1 0,1 0 0,-1-1 0,1 1-1,-1 0 1,1 0 0,-1-1 0,1 1 0,-1 0 0,1 0-1,-2-1 1,-2 0-27,0 0 0,0 1 0,0-1 0,-7 0 0,10 1 17,-15 0-50,1 1-1,0 0 1,0 1 0,-19 5 0,-62 21 83,35-10 59,-84 20 100,-197 23 0,327-59-66,-1-1-1,-23 0 0,23-5-111,16 4-18,0 0 1,0 0-1,-1-1 1,1 1 0,0 0-1,0 0 1,0-1-1,-1 1 1,1 0-1,0 0 1,0-1 0,0 1-1,0 0 1,-1 0-1,1-1 1,0 1-1,0 0 1,0 0 0,0-1-1,0 1 1,0 0-1,0-1 1,0 1-1,0 0 1,0-1 0,0 1-1,0 0 1,0 0-1,0-1 1,0 1-1,0 0 1,0-1 0,1 1-1,-1 0 1,0 0-1,0-1 1,0 1-1,0 0 1,1 0 0,-1-1-1,0 1 1,0 0-1,0 0 1,1 0-1,-1-1 1,0 1-1,0 0 1,1 0 0,7-6-111,-1 0 0,1 0 0,0 1 1,1 0-1,12-5 0,-4 1 5,22-10 95,0-3 1,-2-1 0,58-46-1,85-114-222,-86 82 414,-42 44 118,-51 56-286,0 0 1,0 0-1,-1 0 1,1-1-1,0 1 1,-1 0-1,1 0 1,-1-1-1,1 1 1,-1 0-1,0 0 1,1-1-1,-1 1 1,0-3-1,0 4-5,0 0-1,0-1 1,0 1-1,0 0 1,0 0 0,-1-1-1,1 1 1,0 0-1,0 0 1,0-1-1,0 1 1,0 0 0,-1 0-1,1-1 1,0 1-1,0 0 1,0 0-1,-1 0 1,1-1 0,0 1-1,0 0 1,-1 0-1,1 0 1,0 0 0,-1 0-1,-11 1-83,-15 12 86,0 0-1,-47 33 1,14-7 26,-169 84-35,46-27-214,151-78 183,-104 55 615,134-72-543,-1 1 0,0-1 0,0 0 0,0 0 0,0 0 0,0-1 0,0 1 0,0-1 0,0 1 0,-1-1 0,1 0 0,0 0 0,0 0 0,0-1 0,-3 0 0,5 1-37,1-1-1,-1 1 1,1-1 0,-1 0-1,1 1 1,0-1 0,-1 1 0,1-1-1,0 0 1,0 1 0,-1-1-1,1 0 1,0 1 0,0-1-1,0 0 1,0 1 0,0-1 0,0 0-1,0 0 1,0 1 0,0-1-1,0 0 1,0 1 0,1-1-1,-1 0 1,0 1 0,0-1 0,1 0-1,-1 1 1,0-1 0,2 0-1,12-25-128,-13 24 115,36-50 2,2 2 0,79-81 0,-100 116 29,-15 12-7,1 0 1,-1 0-1,0 0 1,0 0-1,4-6 1,-6 4-35,-8 7-84,-7 8 94,0 1 0,0 0 0,1 1 0,-16 18 0,-11 11 8,12-16 49,-1-1 0,0-1 1,-2-2-1,-1-1 0,-61 28 1,-106 30-103,27-12 439,166-63-329,0 0 1,0-1-1,-1 0 0,1 0 1,-1 0-1,1-1 0,-1 0 1,1 0-1,-12-1 0,17 0-47,1 0 0,-1 0 0,1-1 0,-1 1 0,0 0 0,1 0-1,-1-1 1,1 1 0,-1 0 0,1-1 0,-1 1 0,1 0 0,-1-1 0,1 1 0,0 0-1,-1-1 1,1 1 0,-1-1 0,1 1 0,0-1 0,0 1 0,-1-1 0,1 0-1,0 0 1,-1 0-7,1-1 0,0 0 0,-1 1 0,1-1 0,0 0 0,0 1 0,0-1 0,1-3 0,10-28-136,-11 33 142,23-45-259,-12 30 344,-3 2-70,-7 9 15,0 0 0,0 0 0,0 0 0,-1 0 0,0-7 0,-10 2 640,11 11-684,0-1-1,0 1 1,0-1 0,0 1-1,0 0 1,0-1 0,0 1-1,-1 0 1,1 0 0,-1 0-1,1 2 1,7 28-223,-7-20 316,0 1 1,-1 1-1,0-1 0,-3 18 1,0 19 176,-6 50-19,0 40-266,9-102 41,-1-3 123,2 1 0,8 54 1,-5-65-41,0 32 0,1 6-4,0-12-200,-3-33 160,2 9 69,-1-12-34,0 0-1,-1 0 1,-1 0-1,0 0 1,-2 24 0,1-8-184,-9 45 266,9-14 838,0-65-657,3-435 513,-1 323-932,-4-126-403,-2 217 289,0-5-240,4 28 409,0 1 0,0 0-1,0-1 1,0 1 0,0 0 0,0-1-1,0 1 1,0 0 0,-1-1 0,1 1-1,0 0 1,0-1 0,0 1-1,0 0 1,-1-1 0,1 1 0,0 0-1,0-1 1,0 1 0,-1 0 0,1 0-1,0-1 1,-1 1 0,1 0 0,0 0-1,-1 0 1,1-1 0,0 1-1,0 0 1,-1 0 0,1 0 0,-1 0-1,1 0 1,0 0 0,-1 0 0,1 0-1,0 0 1,-1 0 0,0 0 0,-2 8-686,-8 46 752,-21 95-6,23-98-12,6-33-162,-9 33 0,-5 24 41,7-29-48,2-4 266,-7 24-270,7-37 330,-6 56-1,7-37-143,-3 47-37,7-60 196,2 60 1,1-50-102,4 9-95,1 0 202,-5-23 90,0-30-356,5 8 48,-4-7 59,0-1-1,0 0 0,0 0 1,0 1-1,0-1 0,-1 0 1,1 1-1,-1-1 0,1 1 1,0 1-1,-1-3-95,0 1 41,0-1-1,1 1 0,-1 0 1,0-1-1,1 1 0,-1-1 0,0 1 1,1 0-1,-1-1 0,1 1 1,-1-1-1,1 1 0,-1-1 0,1 0 1,-1 1-1,1-1 0,-1 1 1,1-1-1,0 0 0,-1 0 0,1 1 1,0-1-1,0 0 0,1 1-73,3 4 61,1 0 177,-3-3-161,0 1-1,-1-1 1,1 0 0,0 0-1,0-1 1,0 1 0,1 0-1,-1-1 1,0 0 0,6 2-1,3-1 280,23 2 0,-14-3-359,0 3 122,-14-3-23,-1 0-1,0 0 1,0 0 0,12-1-1,155-8 204,0-5-320,-138 8 22,70-3 115,171 4 263,-269 4-320,2 1 64,1-1 1,-1 0-1,1-1 0,-1 0 1,0-1-1,10-2 0,-17 3 37,-3 0-71,1 0 0,-1 0 0,0 0 0,0 0-1,0 1 1,0-1 0,0 0 0,0 0 0,0 1 0,0-1 0,0 1 0,0-1-1,0 1 1,0-1 0,0 1 0,-2 0 0,-23-5-35,18 4 8,8 1 18,-142-21-320,106 18 107,-70 2-1,51 3-45,-40 4 684,76-4-444,0-1 0,-23-2 0,28 0-80,1 0 1,-1 1 0,1 1 0,0 0 0,-27 6 0,34-4 29,0-1-1,1 1 0,-10 6 1,9-6 77,1 0 0,0 0 1,-12 4-1,14-6-17,-1 0 1,0 0-1,1 1 1,-1-1-1,0 1 1,1 0-1,0 0 1,0 0-1,-1 0 1,1 0-1,0 1 0,1 0 1,-1-1-1,-3 5 1,5-6-2,1 0 0,-1 0 0,1 0 0,-1 0 0,1-1 0,-1 1 0,1 0 0,0 0-1,-1 0 1,1 0 0,0 0 0,0 0 0,0 0 0,-1 0 0,1 1 0,0-1 0,1 0 0,-1 0 0,0 0 0,0 1 0,1 2-3,-1-2 11,0 0 0,1 1-1,-1-1 1,1 0 0,-1 0 0,1 0 0,-1 1 0,1-1-1,0 0 1,0 0 0,0 0 0,1 0 0,-1 0-1,0-1 1,3 4 0,0 0-54,-1-1 62,0 0 0,1 0 0,0 0 0,0 0 0,0 0 0,0-1 0,0 0 0,7 5 0,1 0 21,-9-6-16,1 1-1,0-1 1,0 1-1,0-1 1,7 2-1,13 3 85,1-1 0,-1-2 1,1 0-1,0-2 0,29 0 0,46-6-47,-36-1-219,-18 5 284,109-3-87,-66-5 86,-19 4 16,-58 3-172,-1 1 1,1 0-1,0 0 0,-1 1 1,1 1-1,-1 0 0,1 1 1,15 5-1,25 5 112,-39-11-8,1-1 0,17-1 0,-18 0-59,0 1-1,21 2 0,-24-1 22,1-2 1,-1 1-1,17-2 0,-3 0-148,-5 5 90,-3 0 125,226-12 130,-163 6-354,76 3 270,-127 1-17,44-4 0,-9-1 61,-53 3-208,0-1-1,1 0 0,-1-1 0,19-6 0,-18 6 72,-1 0 0,1 0 0,-1 1-1,15 1 1,10-2-107,-11 0-61,56-4 268,-46 4-147,42-7-1,-69 8-26,76-12 267,-21 0 48,-55 11-252,1 0-1,-1 0 1,1-1 0,-1 1 0,0-1 0,0-1 0,0 0-1,9-6 1,-11 5-10,1-1-1,-1 1 1,-1-1 0,1 0-1,-1 0 1,0 0 0,4-11-1,4 0-56,0-5-125,11-45 118,-19 55 115,-2 0-1,1 0 1,0-19-1,0 3-154,1 4-54,1-17 242,-2-37 272,-1 39-357,-4-57-1,-2 72 73,0-14-184,-1-41-212,5 59-267,0 20 547,1 0 0,-1 0 0,0-1 1,1 1-1,-1 0 0,0 0 0,1 0 0,-1 0 0,0 0 0,1 0 0,-1 0 0,1 0 0,-1 0 0,0 0 0,1 0 0,-1 0 0,0 1 0,1-1 0,-1 0 0,1 0 0,-1 0 0,1 1-72,1 1 40,1 1 0,-1 1 0,0-1 0,-1 0 0,1 0 0,-1 1 0,1-1 0,-1 1 0,0-1 0,0 1 0,0 5 0,4 27 25,2 0 1,14 45 0,2-11 270,-22-67-207,0 1 1,0 0-1,0 0 1,0 0-1,-1 0 1,1 5 0,-1-8-24,0-1 1,-1 0 0,1 0 0,0 0 0,0 0 0,0 0 0,0 1 0,0-1 0,0 0-1,0 0 1,1 0 0,-1 0 0,0 0 0,0 1 0,0-1 0,0 0 0,0 0 0,0 0-1,0 0 1,0 0 0,0 1 0,0-1 0,0 0 0,0 0 0,1 0 0,-1 0 0,0 0-1,0 0 1,0 0 0,0 0 0,0 0 0,0 1 0,1-1 0,-1 0 0,0 0 0,0 0-1,0 0 1,0 0 0,0 0 0,1 0 0,-1 0 0,0 0 0,0 0 0,0 0 0,0 0-1,0 0 1,1 0 0,-1 0 0,0 0 0,0 0 0,0 0 0,0 0 0,0-1 0,1 1-1,-1 0 1,0 0 0,0 0 0,0 0 0,0 0 0,0 0 0,0 0 0,0 0 0,1 0-1,-1-1 1,0 1 0,7-7 204,-6 2-150,1 0 0,-1 0-1,0 0 1,0 0 0,0-9 0,-1 8-68,1 1 1,0-1-1,0 1 0,0 0 1,2-6-1,3-11 52,2-5-210,-6 22 150,0 1 0,-1-1-1,1 0 1,-1 1 0,0-1 0,0 0 0,-1 0-1,1 0 1,-1 0 0,-1-7 0,1 5-69,0 6 38,1 1 45,-1-1-1,1 1 1,-1 0 0,1 0 0,-1 0 0,0-1-1,1 1 1,-1 0 0,1 0 0,-1-1 0,0 1-1,1 0 1,-1-1 0,0 1 0,1 0 0,-1-1-1,0 1 1,0-1 0,1 1 0,-1-1-1,0 1 1,0 0 0,0-1 0,1 1 0,-1-1-1,0 1 1,0-1 0,0 1 0,0-1 0,0 1-1,0-1 1,0-20 251,0 17-155,0-51-296,0 55 193,0-1 0,0 1-1,0 0 1,0 0 0,0 0-1,0 0 1,0 0 0,0 0-1,0 0 1,0 0 0,0-1 0,0 1-1,0 0 1,0 0 0,0 0-1,0 0 1,0 0 0,0 0-1,0 0 1,0 0 0,0 0-1,-1-1 1,1 1 0,0 0 0,0 0-1,0 0 1,0 0 0,0 0-1,0 0 1,0 0 0,0 0-1,0 0 1,0 0 0,-1 0 0,1 0-1,0 0 1,0 0 0,0 0-1,0 0 1,0 0 0,0 0-1,0 0 1,-1 0 0,-5 2-383,-4 8-34,-76 129 112,67-105 389,-45 57 0,51-76-68,0 0 1,-1-1-1,0-1 0,-1 0 1,-27 18-1,-34 11-23,-111 44 0,121-57 28,44-19 66,-1-1-1,1-1 1,-1-1 0,0-1-1,-35 4 1,57-9-94,-1-1 1,1 0-1,0 0 1,-1 0-1,1 0 0,-1 0 1,1 0-1,0 0 1,-1 0-1,1-1 1,-1 1-1,1-1 0,0 1 1,0-1-1,-1 1 1,1-1-1,0 0 1,0 1-1,0-1 1,-1 0-1,1 0 0,0 0 1,0 0-1,0 0 1,1 0-1,-1 0 1,0 0-1,0 0 0,0 0 1,1-1-1,-1 1 1,1 0-1,-1-1 1,1 1-1,-1 0 0,1-3 1,-1-2-57,1-1 0,0 1-1,0-1 1,0 1 0,1-1 0,0 1 0,2-7 0,9-37-28,2 1 0,36-82 0,-37 102 80,2 2-1,1 0 0,1 1 1,1 1-1,40-44 0,72-50-117,-110 102 35,-11 9 176,18-13 1,-17 12-92,-8 7-147,-5 4-121,-81 48 163,55-34 4,-39 27 0,43-21 116,1 1 1,1 1 0,1 1 0,-29 43 0,-40 45 57,48-71 31,-2-2 0,-61 43 0,-108 57 136,192-126-183,-67 49 666,106-67-908,30-12 88,-1-3-1,0-2 0,53-32 1,-53 22 166,80-70 1,-22 17 6,51-21-75,-120 86-107,0 1 0,68-23 1,-93 37 48,0 1 0,0 0 0,0 1 0,0 0 0,1 1 0,-1 0 0,1 1 0,11 0 0,-21 0 68,0 0 1,-1 1-1,1-1 0,0 0 0,0 0 0,0 0 0,-1 1 1,1-1-1,0 0 0,0 1 0,0-1 0,-1 1 0,1-1 1,0 1-1,-1-1 0,1 1 0,0 0 0,-1-1 0,1 1 1,-1 0-1,1-1 0,-1 1 0,1 0 0,-1-1 0,0 1 1,1 0-1,-1 0 0,0 0 0,0 0 0,1-1 0,-1 1 1,0 0-1,0 0 0,0 0 0,0 0 0,0 0 0,-1 3 9,1 0-1,-1-1 1,0 1-1,0-1 1,-1 0-1,1 1 1,-3 4-1,-6 9 18,-1-1-1,0 0 1,-2-1 0,1 0-1,-19 17 1,-83 62 290,48-40-76,40-32-198,-2 0 1,-49 29 0,13-17 23,-2-2 0,-91 30 0,146-58-25,8-3 2,-1 1 0,0-1 0,0 0 1,0 0-1,0 0 0,0 0 0,0-1 1,0 1-1,0-1 0,0 0 0,-8-1 1,12 0-47,0 1 1,0 0 0,-1 0-1,1 0 1,0 0 0,0 0 0,0 0-1,-1 0 1,1-1 0,0 1 0,0 0-1,0 0 1,-1 0 0,1 0 0,0-1-1,0 1 1,0 0 0,0 0-1,0 0 1,0-1 0,0 1 0,-1 0-1,1 0 1,0-1 0,0 1 0,0 0-1,0 0 1,0-1 0,0 1 0,0 0-1,0 0 1,0-1 0,0 1-1,0 0 1,0 0 0,0-1 0,1 1-1,-1 0 1,0-1 0,3-4-43,0-1-1,0 1 1,1 0 0,-1 0-1,1 0 1,6-6 0,-3 4-1,26-36-3,-2-1-1,-1-1 0,25-55 0,-24 44-87,58-83 0,-34 74 228,123-113 0,-133 136 48,-40 37-119,8-7 14,0 0-1,-1-1 0,11-16 1,-22 28-28,-1 1 0,1-1 0,0 0 0,-1 0 0,1 0 1,-1 0-1,1 0 0,-1 0 0,0 0 0,1 0 1,-1 1-1,0-1 0,0 0 0,0 0 0,0-1 1,0 1-1,0 0 0,0 0 0,0 0 0,0 0 0,0-1 1,-1 2-17,1-1 0,-1 0 1,1 0-1,-1 1 1,0-1-1,1 1 0,-1-1 1,0 1-1,1-1 0,-1 1 1,0-1-1,0 1 1,0-1-1,1 1 0,-1 0 1,0 0-1,0-1 0,0 1 1,-1 0-1,-3-1-80,0 1 0,-1 0 0,1 0 0,-1 0 0,1 1 1,-9 1-1,-7 4-34,-1 1 0,1 1 0,-36 19 0,-56 40 312,93-54-167,-27 16 354,67-46-428,-2-1-7,-11 12 66,273-228-37,-222 179 281,-2-2 0,77-102 0,-125 148-219,-1 0 0,0-1 1,-1 1-1,0-1 0,7-24 1,-13 35-48,1 1 0,-1-1 0,0 0 1,0 1-1,0-1 0,0 0 1,0 1-1,0-1 0,0 0 1,0 1-1,0-1 0,0 0 0,0 1 1,-1-1-1,1 0 0,0 1 1,0-1-1,-1 1 0,1-1 1,0 0-1,-1 1 0,1-1 0,0 1 1,-1-1-1,1 1 0,-1-1 1,1 1-1,-2-1 0,1 0 3,-1 0 1,0 0-1,0 0 0,0 0 1,1 1-1,-1-1 0,0 1 0,0-1 1,-3 1-1,-15 0-177,15 2-48,6 1-166,2-1 352,-1 0 1,1 0 0,-1 1-1,0-1 1,0 0-1,0 1 1,0 0-1,0 0 1,0-1-1,2 7 1,11 33 9,-15-40 36,8 30 5,-1 1 0,-2-1 0,1 37 0,-3 103 37,-4-111-29,1-40 27,-2 1 1,-1-1 0,0 1 0,-2-1 0,0 0-1,-1-1 1,-1 1 0,-2-1 0,-15 30 0,9-25 25,-2 1 0,0-2 0,-1-1 1,-2 0-1,0-1 0,-31 25 1,41-38-6,-14 11 218,-51 35 0,68-51-228,-1 0 1,1 0 0,-1 0-1,0-1 1,0 0 0,0-1-1,-1 0 1,1 0 0,0-1-1,-1 0 1,1 0 0,-11-1-1,14 0-25,0-1 0,-1 0-1,1-1 1,0 1 0,0-1-1,0 0 1,1 0 0,-1 0-1,0-1 1,1 1 0,-1-1-1,1-1 1,0 1 0,0 0-1,0-1 1,1 0 0,-1 0 0,-4-8-1,2 5-81,1-1 1,-1 1-1,0 0 0,-9-8 0,12 12 34,0 1 1,0-1-1,-1 1 0,1 0 0,0 0 0,-1 1 0,1-1 0,-1 1 0,1 0 0,-1 0 0,0 0 0,0 0 0,1 0 0,-7 1 0,0 0-31,-1 1 0,0 0 0,1 1 1,-1 0-1,-15 6 0,-51 25-165,59-25 209,-375 180 92,296-144 195,-2-5 0,-147 40 1,235-76-197,0 0 1,-22 2 0,33-5-76,0 0 1,0 0 0,-1 0 0,1 0-1,0 0 1,0 0 0,0 0 0,0 0-1,0 0 1,0 0 0,-1 0 0,1 0 0,0 0-1,0 0 1,0 0 0,0 0 0,0 0-1,0 0 1,-1 0 0,1 0 0,0 0 0,0 0-1,0 0 1,0 0 0,0 0 0,0 0-1,-1 0 1,1 0 0,0 0 0,0-1-1,0 1 1,0 0 0,0 0 0,0 0 0,0 0-1,0 0 1,0 0 0,0 0 0,0-1-1,0 1 1,-1 0 0,1 0 0,0 0-1,0 0 1,0 0 0,0 0 0,0-1 0,0 1-1,0 0 1,0 0 0,0 0 0,0 0-1,0 0 1,0 0 0,1-1 0,-1 1 0,0 0-1,0 0 1,0 0 0,0 0 0,0 0-1,0 0 1,0-1 0,0 1 0,0 0-1,0 0 1,0 0 0,1 0 0,-1 0 0,4-4-16,0 0 0,0 0 1,0 1-1,0-1 0,1 1 1,5-3-1,14-9-50,7-10-23,-2-2 0,0-1 1,24-33-1,-18 22 93,47-43 0,-43 51-28,2 1 0,1 2 0,64-32-1,146-55-143,-184 86 156,-44 18-26,33-12-221,-52 21 227,1 0 0,0 1-1,0 0 1,-1 0 0,1 0-1,0 1 1,9 0 0,-15 0 26,1 0 1,-1 0-1,1 0 1,-1 0-1,0 0 1,1 0-1,-1 0 1,1 0-1,-1 0 0,1 1 1,-1-1-1,0 0 1,1 0-1,-1 0 1,0 0-1,1 1 1,-1-1-1,1 0 0,-1 0 1,0 1-1,0-1 1,1 0-1,-1 1 1,0-1-1,1 0 1,-1 1-1,0-1 1,0 0-1,0 1 0,1-1 1,-1 1-1,0-1 1,0 0-1,0 1 1,0-1-1,0 1 1,0-1-1,0 1 1,0-1-1,0 0 0,0 1 1,0-1-1,0 1 1,0-1-1,0 1 1,0 0-1,-1 1-4,-1 1 0,1 0 1,0-1-1,-1 1 0,-3 4 0,-5 5 25,-1-1-1,0 0 1,-1-1 0,-13 10 0,11-9-4,-65 51 57,-249 192 296,286-223-312,15-9 85,-58 33 0,69-46-31,-15 8 55,30-16-146,-1-1 0,0 1 0,1 0 1,-1-1-1,1 0 0,-1 1 0,0-1 1,0 0-1,1 0 0,-1 0 0,0 0 1,1 0-1,-1 0 0,-2-1 1,4 1-17,-1 0 1,1 0 0,0 0 0,-1 0 0,1-1 0,0 1 0,-1 0-1,1 0 1,0-1 0,-1 1 0,1 0 0,0-1 0,0 1 0,-1 0 0,1-1-1,0 1 1,0 0 0,-1-1 0,1 1 0,0-1 0,0 1 0,0 0-1,0-1 1,0 1 0,0-1 0,0 1 0,0 0 0,0-1 0,0 0 0,4-15-226,-3 10 157,9-24 9,0 1 0,3-1 1,0 2-1,1 0 0,30-42 0,-12 27-3,1 2-1,62-58 1,-61 66 76,113-112 155,-145 143-169,0 0 0,-1 0 0,1 0-1,0-1 1,-1 1 0,1 0 0,-1-1 0,0 1 0,0-1 0,0 1 0,1-4 0,-2 5-3,0 1 0,0-1 1,0 1-1,0-1 1,0 1-1,0-1 1,0 0-1,0 1 1,-1-1-1,1 1 1,0-1-1,0 1 0,0-1 1,-1 1-1,1-1 1,0 1-1,0-1 1,-1 1-1,1-1 1,0 1-1,-1 0 1,0-1-1,0 0-4,0 0 1,0 1 0,-1-1-1,1 1 1,0-1-1,-1 1 1,1-1-1,0 1 1,-1 0-1,1 0 1,-1 0-1,-2 0 1,-16 2-96,0 0 1,0 2-1,-29 8 0,3 4-6,-85 41-1,82-34 111,-384 215 248,405-221-248,-20 13 0,28-17 190,-40 20 1,59-32-179,0-1 0,0 1 0,0-1 0,0 1 0,0-1 0,0 0 0,0 0 0,0 1 0,0-1 0,0 0 0,-1 0 0,1 0 0,0 0 0,0 0 0,-2-1-1,3 1-10,-1-1 0,1 1 0,-1 0-1,1-1 1,-1 1 0,1-1 0,-1 1-1,1-1 1,0 1 0,-1-1 0,1 1-1,0-1 1,-1 1 0,1-1 0,0 0-1,0 1 1,-1-1 0,1 0 0,0 1-1,0-1 1,0 1 0,0-1 0,0 0-1,0 1 1,0-1 0,0 0-1,1 0 1,-1-3-7,1 0-1,0 0 1,0 0-1,1 0 1,-1 0-1,1 0 1,0 1 0,0-1-1,0 0 1,4-4-1,3-4-62,18-17-1,11-5 11,1 2-1,47-29 1,-20 13 73,3-4 25,101-99 0,-44 32-183,31-30 254,-141 129-26,-16 20-84,1 0-1,-1-1 0,0 1 1,0 0-1,0 0 1,0 0-1,0 0 0,0 0 1,0-1-1,0 1 1,0 0-1,0 0 0,1 0 1,-1 0-1,0-1 1,0 1-1,0 0 0,0 0 1,0 0-1,0-1 0,0 1 1,0 0-1,0 0 1,0 0-1,-1 0 0,1-1 1,0 1-1,0 0 1,0 0-1,0 0 0,0 0 1,0 0-1,0-1 1,0 1-1,0 0 0,0 0 1,-1 0-1,1 0 1,0 0-1,0 0 0,0-1 1,0 1-1,0 0 1,-1 0-1,1 0 0,0 0 1,0 0-1,0 0 0,0 0 1,-1 0-1,1 0 1,0 0-1,0 0 0,0 0 1,0 0-1,-1 0 1,1 0-1,0 0 0,0 0 1,0 0-1,0 0 1,-1 0-1,1 0 0,0 0 1,0 0-1,0 0 1,-1 0-1,-5 3-24,0 0 0,1 1 1,-1 0-1,0 0 0,1 0 1,0 0-1,0 1 0,-8 9 0,-2 1-2,-21 18 18,-2-2 0,-68 44-1,-90 38 198,-26 16 31,-22 60-35,156-116 350,88-72-527,-1-1 0,1 1 1,0-1-1,-1 0 0,1 1 1,0-1-1,-1 0 0,1 1 1,0-1-1,-1 0 0,1 0 0,-1 1 1,1-1-1,-1 0 0,1 0 1,-1 0-1,1 1 0,0-1 0,-1 0 1,1 0-1,-1 0 0,1 0 1,-1 0-1,1 0 0,-1 0 1,1 0-1,-1 0 0,1 0 0,-1-1 1,0 1-1,1-1-3,0 0 0,-1 0 0,1 0 0,0 0 0,0 0 0,0 0-1,0 0 1,0 1 0,0-1 0,0 0 0,0 0 0,1 0 0,-1 0 0,0 0 0,1-2 0,4-7-46,0-1 1,1 1-1,0 0 0,0 0 1,9-9-1,-12 15 40,11-14-2,1 2 0,1-1 0,0 2 0,1 0 0,20-13 0,100-58 24,-7 5 50,-53 24-161,80-79-1,-153 133 94,2-3-72,0 0 0,0 1 0,0 0 0,1 0 0,10-6 0,-17 11 61,1 0-1,-1 0 0,1-1 1,-1 1-1,0 0 0,1 0 1,-1 0-1,1 0 0,-1 0 1,1-1-1,-1 1 0,1 0 1,-1 0-1,1 0 0,-1 0 1,1 0-1,-1 1 0,1-1 1,-1 0-1,0 0 0,1 0 1,-1 0-1,1 0 0,-1 1 1,1-1-1,-1 0 0,0 0 1,1 1-1,-1-1 0,1 0 1,-1 0-1,0 1 0,1-1 1,-1 1-1,1 0-9,-1 1-1,1-1 1,-1 0 0,1 1 0,-1-1-1,0 0 1,0 1 0,0-1-1,0 0 1,0 1 0,0 1 0,-1 3 14,0 1 0,-1 0 1,0 0-1,0-1 1,-1 1-1,0-1 0,0 0 1,0 1-1,-1-1 1,0-1-1,0 1 0,0-1 1,-1 1-1,0-1 1,-7 5-1,-10 9 69,-1-1 1,-32 18-1,33-22-43,-40 24 135,-99 82 0,98-61-59,2 3 0,-63 83 0,121-141-96,-4 5 134,0 0 0,-12 11 0,18-20-126,1 1 0,0-1 0,0 0 0,-1 0 0,1 1 0,0-1-1,0 0 1,-1 0 0,1 0 0,0 1 0,-1-1 0,1 0 0,0 0 0,-1 0 0,1 0-1,0 0 1,-1 0 0,1 1 0,-1-1 0,1 0 0,0 0 0,-1 0 0,1 0 0,0 0-1,-1-1 1,1 1 0,0 0 0,-1 0 0,0 0 0,1-1 4,-1 1 0,1-1-1,0 1 1,-1-1 0,1 1 0,0-1 0,-1 0 0,1 1-1,0-1 1,-1 1 0,1-1 0,0 0 0,0 1-1,0-2 1,0-29 112,7 0-169,1 1 0,1 1 1,18-39-1,-12 38 43,1 1 1,2 0-1,0 1 1,33-37-1,-27 38 48,-3-2-1,0-1 1,22-44-1,-41 72-47,-1-1 1,0 0-1,0 1 0,0-1 1,0 0-1,0 0 1,0 0-1,-1 0 0,0 0 1,1 0-1,-1 0 0,0 0 1,-1-4-1,1 6-13,0 1 0,0-1 0,-1 1 0,1-1 0,0 1-1,0-1 1,-1 1 0,1 0 0,0-1 0,0 1 0,-1-1 0,1 1 0,-1 0-1,1-1 1,0 1 0,-1 0 0,1 0 0,-1-1 0,1 1 0,-1 0 0,1 0 0,0-1-1,-1 1 1,1 0 0,-1 0 0,1 0 0,-1 0 0,1 0 0,-1 0 0,0 0-1,-17 4-174,15-4 159,-6 4-35,1-1 1,-1 1-1,1 0 0,0 1 0,-11 7 0,-36 33-186,24-19 158,-143 101 25,131-97 65,-21 18 66,-23 15 133,87-62-170,-1-1-1,1 1 1,-1-1 0,1 0-1,0 1 1,-1-1-1,1 0 1,-1 0 0,1 1-1,-1-1 1,1 0 0,-1 0-1,1 0 1,0 1 0,-1-1-1,1 0 1,-1 0 0,0 0-1,1 0 1,-1 0 0,1 0-1,-1 0 1,1 0 0,-1 0-1,5-11 271,18-16-215,12-9-203,-12 13 197,25-33 0,-41 47-25,1 0 1,-2-1-1,1 0 1,-1 0-1,-1 0 1,0-1-1,4-15 1,-5 8 31,0 0 1,-2 1 0,0-1-1,-1 0 1,-4-35-1,-2 18-21,-19-66-1,10 38-267,10 42 71,-10-12-121,15 33 243,0 0 1,0-1 0,0 1 0,0 0 0,-1-1 0,1 1 0,0 0-1,0 0 1,0-1 0,-1 1 0,1 0 0,0 0 0,0-1 0,-1 1-1,1 0 1,0 0 0,-1 0 0,1 0 0,0-1 0,0 1 0,-1 0-1,1 0 1,0 0 0,-1 0 0,1 0 0,0 0 0,-1 0 0,1 0-1,0 0 1,-1 0 0,1 0 0,-1 0 0,-13 7-209,-8 13 5,16-15 145,-12 14-46,0 0 0,1 1 0,-21 34 1,33-44 158,6-2-4,-1-8-29,1 1 1,-1-1 0,1 0-1,-1 1 1,1-1-1,0 0 1,-1 0 0,1 1-1,-1-1 1,1 0 0,0 0-1,-1 0 1,1 0 0,0 1-1,-1-1 1,1 0 0,0 0-1,-1 0 1,1-1 0,0 1-1,-1 0 1,1 0 0,-1 0-1,1 0 1,0-1 0,-1 1-1,1 0 1,-1 0-1,1-1 1,0 0 0,21-13 216,-17 11-207,25-18 29,-1-1 0,50-50 0,-47 40-57,42-34 0,-61 56-62,1 0 1,1 1-1,0 0 1,0 1-1,0 1 0,23-8 1,-8 7-60,1 1 0,48-4 0,65 3 277,-76 6-98,69-12 1,455-80 168,-546 88-202,11-2-128,-44 7 10,-13 1 100,1 0 1,-1 0-1,0 0 0,0 0 0,0 0 0,0 0 0,0 0 0,0 0 1,1 0-1,-1 0 0,0 0 0,0 0 0,0 1 0,0-1 0,0 0 0,0 0 1,0 0-1,0 0 0,1 0 0,-1 0 0,0 0 0,0 0 0,0 0 1,0 1-1,0-1 0,0 0 0,0 0 0,0 0 0,0 0 0,0 0 0,0 0 1,0 1-1,0-1 0,0 0 0,0 0 0,0 0 0,0 0 0,0 0 1,0 0-1,0 1 0,0-1 0,0 0 0,-1 1 6,0 0 0,0 1-1,0-1 1,0 0 0,0 0 0,0 0-1,0 0 1,0-1 0,0 1 0,0 0-1,-1 0 1,-2 1 0,-32 12 131,-1 0 1,-50 10 0,-30 11-394,1 6-227,128-44 588,0 0 0,0 0 0,21-1-1,1 0-6,13-4-76,-2-3 0,0-1 1,0-2-1,-1-3 1,64-33-1,190-127 178,-291 171-261,-11 4-14,-14 6-34,0 3 3,1 0 1,-22 15-1,3-3 20,-151 65-156,-49 26 19,219-101 181,1 0 0,1 2 1,-1 0-1,2 1 0,0 0 1,0 1-1,1 1 0,1 0 0,-12 17 1,22-28 37,0 0 0,1 1 0,-1-1 0,1 1 0,-1-1 0,1 1 0,0-1 0,1 1 0,-2 5 0,2-7 5,0 0 1,0 1 0,1-1 0,-1 0-1,0 0 1,1 0 0,-1 0 0,1 0 0,0 0-1,0 0 1,0 0 0,0 0 0,0 0-1,0 0 1,0 0 0,1-1 0,2 4 0,0-1 2,1-1 0,0 1 0,0-1 0,0 0 1,0 0-1,0 0 0,1-1 0,-1 0 1,1 0-1,0 0 0,6 1 0,4-1 68,1 0-1,28 0 0,-17-3-3,-1-1 0,0-1 0,1-2 0,26-7 0,103-40 82,-60 17-226,-83 30-28,0 1-1,0 0 0,1 1 1,25-2-1,-49 19-10,-20 18 115,-1-1 0,-2-1 0,-1-2 0,-1-2 1,-48 30-1,-50 13-113,-265 100 1,184-105 125,116-36 36,38-11 71,0-2-1,-113 14 0,157-28-26,0-1 0,1 0 0,-1-1 0,0-1 0,1 0 0,-17-5 0,21 4-81,0-1 0,0 0 0,0-1 0,0 0 0,1 0-1,0-1 1,0 0 0,1 0 0,-10-10 0,0-3-66,-19-26-1,22 25-113,-30-30 0,44 49 132,0 0-1,0 0 1,0 0-1,0 0 1,0 1 0,0-1-1,0 0 1,0 1 0,0-1-1,0 1 1,0-1 0,0 1-1,0-1 1,0 1 0,-1 0-1,1-1 1,0 1 0,0 0-1,0 0 1,-1 0-1,1 0 1,0 0 0,-2 1-1,1 0 5,1-1-1,-1 1 1,1 0 0,0 0-1,-1 1 1,1-1-1,0 0 1,0 0-1,-1 1 1,1-1-1,0 1 1,1-1-1,-1 1 1,0-1-1,-1 3 1,-2 7-94,0 0-1,1 1 1,-3 11 0,-5 18 124,-1-8 50,1 0 1,2 0 0,-9 61-1,17-84-35,1-1 0,0 1-1,1-1 1,0 0 0,1 0 0,0 1-1,0-1 1,1 0 0,0-1 0,1 1-1,0 0 1,0-1 0,10 15-1,-6-12 69,0-1 0,1 0 0,0 0 0,1-1 0,0 0 0,0 0-1,1-1 1,0-1 0,14 8 0,-7-7-44,0 0 0,1-2 0,0 0 0,1-1 0,-1 0 0,1-2 0,0 0 0,26-1 0,18-2 86,76-11-1,-125 9-100,180-32 193,-3-16-159,23-6-86,24 1-63,260-51 307,-299 81-164,-157 24-315,-42 1 182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0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58 132 12640,'-31'-51'5727,"17"22"-4991,6 18-2656,8 2 897,-5-2 63,5 7 608,0-9-1792,9 10 1184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05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12 507 4736,'-4'-1'426,"-3"0"771,6 0-601,4 1 1179,-2-1-1414,1 0-1,-1 0 1,0 0 0,0 0-1,0 0 1,1 1-1,-1-1 1,0 0-1,0 1 1,1-1-1,-1 1 1,1 0-1,-1-1 1,2 1 0,11-5 625,11-9 406,-1-2 0,-1-1 1,23-21-1,56-63-285,-56 54-461,-20 21-388,140-149 1234,-160 167-1303,-1-1 1,0 1 0,-1-1 0,5-11 0,-15 28-195,0 1-1,1 0 1,0 0 0,1 1-1,0-1 1,0 1 0,1 0-1,1 0 1,-1 0 0,2 0-1,-1 1 1,1-1 0,1 1-1,0 11 1,2-8 96,-1-4-87,0 0 0,0 0 0,5 15 0,-5-23 33,0 0 1,-1 0-1,1 1 1,0-1-1,0-1 1,1 1 0,-1 0-1,0 0 1,1 0-1,-1-1 1,1 1-1,-1 0 1,1-1 0,0 0-1,-1 1 1,1-1-1,0 0 1,0 0-1,0 0 1,0 0 0,3 1-1,-3-2 22,0 0-1,0 0 0,1-1 1,-1 1-1,0 0 0,0-1 1,0 1-1,0-1 0,0 0 1,0 0-1,0 0 0,0 0 1,0 0-1,3-2 1,1-1-2,-1 0 0,1-1 1,-1 1-1,5-6 1,16-22 52,-4 6-21,30-29 0,-51 54-103,0 0 0,1-1 1,-1 1-1,0 1 0,0-1 0,1 0 1,-1 0-1,1 0 0,-1 1 0,1-1 1,1 0-1,-2 1 11,-1 0-1,1 0 1,-1 0-1,0 1 1,1-1 0,-1 0-1,1 0 1,-1 0-1,0 0 1,1 1 0,-1-1-1,0 0 1,1 0-1,-1 1 1,0-1 0,1 0-1,-1 0 1,0 1-1,1-1 1,-1 1 0,0-1-1,0 0 1,0 1 0,1-1-1,-1 0 1,0 1-1,0-1 1,0 1 0,0-1-1,0 0 1,0 1-1,0-1 1,1 1 0,-1-1-1,-1 1 1,1-1-1,0 0 1,0 1 0,0-1-1,0 2 1,-3 41 114,1-31-47,1 1 1,1 16-1,1 1-80,-1-30 18,0 0 0,0 0 0,0 1 1,0-1-1,0 0 0,0 0 0,0 0 0,0 0 1,0 0-1,0 0 0,0 0 0,0 0 0,0 0 0,0 0 1,1 0-1,-1 1 0,0-1 0,0 0 0,0 0 1,0 0-1,0 0 0,0 0 0,0 0 0,0 0 1,0 0-1,0 0 0,1 0 0,-1 0 0,0 0 0,0 0 1,0 0-1,0 0 0,0 0 0,0 0 0,0 0 1,0 0-1,0 0 0,0 0 0,1 0 0,-1 0 1,0 0-1,0 0 0,0 0 0,0 0 0,0 0 0,0 0 1,0-1-1,0 1 0,0 0 0,0 0 0,0 0 1,1 0-1,-1 0 0,0 0 0,9-6 113,6-9 12,-2 2-138,1 0 0,0 1 0,0 0-1,2 1 1,-1 1 0,1 0 0,0 2-1,36-15 1,-49 23 4,0-1 0,0 1-1,0 0 1,0-1 0,0 1 0,0 1-1,0-1 1,0 0 0,0 1 0,0-1-1,-1 1 1,1 0 0,0 0 0,0 0-1,0 1 1,-1-1 0,1 0 0,4 4-1,3 3-48,-1-1 0,0 1 0,12 14 0,-18-18-394,0 1 1,0-1 0,4 9 0,4 6-7536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0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80 7808,'-18'-35'3520,"15"15"-3040,-2 12 96,5 3-416,-5-2-160,10 7 0,0-5-1120,3 10 576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07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341 583 4800,'0'0'40,"0"0"0,0 0 1,1 0-1,-1 0 0,0 0 1,0 0-1,0 0 0,0 0 0,0 0 1,1 0-1,-1 0 0,0 0 1,0 0-1,0 0 0,0-1 0,0 1 1,0 0-1,0 0 0,0 0 1,1 0-1,-1 0 0,0 0 1,0 0-1,0 0 0,0-1 0,0 1 1,0 0-1,0 0 0,0 0 1,0 0-1,0 0 0,0 0 0,0-1 1,0 1-1,0 0 0,0 0 1,0 0-1,0 0 0,0 0 0,0-1 1,0 1-1,0 0 0,0 0 1,0 0-1,0 0 0,0 0 0,0 0 1,0-1-1,0 1 0,0 0 1,0 0-1,0 0 0,-1 0 1,1 0-1,0 0 0,0 0 0,0 0 1,0-1-1,0 1 0,0 0 1,0 0-1,-1 0 0,1 0 0,-8-2 6580,-12 11-4960,4 0-969,-54 29 2038,-93 67 0,124-72-2224,36-31-466,1 1 0,-1-1 0,1 1 0,0 0-1,0 0 1,0 0 0,0 0 0,1 0 0,-1 0-1,1 0 1,-2 7 0,3-10-15,0 1-1,0 0 1,0 0-1,0-1 1,0 1 0,0 0-1,0 0 1,0-1 0,0 1-1,0 0 1,0-1-1,1 1 1,-1 0 0,0 0-1,0-1 1,1 1-1,-1-1 1,1 1 0,-1 0-1,0-1 1,1 1 0,-1-1-1,1 1 1,0-1-1,-1 1 1,1-1 0,-1 1-1,1-1 1,0 1 0,-1-1-1,1 0 1,0 0-1,-1 1 1,1-1 0,0 0-1,0 0 1,-1 0-1,2 1 1,2-1 58,1 0 0,-1 0-1,0 0 1,0 0 0,0-1 0,5 0-1,42-13-5,0-1-1,78-37 0,-71 28-237,-51 20 89,-5 3 57,-1 0 0,0 0 0,1 0 0,-1 1 0,0-1 0,1 0 0,-1 1 0,1-1-1,-1 1 1,1 0 0,-1-1 0,1 1 0,0 0 0,-1 0 0,3 0 0,-3 0 36,-1 1 1,1 0 0,-1-1-1,1 1 1,-1 0 0,0 0-1,1-1 1,-1 1 0,0 0-1,1 0 1,-1 0 0,0-1-1,0 1 1,0 0 0,1 0-1,-1 0 1,0 1 0,-1 21 398,1-14-330,-1-6-80,1-1 0,0 1 0,0-1 0,0 1 0,0-1 0,0 1 1,1-1-1,-1 1 0,1-1 0,0 1 0,-1-1 0,1 0 0,0 1 1,0-1-1,1 0 0,-1 0 0,0 1 0,1-1 0,0 0 0,3 3 1,-4-4 39,0 1 1,1-1 0,-1 1-1,1-1 1,-1 0 0,1 0 0,-1 0-1,1 0 1,0 0 0,0 0-1,-1 0 1,1 0 0,0-1 0,0 1-1,0-1 1,0 1 0,0-1-1,0 0 1,0 0 0,0 0 0,0 0-1,0 0 1,0 0 0,0 0-1,0-1 1,-1 1 0,5-2 0,-2 0 9,0 0 1,0-1 0,0 1-1,0-1 1,0 0 0,0 0 0,-1 0-1,1-1 1,-1 1 0,4-6 0,3-5 96,12-20 1,-16 22-38,9-23 0,0-2-170,-13 33-3,0 1 1,0-1-1,1 1 1,-1 0-1,1 0 0,0 0 1,0 0-1,0 0 1,0 1-1,1-1 0,-1 1 1,0 0-1,1 0 1,0 0-1,-1 1 1,1-1-1,0 1 0,5-1 1,7-1 23,0 0 1,-1 2-1,24 0 1,-17 0 34,44-1-117,0 2 0,69 10 0,-126-9 65,62 6-55,-70-7 105,-1 0 0,0 0 0,0 0 0,0 0 0,1 0 0,-1 0 0,0 0 0,0 0 1,0 1-1,1-1 0,-1 0 0,0 0 0,0 0 0,0 0 0,0 0 0,1 0 0,-1 0 0,0 0 0,0 0 0,0 1 0,0-1 1,0 0-1,0 0 0,1 0 0,-1 0 0,0 1 0,0-1 0,0 0 0,0 0 0,0 0 0,0 0 0,0 1 0,0-1 0,0 0 1,0 0-1,0 0 0,0 1 0,0-1 0,0 0 0,0 0 0,0 0 0,0 0 0,0 1 0,0-1 0,0 0 0,0 0 0,0 0 1,0 1-1,0-1 0,0 0 0,-1 0 0,-3 5-5,0 0 1,0 0-1,0-1 1,-1 1-1,0-1 1,0 0-1,-11 5 1,-43 21-44,48-25 43,-14 7 7,-157 77 118,180-88-110,0 0-1,0 1 0,1-1 0,-1 1 1,0-1-1,0 1 0,1 0 1,-2 2-1,3-4-4,-1 0-1,1 0 1,0 1 0,0-1-1,0 0 1,0 0 0,-1 1 0,1-1-1,0 0 1,0 0 0,0 1-1,0-1 1,0 0 0,0 1-1,0-1 1,0 0 0,0 1-1,0-1 1,0 0 0,0 0 0,0 1-1,0-1 1,1 1 0,-1-1 3,0 0 1,1 1 0,-1-1 0,0 0 0,1 0 0,-1 0-1,1 1 1,-1-1 0,1 0 0,-1 0 0,1 0 0,-1 0-1,1 0 1,-1 0 0,0 0 0,1 0 0,-1 0 0,1 0 0,-1 0-1,2 0 1,22-5 106,1-1 1,0-1-1,-1-1 0,0-1 0,40-21 0,-56 25-159,109-51-355,-117 56 380,1 0 0,-1 1 0,0-1 0,1 0 0,-1 1 0,0-1 0,1 0 0,-1 1-1,0-1 1,0 0 0,0 1 0,1-1 0,-1 1 0,0-1 0,0 0 0,0 1 0,0-1 0,0 1 0,0-1 0,0 0-1,1 1 1,-1-1 0,-1 1 0,1-1 0,0 1 0,2 23 100,-1-9 58,0-10-100,-1-1-51,0-1 0,1 1 0,0-1 0,0 0 0,0 1 0,0-1 0,0 0 0,1 0 0,2 6 0,14 14 233,-17-19-251,-1-4 23,1 1-1,-1-1 0,0 1 1,0-1-1,0 1 1,0-1-1,1 0 0,-1 1 1,0-1-1,0 0 1,1 1-1,-1-1 0,0 0 1,0 1-1,1-1 1,-1 0-1,1 1 1,-1-1-1,0 0 0,1 0 1,-1 1-1,1-1 288,1 1-258,0-1 1,-1 0 0,1 0-1,0 0 1,0 0-1,-1-1 1,1 1-1,0 0 1,-1-1 0,1 1-1,0-1 1,-1 0-1,1 1 1,-1-1-1,1 0 1,2-2 0,24-21-76,-19 16 33,29-25 40,158-153-158,-34-7 307,-117 132-7,52-94-1,-94 151-192,32-67 88,-30 60-221,0 0 0,-1-1 0,-1 0 0,3-16 0,-7 20-290,-3 6 48,-13 12-124,-2 5 501,0 1 1,1 0 0,1 2-1,0 0 1,1 1 0,2 1-1,0 0 1,-18 35 0,16-24 88,3 1 0,0 0-1,2 0 1,1 1 0,-9 59 0,17-79-55,1 0 1,0 0-1,1 0 1,1 0-1,0 0 1,0-1 0,1 1-1,6 19 1,-6-25 45,1 0 1,0 0-1,1 0 1,-1 0-1,1-1 1,0 0-1,1 0 1,-1 0-1,1 0 1,1-1 0,-1 1-1,1-1 1,0-1-1,0 1 1,12 6-1,-10-7-8,-1-1 0,1-1 0,0 1 0,0-1 0,0 0 0,0-1 0,0 0 0,0 0 1,0-1-1,0 0 0,0 0 0,0-1 0,0 0 0,12-3 0,-11 1-11,1 0 0,-1 0 1,0-1-1,0 0 0,0 0 1,0-1-1,-1 0 0,0-1 1,0 0-1,0 0 0,8-9 1,-1-7-57,-14 22-9,-1-1 1,0 0-1,1 1 1,-1-1-1,0 1 1,1-1-1,-1 0 1,0 0-1,0 1 1,1-1-1,-1 0 1,0 1-1,0-1 1,0 0-1,0 1 1,0-1-1,0 0 1,0 0-1,0 1 1,-1-1-1,1 0 1,0 1-1,0-1 1,-1 0-1,1 1 1,0-1-1,-1 0 1,1 1-1,0-1 1,-1 1-1,0-2 1,0 2 8,1 0 0,-1 0 1,1 0-1,-1 0 0,1 0 1,-1 0-1,0 0 0,1 0 1,-1 0-1,1 0 1,-1 0-1,0 1 0,1-1 1,-1 0-1,1 0 0,-1 1 1,1-1-1,-1 0 0,1 1 1,-1-1-1,1 0 1,-1 1-1,0 0 0,-10 10 91,10-10-71,-3 3-2,1 0-1,-1 0 1,1 0 0,0 0 0,0 1 0,0 0-1,1-1 1,-1 1 0,1 0 0,0 0 0,1 1-1,-1-1 1,1 0 0,-1 9 0,2-13 24,1 0-1,-1 0 1,0 0 0,1 1 0,-1-1 0,1 0-1,-1 0 1,1 0 0,0 0 0,-1 0 0,1 0-1,0 0 1,0 0 0,0 0 0,0 0 0,0 0-1,0-1 1,0 1 0,0 0 0,0-1 0,0 1-1,0 0 1,0-1 0,2 1 0,1 1 44,0-1 0,0 0 0,0 0 0,0 0 1,0 0-1,7 0 0,2-3-18,-1 1 0,1-1 0,0-1 0,15-6 0,-3 2-16,7-1-132,1 2 0,45-5-1,-55 10 130,0 1 0,-1 0 0,1 2-1,33 6 1,-43-4 71,0 0 0,0 1 0,-1 0 0,13 8 0,12 5 73,-1 0-71,-26-12-139,0-1-1,1 0 1,-1-1 0,1 0-1,0-1 1,0 0-1,0-1 1,0 0 0,14 1-1,-17-3-638,0-1 0,0 1 1,0-1-1,0-1 0,8-2 0,-13 3-218,1 0 0,-1-1 0,0 1 0,0-1 0,0 1 0,0-1 0,0 0 0,0 0 0,0-1 0,-1 1 0,1-1 0,-1 1 0,4-5 0,1-1-1681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08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89 10720,'-9'-17'4864,"31"17"-4256,-4-5 767,6 5-895,39-6 928,8 1-800,40-7-160,2 9-288,19-11-128,-16 8 0,10-8-2144,-18 11 1152,-5 0-4191,-13 3 2879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0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269 4 5408,'0'0'58,"0"0"0,0 0 0,0 0 0,0-1 0,1 1 0,-1 0 1,0 0-1,0 0 0,0 0 0,0 0 0,0-1 0,0 1 0,0 0 0,0 0 0,0 0 1,0 0-1,0 0 0,0 0 0,1 0 0,-1-1 0,0 1 0,0 0 0,0 0 0,0 0 1,0 0-1,0 0 0,1 0 0,-1 0 0,0 0 0,0 0 0,0 0 0,0 0 0,0 0 1,1 0-1,-1 0 0,0 0 0,0 0 0,0 0 0,0 0 0,0 0 0,1 0 0,-1 0 1,0 0-1,0 0 0,0 0 0,12 4 2140,9 12 1816,-19-13-3688,1 1 0,-1-1 0,0 1 0,0 0 0,0 0 0,0 0 0,0 0 0,-1 0 0,0 0 0,0 0 0,0 1 0,0-1 0,-1 0-1,0 1 1,0-1 0,0 0 0,0 1 0,-1-1 0,-1 7 0,0-1 5,-1 0-1,0 0 0,0 0 1,-1-1-1,0 1 0,-12 17 1,3-10-153,-1 1 1,0-2 0,-2 0-1,0-1 1,-29 22 0,-51 32-644,30-29-4473,55-32 3039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11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1 825 3808,'0'0'15417,"5"0"-13923,3-3-1315,0 0 0,0 0-1,0-1 1,-1 0 0,1 0-1,-1-1 1,0 1 0,0-2-1,-1 1 1,1-1 0,10-12-1,-7 7-37,-1 1 0,-1-1 0,0-1-1,13-22 1,72-199 969,-92 230-1041,-1 0 0,1 1 1,0-1-1,-1 0 0,0 0 1,1-5-1,-2 10-106,0 0-1,0-1 1,0 1 0,1 0-1,-1 0 1,0-1 0,1 1-1,-1 2 1,1 5 50,-1-1 0,0 0-1,-1 0 1,-4 14 0,3-9-31,1 0 0,-1 24 1,0-1 11,0 11 42,3-28-46,-5 23 0,5-39 20,0 0 0,-1 0 1,2 1-1,-1-1 0,0 0 0,2 5 0,0 14 90,-2-22-88,0 1 0,0-1 1,0 0-1,1 1 0,-1-1 1,0 1-1,0-1 0,0 1 0,0-1 1,1 0-1,-1 1 0,0-1 1,0 1-1,1-1 0,-1 0 0,0 1 1,1-1-1,-1 0 0,0 1 1,1-1-1,-1 0 0,1 0 0,-1 1 1,0-1-1,1 0 0,16 4 208,14-5 57,-15-2-187,0-1 0,0 0 0,-1-2 0,1 1 0,21-13 0,-3-1 75,35-25-1,-39 22-104,0-3 0,-1 0-1,-2-1 1,43-55 0,-28 24 89,58-104 1,-90 143-51,-2-1 0,0 0 0,8-31 1,8-63-85,-21 97-1,-3 14-53,0 0 1,0 0-1,0 0 0,0 0 1,0 0-1,0 0 0,0 0 1,-1 0-1,1 0 0,-1 0 1,-1-4-1,2 6 32,0 0-1,0 0 0,0 0 1,0 0-1,0 0 0,0 0 1,0 0-1,0-1 0,0 1 1,0 0-1,0 0 0,0 0 1,0 0-1,-1 0 0,1 0 1,0 0-1,0 0 0,0 0 1,0 0-1,0 0 0,0 0 1,0 0-1,0 0 0,0 0 1,-1 0-1,1 0 0,0 0 1,0 0-1,0 0 0,0 0 1,0 0-1,0 0 0,0 0 1,0 0-1,-1 0 0,1 0 1,0 0-1,0 0 0,0 0 1,0 0-1,0 0 0,0 0 1,0 0-1,0 0 0,0 0 1,0 0-1,-1 0 0,1 0 1,0 1-1,-6 6-158,-3 10-58,-18 46 111,7-19 106,2 0 0,-23 92 1,32-97 57,3 1 1,1 0-1,2 0 1,2 1-1,6 55 1,-3-87-14,0 0 0,0 0 0,6 9 0,-1 4 215,-6-21-229,-1-1 1,0 1-1,1 0 0,-1 0 0,1-1 0,-1 1 0,1 0 1,-1-1-1,1 1 0,0-1 0,-1 1 0,1 0 0,0-1 1,-1 0-1,1 1 0,0-1 0,0 1 0,-1-1 0,1 0 1,1 1-1,6 3-68,-7-3 135,12 7-219,15 3 266,-25-11-118,1 0 0,-1 0 0,0-1 0,1 1 0,-1-1-1,0 0 1,0 0 0,0 0 0,1 0 0,-1-1-1,-1 1 1,1-1 0,0 0 0,0 0 0,2-2 0,2-3 12,0 0 1,-1-1 0,10-13 0,-5 5-50,24-46 71,-17 31 42,-14 19-459,8-8 259,22-32 0,56-56-83,-79 95 35,-11 13 146,0 0 0,0 0 0,1 0 0,-1-1 0,0 1 0,0 0 0,0 0 0,0 0-1,0 0 1,0 0 0,0-1 0,0 1 0,0 0 0,1 0 0,-1 0 0,0 0 0,0 0 0,0 0-1,0 0 1,0 0 0,0-1 0,1 1 0,-1 0 0,0 0 0,0 0 0,0 0 0,0 0 0,1 0-1,-1 0 1,0 0 0,0 0 0,0 0 0,0 0 0,1 0 0,-1 0 0,0 0 0,0 0 0,0 0-1,0 0 1,1 0 0,-1 1 0,0-1 0,0 0 0,0 0 0,1 44-149,-7 10 303,-2-1 1,-2 0-1,-3-1 0,-26 70 0,30-101 31,-22 34 0,27-47-163,3-6-6,0 0 0,0 0 1,-1-1-1,1 1 0,0 0 0,-1-1 1,1 0-1,-1 1 0,1-1 0,-1 0 1,0 0-1,0 1 0,1-1 1,-3 0-1,2 0-15,1-1 1,-1 0-1,1 1 1,-1-1-1,1 0 1,-1 0-1,1 0 0,-1 0 1,1-1-1,-1 1 1,1 0-1,-1 0 1,1-1-1,-1 1 1,1-1-1,0 0 1,-1 1-1,1-1 1,0 0-1,-3-1 0,2 0 0,-1 0-1,1 0 0,0 0 0,-1 0 1,1 0-1,0-1 0,0 1 0,1-1 0,-1 1 1,0-1-1,-1-4 0,1 5-1,1-1 0,0 0 0,0 1 0,0-1 0,0 0-1,1 1 1,-1-1 0,1 0 0,-1 0 0,1 1 0,0-6 0,1 8 2,-1 0 1,0-1 0,0 1-1,1 0 1,-1 0-1,0-1 1,1 1-1,-1 0 1,0 0 0,1-1-1,-1 1 1,0 0-1,1 0 1,-1 0 0,0 0-1,1-1 1,-1 1-1,1 0 1,-1 0-1,0 0 1,1 0 0,-1 0-1,1 0 1,-1 0-1,0 0 1,1 0-1,-1 0 1,1 0 0,-1 1-1,23 1 22,-10-1-24,57 4-34,275 3-168,-304-8-983,-23 0-637,26-3 1,-39 3 654,0-1 0,0 0 0,0-1 0,0 1 0,6-4 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11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52 3648,'-8'-6'2236,"8"6"-2140,0 0 0,0 0 0,0 0 0,0-1 0,0 1 0,0 0 0,0 0 0,0 0 1,0 0-1,0 0 0,0 0 0,1-1 0,-1 1 0,0 0 0,0 0 0,0 0 0,0 0 0,0 0 0,0 0 0,1 0 1,-1 0-1,0 0 0,0-1 0,0 1 0,0 0 0,0 0 0,1 0 0,-1 0 0,0 0 0,0 0 0,0 0 1,0 0-1,0 0 0,1 0 0,-1 0 0,0 0 0,0 0 0,0 0 0,0 1 0,1-1 0,-1 0 0,0 0 0,0 0 1,0 0-1,0 0 0,109-8 6783,-25 0-4911,71 6-307,28-1-1156,39-7-1417,-73 8-4699,-119-1 3129,-17 0 402,-13 3 1998,0 0 0,0 0 0,0 1-1,1-1 1,-1 0 0,0 0 0,0 0-1,0 0 1,0 0 0,0 0 0,0 0 0,0 0-1,1-1 1,-1 1 0,0 0 0,0 0-1,0 0 1,0 0 0,0 0 0,1-3-2714,-6 2 460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12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17 8640,'-40'-8'3904,"25"5"-3392,6-2-352,9 10-192,-5-5 96,10 0-32,4 0-1152,9 3 608,23-3-4224,8 5 2624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22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336 450 4736,'0'0'8288,"-16"1"-3547,-6 5-4342,0 0 1,0 2 0,0 0-1,1 1 1,1 2-1,0 0 1,0 1-1,1 0 1,1 2 0,0 0-1,1 2 1,-29 32-1,42-45-301,1 1-1,0 1 0,0-1 1,0 0-1,1 1 0,-1-1 1,1 1-1,0 0 0,1 0 1,-1 0-1,1 0 0,0 0 1,0 0-1,0 0 0,1 10 1,0-14-73,0 0 0,0 0 0,0 0 0,1 0 0,-1-1 0,0 1 0,0 0 0,1 0 0,-1-1 0,1 1 0,-1 0 0,0 0 1,1-1-1,-1 1 0,1 0 0,0-1 0,-1 1 0,1-1 0,0 1 0,-1-1 0,1 1 0,0-1 0,-1 1 0,1-1 0,0 0 0,0 1 1,0-1-1,-1 0 0,1 0 0,0 1 0,0-1 0,0 0 0,0 0 0,-1 0 0,1 0 0,0 0 0,0 0 0,1-1 0,4 0-4,-1 0 0,0 0 0,0-1 0,8-3 0,35-15-5,164-63 320,-110 48-800,-92 33 244,-9 8 252,-10 10 236,7-13-262,2-3-8,-2 4-6,-1 0 0,1 0 0,0 0 1,0 0-1,-1 6 0,3-8 15,0 0 1,-1 0-1,1 0 0,0 0 0,0-1 0,0 1 0,1 0 0,-1 0 0,0 0 1,1 0-1,-1-1 0,1 1 0,0 0 0,-1-1 0,1 1 0,0 0 0,1 1 1,0 1 25,1-1 1,-1 0 0,1 0 0,-1 0 0,1 0 0,0 0 0,0-1 0,0 1 0,0-1 0,1 0 0,-1 0 0,1 0 0,-1 0 0,1-1-1,0 1 1,0-1 0,-1 0 0,1 0 0,0 0 0,6 0 0,-3-1-10,0-1 1,1 1-1,-1-1 1,1-1-1,-1 1 1,0-1-1,0-1 1,0 1-1,0-1 0,8-4 1,-5 1-66,0 0 0,-1 0 0,0-1 0,0-1 0,0 1 0,-1-1 0,0-1 0,-1 1 0,0-1 0,0-1 0,-1 1 0,0-1 0,0 0 0,-1 0 0,4-14 0,15-43-295,-24 67 329,0-1 0,0 1 0,0-1 0,1 0 0,-1 1 0,0-1 0,1 1 0,-1-1 0,0 1 0,1-1 1,-1 1-1,0-1 0,1 1 0,-1 0 0,1-1 0,-1 1 0,1-1 0,-1 1 0,1 0 0,-1 0 0,1-1 0,-1 1 0,1 0 0,0 0 0,-1-1 0,1 1 1,-1 0-1,1 0 0,0 0 0,-1 0 0,1 0 0,-1 0 0,1 0 0,0 0 0,0 0 0,23 9 4,-15-4-48,28 8 94,0-2-1,1-1 1,0-1 0,1-3-1,77 4 1,-93-9-23,23 1 183,91-8 1,-128 4-119,-1 1 1,1-1-1,0-1 1,-1 0 0,1 0-1,11-7 1,-15 7-65,-1 1 0,0-1-1,0 0 1,0 0 0,0 0 0,0-1 0,-1 1-1,0-1 1,1 0 0,-2 0 0,1 0 0,0-1-1,2-4 1,-5 7-53,1-1 0,-1 1-1,1 0 1,-1-1 0,0 1-1,0-1 1,-1-4 0,1 5-27,0-1 0,0 1 0,0-1 0,0 1 0,0-1 0,1 1 0,-1-1 0,1-2 0,0 5 34,-1-1 0,0 0 0,1 1 0,-1-1 0,0 0 0,0 1 0,1-1 0,-1 0 0,0 0 0,0 1 0,0-1 0,0 0 1,0 1-1,0-1 0,0 0 0,0 0 0,-1 0 0,1 0 4,-1 1 0,0-1 0,1 1 0,-1-1 1,0 1-1,1 0 0,-1-1 0,0 1 0,0 0 0,1 0 1,-1-1-1,0 1 0,0 0 0,0 0 0,1 0 0,-1 0 0,0 0 1,0 0-1,0 0 0,0 0 0,1 0 0,-1 1 0,-1-1 1,-9 2-56,-1 1 0,1-1 0,0 2 0,1 0 0,-20 9 0,6 1 336,-32 23 0,50-33-243,1 0 1,0 1 0,0-1 0,0 1 0,1 0 0,-1 1 0,1-1 0,1 1 0,-5 7 0,7-11 0,0 0 0,0 0 1,1 0-1,-1 0 0,0 1 1,1-1-1,0 0 0,0 0 1,-1 1-1,1-1 0,1 0 1,-1 1-1,0-1 0,1 0 1,-1 0-1,1 0 0,-1 1 1,1-1-1,0 0 0,0 0 1,0 0-1,0 0 0,0 0 1,1 0-1,-1 0 0,1-1 1,-1 1-1,1 0 0,-1-1 1,1 1-1,0-1 0,3 2 1,4 3 84,-1-1 1,0-1-1,1 0 1,0 0-1,0-1 0,0 0 1,1 0-1,-1-1 1,1 0-1,-1-1 1,1 0-1,-1 0 1,14-2-1,-5 0-41,0-1 0,0-1 0,0-1 0,0-1 0,-1 0 0,21-9 0,30-13-25,-34 14-261,0-1 0,60-35 0,-110 58-205,6-3 311,-1 1 0,-11 9 1,19-14 136,0 0 0,0 1 1,1-1-1,-1 1 0,1 0 1,0 0-1,0 0 0,0 0 1,0 0-1,1 0 0,-1 0 1,1 1-1,-1 3 1,1-5-18,1-1 0,0 0 0,0 1 0,0-1 0,0 1 0,0-1 1,1 0-1,-1 1 0,0-1 0,1 0 0,-1 1 0,1-1 1,-1 0-1,1 0 0,-1 1 0,1-1 0,0 0 0,0 0 0,0 0 1,-1 0-1,1 0 0,0 0 0,0 0 0,1 0 0,-1 0 1,0 0-1,0-1 0,0 1 0,0 0 0,1-1 0,1 1 1,5 2 80,0 0 0,0-1 1,16 3-1,-23-5-75,28 4 95,1-1 0,35-2 1,61-8-148,-101 5-14,5-2-9,1-1 0,-1-2 0,0-1 0,33-15 0,-29 11 189,-29 10-127,29-11 40,-32 12-80,0 0 1,0 0-1,0 0 1,0 0 0,0 0-1,-1-1 1,1 1-1,-1 0 1,1-1 0,-1 0-1,1 1 1,-1-1-1,2-2 1,-3 4 25,0-1 0,0 1 0,0 0 1,-1-1-1,1 1 0,0 0 0,0 0 0,0-1 0,0 1 1,0 0-1,0 0 0,0-1 0,-1 1 0,1 0 0,0 0 1,0-1-1,0 1 0,-1 0 0,1 0 0,0 0 0,0 0 1,0-1-1,-1 1 0,1 0 0,0 0 0,0 0 0,-1 0 1,1 0-1,0 0 0,-1 0 0,1-1 0,0 1 0,0 0 1,-1 0-1,1 0 0,0 0 0,-1 0 0,1 0 0,-1 1 1,-15-2-408,6 4 379,-1 0 1,0 1-1,1 0 0,0 0 0,0 1 1,0 1-1,-9 7 0,2-4 107,5-1-25,1 0 0,-1 0 0,-9 10 0,17-15-10,1 0 0,0 0 0,0 0 0,1 0 0,-1 1 0,1 0 0,-1-1 0,1 1 0,0 0 0,0 0 0,1 0 0,-1 0 0,0 7 0,1-10-6,1 0 1,0 0-1,0 0 0,0 0 0,0 1 0,0-1 1,0 0-1,1 0 0,-1 0 0,0 0 1,0 0-1,1 0 0,-1 0 0,1 0 0,-1 0 1,1 0-1,-1 0 0,1 0 0,0 0 0,-1 0 1,1 0-1,0 0 0,0-1 0,0 1 1,-1 0-1,1 0 0,0-1 0,0 1 0,0-1 1,0 1-1,0-1 0,0 1 0,1-1 0,-1 0 1,1 1-1,1-1 29,1 1 1,-1-1 0,0 0-1,0 0 1,1 0 0,-1 0-1,0 0 1,0-1 0,1 0-1,3-1 1,1-1 15,0-1 1,-1 0-1,0-1 1,0 1-1,8-8 1,11-7-10,14-12-342,-51 45-28,0 1 0,2 1 1,-16 33-1,-18 56 69,-19 41 664,53-128-323,-2 0 0,0-1-1,0-1 1,-2 1 0,-24 24 0,22-27-33,0-2-1,-1 0 1,-21 13-1,26-19-4,1 0 0,-1-1 0,0-1 0,-1 0 0,1 0 0,-19 2 1,29-5-96,-1-1 0,1 0 0,-1 0 0,1 0 0,-1 0 1,1 0-1,-1 0 0,1-1 0,0 1 0,-1-1 1,-2 0-1,4 1 12,-1-1 0,1 1 0,-1 0 0,1-1 0,-1 1 0,1 0 1,-1-1-1,1 1 0,0-1 0,-1 1 0,1-1 0,0 1 0,-1-1 0,1 1 0,0-1 1,0 1-1,-1-1 0,1 1 0,0-1 0,0 0 0,0 1 0,0-1 0,0 1 0,0-1 0,0 1 1,0-1-1,0 0 0,0 1 0,0-1 0,0 1 0,0-1 0,1 1 0,-1-1 0,0 0 1,2-4-51,1 0 0,-1 1 0,1-1 1,0 1-1,0 0 0,0 0 0,5-5 1,29-25-93,-25 24 126,6-5-65,0 1 0,1 1 1,0 1-1,1 1 0,42-18 1,33-16 266,240-106-32,-189 68 274,-117 63-319,0-1 0,44-44-1,74-98 158,9-29 43,-154 190-278,44-56 424,4 2-1,64-57 1,-97 96-589,-14 11-47,-12 12-296,-4 5 523,1 0-1,-21 24 1,-16 29 76,-79 135 0,0 18 416,125-213-466,1 1 1,0 0-1,0 0 0,0 0 1,-1 9-1,2-13-29,1 0 0,0 0 0,0 0 0,0 0 0,0-1 0,0 1 0,0 0 0,0 0 0,0 0 0,0 0 0,0 0 0,0 0 0,0 0 0,1-1 0,-1 1 0,0 0 0,1 0 0,-1 0 0,1-1 0,-1 1 0,1 0 0,-1 0 0,1-1 0,-1 1 0,1 0 0,0-1 0,-1 1 0,1-1 0,0 1 0,0-1 0,-1 1 0,1-1 0,0 1 0,0-1 0,0 0 0,0 0 0,-1 1 0,1-1 0,0 0 0,0 0 0,1 0 0,24 0 47,-1-1 0,0-1 1,0-2-1,32-8 0,-36 8-65,75-19-209,44-8 164,-136 31 6,-1-1 1,1 1 0,0 0-1,0-1 1,0 2-1,6 0 1,-9-1 30,0 0 0,-1 0-1,1 0 1,0 1 0,-1-1 0,1 0 0,0 1 0,-1-1-1,1 1 1,-1-1 0,1 1 0,-1-1 0,1 1 0,-1-1-1,1 1 1,-1-1 0,1 1 0,-1-1 0,0 1-1,1 0 1,-1-1 0,0 1 0,1 0 0,-1-1 0,0 1-1,0 0 1,0-1 0,0 1 0,0 0 0,0 0-1,0-1 1,0 1 0,0 0 0,0-1 0,0 1 0,0 0-1,0 0 1,0-1 0,-1 1 0,1 0 0,-1 1 0,-1 3 57,0 0 1,-1 0 0,0 0 0,-3 6-1,3-7-28,0 0 0,0 1 0,1-1 0,0 1-1,-3 8 1,4-8 13,0 0 1,0 0-1,1 0 0,-1 0 1,1 0-1,0 0 0,1 0 1,1 9-1,-2-12-7,1 0 0,-1 0 0,1 0 0,0 0 0,0 0 0,0 0-1,0 0 1,0 0 0,0-1 0,1 1 0,-1 0 0,0-1 0,1 1 0,0-1 0,-1 0 0,1 1 0,0-1 0,0 0-1,-1 0 1,1 0 0,0 0 0,3 1 0,-1-1 24,0 0 0,1 0 0,-1-1 0,1 1 0,-1-1 0,0 0 0,1 0 0,-1-1 1,1 1-1,-1-1 0,0 0 0,1 0 0,-1 0 0,0-1 0,0 1 0,5-3 0,5-5 30,0 1 0,26-22 0,-15 11-126,20-15 64,80-81-1,23-54-46,-94 95-189,-46 61 71,0 0 0,-1-1 0,10-25 0,-17 38 136,0 1 0,1-1 0,-1 0 0,0 1 0,0-1-1,1 0 1,-1 1 0,0-1 0,0 0 0,0 1-1,0-1 1,0 0 0,0 0 0,0 1 0,0-1-1,0 0 1,0 1 0,-1-1 0,1 0 0,0 1 0,0-1-1,-1 0 1,1 1 0,0-1 0,-1 0 0,0 0-1,0 1 0,0 0 0,0 0 0,0-1 0,0 1-1,0 0 1,0 0 0,0 0 0,0 0 0,0 0-1,0 1 1,-1-1 0,1 0 0,0 0-1,0 1 1,0-1 0,0 1 0,0-1 0,0 1-1,1-1 1,-1 1 0,-1 0 0,-11 8-4,0 0-1,1 0 1,0 1 0,-17 19-1,-41 54 45,46-53 34,2 2 0,1 0-1,-20 43 1,31-53-96,1-1 0,1 1 1,1 1-1,0-1 0,2 1 1,-3 38-1,7-48-291,1-1 1,1 0-1,0 0 0,5 23 1,-4-26-639,0-1 0,1 0 0,0 0 1,7 11-1,-9-17 229,0 0 0,0 0 0,0 0 0,0 0 0,0 0 0,0 0 0,0 4-1,-13-1-8128,3-6 5365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0:08.92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313 177 1248,'-1'-1'59,"1"0"1,0-1-1,0 1 0,-1 0 1,1 0-1,0 0 0,0 0 0,0-1 1,1 1-1,-1 0 0,0 0 1,0 0-1,1 0 0,-1-1 1,0 1-1,1 0 0,-1 0 1,1 0-1,1-1 0,-1 0 68,-1 0 0,1 0-1,0 1 1,0-1 0,-1 0-1,1 0 1,-1 0 0,1 0 0,-1-2-1,1-128 4263,2 167-4253,-3 60-1,-1-45 0,-7 53 466,2-44-189,3-37-60,-10 38-1,9-43-159,0 0 0,0 1 1,0 27-1,5-26 83,7 37-1,-2-22-44,0-2-94,-4-21-125,1 1 0,-2-1 1,1 14-1,-1 11-166,7 52 1,-1-27 198,-6-37 32,2 0 0,11 40 0,-8-40 7,-2 0 1,3 25 0,-3-21-53,-2-4-47,-1 0-1,-2 29 1,-1 8 1724,2-61-1693,0 0 1,-1 0-1,1-1 1,-1 1-1,1 0 1,0-1-1,-1 1 1,1 0-1,0-1 1,0 1-1,-1-1 0,1 1 1,0 0-1,0-1 1,-1 1-1,1-1 1,0 1-1,0-1 1,0 1-1,0-1 1,0 1-1,0 0 1,0-1-1,0 1 0,0-1 1,0 1-1,0-2 1,0-18-95,0 16 104,0-440-191,-8 286-154,6 148 241,2 10 70,0-1-1,0 1 0,-1-1 1,1 1-1,0-1 0,0 1 1,0-1-1,0 1 0,0-1 1,0 0-1,0 1 0,0-1 1,0 1-1,0-1 1,0 1-1,1-1 0,-1 1 1,0-1-1,1 0 0,4 10-1241,0 13 1068,14 137-292,-11-52 435,2 68 53,-5-62 286,-1 11 1061,5-130-1537,2-3-35,-4 9 222,-5 0 49,2 8-470,-2-5 400,-1 0 0,-1-1-1,1 1 1,0 0 0,-1 0-1,1 0 1,-1 0 0,0 0 0,0-1-1,0 1 1,0 0 0,-1 0-1,0 4 1,-13 41 105,-83 212 45,85-235 3,9-19-149,0 1 0,0 0 0,0 0 0,-2 11 0,4-14 76,0 0 0,-1-1 0,1 1 0,-1-1 0,0 0 0,0 1 0,0-1 0,-1 0 0,1 0 0,-1-1 0,1 1 0,-1 0 0,0-1 0,0 0 0,-7 5 0,-37 16-139,19-12 132,6-2-384,0-1 0,0-1 0,-42 7 0,23-6-2606,26-7 1536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23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10816,'0'-11'4864,"26"7"-4224,-7-1 2271,-1 10-1727,14-5 864,-1 0-1216,9 0-320,5 0-320,18 0-352,0 4 64,5-4-2368,-5 0 1376,-15 0-4223,-6 0 2975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23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26 7648,'-19'-13'3456,"-2"6"-3008,7 2-2912,4 10 1248,-11-5-2464,3 3 2080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34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8 567 4224,'-8'-7'10060,"14"11"-6093,28 31-2101,-13-7-1223,-1 2 0,-1 0 1,26 56-1,-6-9-139,-10-22-182,71 117 599,-99-170-875,0-1 0,-1 0 0,1 0 0,0 1 0,0-1 1,0 0-1,0 0 0,0 0 0,0 0 0,0 0 0,0-1 1,1 1-1,-1 0 0,0 0 0,0-1 0,1 1 0,-1-1 1,1 1-1,-1-1 0,0 1 0,1-1 0,-1 0 0,1 0 1,-1 0-1,1 0 0,-1 0 0,0 0 0,1 0 0,-1 0 1,1-1-1,-1 1 0,3-1 0,0-2 50,0 1 0,0 0 1,0-1-1,-1 0 0,1 0 0,-1 0 0,1 0 1,4-8-1,5-7-39,0 0 0,-2-2 0,0 1-1,8-23 1,-1 3 6,22-47 192,32-64-473,-61 131 124,15-23-703,-26 41 787,0 1-1,0 0 1,0 0 0,0 0-1,1 0 1,-1-1-1,0 1 1,0 0 0,0 0-1,0 0 1,0 0-1,0 0 1,1 0 0,-1 0-1,0-1 1,0 1-1,0 0 1,0 0 0,1 0-1,-1 0 1,0 0 0,0 0-1,0 0 1,0 0-1,1 0 1,-1 0 0,0 0-1,0 0 1,0 0-1,0 0 1,1 0 0,-1 0-1,0 0 1,0 0-1,0 0 1,0 0 0,1 0-1,-1 1 1,0-1-1,5 8-176,2 15 142,-7-21 43,4 21 31,-1 0 0,0 36 1,-3-37 69,2-1 0,0 1 1,6 27-1,-8-48-137,6 12 425,-6-13-366,0 1-1,1-1 1,-1 0-1,0 0 0,0 0 1,1 1-1,-1-1 1,0 0-1,1 0 1,-1 0-1,0 0 1,1 1-1,-1-1 0,0 0 1,1 0-1,-1 0 1,1 0-1,-1 0 1,0 0-1,1 0 1,-1 0-1,0 0 0,1 0 1,-1 0-1,0 0 1,1-1-1,-1 1 1,0 0-1,1 0 1,-1 0-1,0 0 0,1 0 1,-1-1-1,0 1 1,1 0-1,-1 0 1,0-1-1,0 1 1,1 0-1,-1 0 0,0-1 1,0 1-1,0 0 1,1-1-1,39-51 704,-4 5-509,-3 12-128,75-60 1,-65 60-80,45-48 1,-37 24-218,-3-2 0,-3-2 0,-2-3 0,57-117-1,-90 162-925,9-18-1970,-9 13-3662,-8 22 3876,1 11-2885,4 4 2166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36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30 5152,'2'-23'2251,"-1"16"207,0 17 2529,-2 5-4262,-1-1 1,1 0 0,-8 22-1,6-19-422,-17 55 915,-32 79 1,-41 100-110,-13 148 707,92-342-1568,6-23 579,8-34-818,0-1-1,0 1 1,0 0 0,1 0-1,-1 0 1,0 0 0,0 0-1,0 0 1,0 0 0,0 0-1,0 0 1,0 0 0,0 0-1,1 0 1,-1 0 0,0 0-1,0 0 1,0 0 0,0 0-1,0 0 1,0 0 0,0 0-1,0 0 1,0 0 0,1 0-1,-1 1 1,0-1 0,0 0-1,0 0 1,0 0 0,0 0-1,0 0 1,0 0 0,0 0-1,0 0 1,0 0 0,0 0-1,0 0 1,1 0 0,-1 1-1,0-1 1,0 0 0,0 0-1,0 0 1,0 0 0,9-12 51,10-18-234,-3-1 1,0-1 0,12-37-1,-29 78-69,1-1-1,0 1 1,1 12 0,0 3 336,4 0 894,-1-29-923,0 1 1,0 0-1,0-1 0,0 2 1,10-8-1,2-2 3,17-16 82,-10 7-167,42-29-1,-41 36-145,26-14-1,-42 26 121,0-1 0,0 1 0,0 0 0,0 0 0,1 1 0,-1 1 0,1-1 0,8 1 0,-13 1 46,-1 0 0,0 0 1,1 0-1,-1 1 0,1 0 1,-1-1-1,0 1 0,0 0 0,1 1 1,-1-1-1,0 1 0,0-1 0,0 1 1,-1 0-1,1 0 0,0 0 0,-1 0 1,1 1-1,-1-1 0,0 1 1,0 0-1,0-1 0,0 1 0,0 0 1,0 0-1,-1 0 0,0 0 0,1 0 1,-1 1-1,1 2 0,1 11 131,0-1 0,-1 1 1,0-1-1,-2 31 0,0-36-245,0-6-15,0 0 0,1 0 0,-1 0 0,1 0 0,0-1 0,1 1 0,2 7 0,-4-10-117,1-1 0,0 1 0,0 0-1,0 0 1,1-1 0,-1 1 0,0-1 0,1 1 0,-1-1 0,1 1 0,-1-1-1,1 0 1,-1 0 0,1 0 0,0 0 0,0 0 0,0 0 0,-1 0 0,5 0-1,-2 0 49,0-1-1,-1 0 0,1 0 0,0 0 0,0 0 0,0-1 0,-1 0 0,1 0 1,0 0-1,-1 0 0,1 0 0,-1-1 0,1 1 0,-1-1 0,1 0 0,-1 0 1,0-1-1,5-3 0,3-4 159,0-1-1,-1 0 1,15-20 0,83-125 2374,-83 119-899,-23 34-1118,0 0 1,0-1 0,-1 1 0,1-1 0,-1 1-1,0-1 1,0 1 0,-1-1 0,2-5 0,-2 8-303,0 1 1,0 0-1,0-1 1,0 1 0,0 0-1,0-1 1,0 1-1,0 0 1,0-1-1,0 1 1,-1 0 0,1-1-1,0 1 1,0 0-1,0 0 1,0-1 0,0 1-1,0 0 1,-1-1-1,1 1 1,0 0-1,0 0 1,-1 0 0,1-1-1,0 1 1,0 0-1,-1 0 1,1 0 0,0-1-1,0 1 1,-1 0-1,1 0 1,0 0-1,-1 0 1,1 0 0,0 0-1,-1 0 1,1 0-1,0-1 1,-1 1 0,1 0-1,0 0 1,-1 1-1,1-1 1,0 0 0,0 0-1,-1 0 1,1 0-1,0 0 1,-1 0-1,1 0 1,0 0 0,-1 1-1,1-1 1,0 0-1,0 0 1,-1 0 0,1 1-1,0-1 1,-1 0-1,-1 2 0,-1 0 0,0 0 0,1 0-1,-1 1 1,-3 3 0,-4 7 34,1 0-1,0 1 1,1 0 0,1 1 0,-7 16 0,-21 82 465,32-104-372,1 1-1,0 0 0,0-1 1,1 1-1,1 0 0,-1 0 1,3 17-1,-1-19 77,-1-8-215,0 0 1,0 0 0,0 0 0,1 0-1,-1 0 1,0 0 0,0 0 0,0 0-1,0 0 1,0 0 0,0 0 0,0 0 0,0 0-1,0 0 1,0 0 0,0 0 0,0 0-1,0 0 1,0 0 0,0 0 0,0 0-1,0 0 1,0 0 0,0 0 0,0 0-1,0 0 1,0 0 0,0 0 0,0 1 0,0-1-1,0 0 1,0 0 0,5-8 59,9-14-47,-1 0 0,13-30 1,16-28-261,-33 70-23,-9 10 254,1 0 1,-1 0-1,0-1 0,0 1 1,0 0-1,1 0 1,-1 0-1,0 0 1,0 0-1,0 0 1,1 0-1,-1 0 1,0 0-1,0 0 1,0 0-1,1 0 0,-1 0 1,0 0-1,0 0 1,0 0-1,1 0 1,-1 0-1,0 0 1,0 0-1,0 0 1,0 0-1,1 0 1,-1 1-1,0-1 0,0 0 1,2 2-23,-1 0 1,0-1-1,0 1 1,-1 0-1,1 0 1,0 0-1,-1 0 0,1 3 1,1 2 144,2 4-79,5 19 54,14 33 1,-21-60-62,0 1 0,0-1 0,0 1 0,1-1 0,-1 0 0,1 1 0,0-1 1,0-1-1,0 1 0,1 0 0,-1-1 0,0 0 0,1 1 0,7 2 0,-6-3 14,1 0-1,-1 0 0,1-1 0,-1 0 0,1 0 0,-1 0 0,1-1 0,0 1 0,0-2 0,10 0 0,-2-2 15,0-1-1,-1 0 1,1-1-1,-1-1 1,0 0 0,0 0-1,-1-2 1,0 1 0,0-1-1,-1-1 1,0 0-1,11-12 1,6-10 123,0 0-1,42-67 1,-48 64-103,0-1 1,23-55 0,-28 44-43,-3 0 0,9-52 0,18-104-400,-69 377-86,9-67 65,-9 211 0,27-260-752,-3 49-5356,-1-64 124,5-26 3835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3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13 125 10464,'-13'-12'4736,"31"7"-4096,-9 2 767,9 3-895,10-8 352,7 4-512,2-9-256,-2 6-96,6-9-640,-6 4 352,6-4-2975,-6 7 1791,15-2-4096,-5 2 3136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37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22 464 4992,'-18'0'1589,"18"0"-1560,0 0 0,0 0-1,-1-1 1,1 1 0,0 0 0,0 0-1,0 0 1,0 0 0,0 0 0,0 0-1,0 0 1,0 0 0,0 0 0,0 0-1,-1 0 1,1 0 0,0 0 0,0 0-1,0 0 1,0 0 0,0 0 0,0 0-1,0 0 1,0 0 0,-1 0 0,1 0 0,0 0-1,0 0 1,0 0 0,0 0 0,0 0-1,0 0 1,0 0 0,0 0 0,0 0-1,0 1 1,-1-1 0,1 0 0,0 0-1,0 0 1,0 0 0,0 0 0,0 0-1,0 0 1,5 6 4906,-1-4-4432,1-1 0,0 1 0,0-1 0,0 0 0,0 0 0,1-1 0,-1 1 0,0-1 0,0 0 0,0-1 0,7 0 0,4-2 242,1 0 1,17-8-1,-20 6-537,-1-1 1,0 0-1,-1-1 1,0 0-1,0-1 0,0-1 1,-1 0-1,0 0 1,-1-1-1,11-14 0,6-9 88,-2-1-1,24-43 1,-20 24 56,-17 29-131,20-29 0,-28 46-201,2-2 57,-4 10-66,-1 5-49,-9 97 102,8-88-42,-2 74 347,3-75-219,0 0 0,1 0 0,1 0 0,6 18 0,-9-30-100,1 1 1,0-1-1,0 0 0,-1 0 1,2 0-1,-1-1 1,0 1-1,0 0 0,1 0 1,-1-1-1,0 1 1,1-1-1,2 3 0,-3-3-14,1-1 0,-1 1 0,0-1 0,1 1-1,-1-1 1,0 0 0,1 1 0,-1-1 0,0 0 0,1 0-1,-1 0 1,1 0 0,-1 0 0,1 0 0,-1 0-1,0 0 1,1-1 0,-1 1 0,0-1 0,1 1-1,0-1 1,7-4 56,0 1 1,-1-1-1,1 0 0,13-13 0,29-30 135,-20 18-115,199-163-75,-141 122-111,-84 67-40,0 1 0,0-1-1,0 1 1,10-4 0,-15 7 106,0 0-1,1 0 1,-1 0-1,1 0 1,-1 0-1,0 0 1,1 0-1,-1 0 1,0 0-1,1 0 1,-1 0-1,0 0 1,1 0-1,-1 0 1,0 0-1,1 0 1,-1 1-1,0-1 1,1 0-1,-1 0 1,0 0-1,1 1 1,-1-1-1,0 0 1,0 0-1,1 1 1,-1-1-1,0 0 1,0 1-1,1-1 1,-1 0-1,0 1 1,0-1-1,0 0 1,0 1-1,0-1 1,0 0-1,1 1 1,-1-1-1,0 0 1,0 1-1,0-1 1,0 1-1,0-1 1,0 0-1,0 1 1,-1-1-1,0 23-65,1-23 71,-8 63 61,-27 96 1,31-138-102,4-17 15,-1 0 0,0 1 0,0-1 0,0 0 0,0 1 0,-1-1 0,-3 8 1,5-14-43,0 1 1,0 0 0,0 0-1,0 0 1,0-1 0,0 1-1,1 0 1,-1 0 0,0 0-1,1 0 1,-1 0 0,1-1-1,0 1 1,0-1 0,5-2-255,-1 0 1,0 0-1,1 1 1,0 0 0,0 0-1,0 0 1,0 1 0,12-3-1,-12 4-517,-1 0 0,1 0-1,0 1 1,0 0 0,0 0-1,8 1 1,-12 0 108,1-1 0,-1 1 1,1 0-1,-1-1 0,1 1 1,-1 0-1,1 1 0,-1-1 1,4 3-1,-2-2-943,4 5-750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38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32 7040,'-27'-20'3200,"22"17"-2752,0-2-192,10 5-224,-5-3-1216,0 6 640,10-3-2816,7 0 1888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38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3808,'0'0'3194,"2"4"-1092,1 1-1667,0 1 1,0-1 0,0 1-1,0 0 1,-1-1 0,0 1-1,0 0 1,-1 1 0,0-1-1,0 0 1,0 0 0,-1 1-1,1-1 1,-2 0 0,0 8-1,0-12-299,1 1 1,-1-1-1,0 0 0,-1 1 0,1-1 0,0 0 0,-1 0 1,1 0-1,-1 0 0,0 0 0,0 0 0,1 0 1,-1-1-1,0 1 0,0-1 0,-1 1 0,1-1 0,0 0 1,0 1-1,-1-1 0,1-1 0,-3 2 0,-4 1 20,0-1-1,0 0 1,0 0-1,-14 1 0,5-2 155,1-1 1,-1 0-1,1-1 0,-1-1 0,1-1 0,-30-8 0,31 7 514,8 1 205,14 4-119,4 1-652,1-1 1,-1-1 0,16-1 0,4 1 18,5 1-384,93 2 820,-65-6-2946,-2-6-4135,-42 8 3462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4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1155 6048,'-1'-1'386,"1"0"0,-1 0 0,1 0 0,-1 0 0,1 0 0,0 0 1,-1 0-1,1 0 0,0-1 0,0 1 0,0 0 0,0 0 0,0 0 0,0 0 0,0 0 1,0 0-1,0 0 0,1-3 0,7-19 1034,-8 22-1366,54-120 1916,-45 103-1721,1-4-58,1 2 0,2 0 0,0 0 1,27-30-1,-6 15 104,48-38 0,-34 31 208,56-63 0,-75 73-60,-3-2 1,44-72-1,-66 99-263,0 0 0,-1-1 0,5-11 0,-7 11-85,-4 7-237,-9 12-216,8-7 363,-62 67-178,-75 102 0,129-157 217,1 1 1,-17 32-1,25-42 3,0-1 1,1 0-1,0 1 0,0-1 0,0 1 0,1 0 0,0 0 1,0-1-1,1 1 0,0 0 0,0 0 0,2 7 0,-2-12-11,0 0-1,1 0 0,0 0 0,-1-1 0,1 1 1,0 0-1,0 0 0,0-1 0,0 1 1,0-1-1,1 1 0,-1-1 0,0 1 0,1-1 1,-1 0-1,1 0 0,-1 0 0,1 1 1,-1-2-1,1 1 0,0 0 0,0 0 1,-1 0-1,1-1 0,0 1 0,0-1 0,0 1 1,0-1-1,3 0 0,3 0 43,1 0 1,-1 0-1,0-1 1,-1 0-1,1-1 0,8-2 1,17-5 36,0-2 0,-1-1 1,0-2-1,-1-1 0,-1-2 1,0 0-1,44-36 0,-19 3-64,93-109 0,-29 21 151,76-91 150,-186 217-372,-1 3 4,0 0 0,-1-1 0,0 0-1,-1-1 1,8-17 0,-13 27 10,-1 1 0,0 0 0,0 0 0,0 0 0,0-1 0,1 1 0,-1 0 0,0 0 0,0-1 0,0 1 0,0 0 0,0 0 0,0-1 0,0 1 0,0 0 0,0 0-1,0-1 1,0 1 0,0 0 0,0 0 0,0-1 0,0 1 0,0 0 0,0 0 0,0-1 0,0 1 0,0 0 0,0 0 0,0-1 0,0 1 0,-1 0 0,1 0 0,0-1 0,0 1 0,0 0 0,0 0 0,-1 0 0,1-1 0,-16 6-319,14-4 307,-5 2-16,0 1 1,1-1-1,-1 1 1,1 0 0,-10 9-1,-12 16 66,1 2 0,1 1 0,-22 36 0,-92 166 359,67-106-120,20-33-170,-38 60 678,90-155-47,1-6-581,2-6-208,5-4-43,2 1 1,-1 0-1,2 0 0,0 1 0,1 0 0,23-24 1,-33 37 76,-1 1 0,1-1 1,-1 1-1,1-1 0,-1 1 1,1-1-1,-1 1 1,1 0-1,0-1 0,-1 1 1,1 0-1,-1-1 1,1 1-1,0 0 0,0 0 1,-1-1-1,1 1 0,0 0 1,-1 0-1,1 0 1,1 0-1,-1 1 12,-1-1 0,1 0 0,-1 1 0,1-1 0,-1 0 0,0 1 0,1-1 0,-1 1-1,1-1 1,-1 1 0,0-1 0,0 1 0,1-1 0,-1 1 0,0-1 0,0 1 0,1 0 0,-1-1 0,0 1 0,0 0 0,1 7 7,0 0 0,-1-1 1,-1 12-1,1-9 39,0 5-12,0-1 0,1 0-1,1 1 1,0-1 0,5 15-1,-6-25 11,1 1-1,-1-1 0,1 0 1,0 0-1,1 0 1,-1 0-1,1 0 0,-1 0 1,1 0-1,0-1 0,1 0 1,-1 1-1,0-1 1,1-1-1,0 1 0,0 0 1,0-1-1,0 0 0,0 0 1,5 2-1,0-2 26,0 1 0,1-2 0,-1 1 0,1-1 0,0-1 0,-1 0 1,1 0-1,0-1 0,-1 0 0,1-1 0,10-3 0,9-3 113,0-2 0,33-16 1,-39 15-117,-8 6-1,0-2 0,0 0 0,-1-1 0,-1-1 0,25-19-1,-25 17-13,-1-2 0,11-15 0,-19 23-88,0-1-1,0 0 1,-1 0 0,1 0 0,-1 0-1,-1-1 1,5-12 0,-7 19 31,0-1 0,0 1-1,0 0 1,0-1 0,0 1 0,0-1 0,0 1 0,0 0 0,0-1-1,0 1 1,0-1 0,0 1 0,0-1 0,0 1 0,0 0 0,0-1-1,0 1 1,0-1 0,-1 1 0,1 0 0,0-1 0,0 1 0,0 0-1,-1-1 1,1 1 0,0 0 0,-1-1 0,1 1 0,0 0 0,-1-1-1,0 1-10,0 0 0,0-1-1,0 1 1,0 0-1,0 0 1,0 0 0,0 0-1,0 0 1,0 0 0,0 0-1,0 1 1,-2-1 0,-2 2-6,-1 0 1,1 0 0,0 0-1,-7 4 1,6-2 63,0 1 0,0-1 0,0 1 0,-9 10 0,13-13-19,1 0 0,-1 1 0,0-1 0,1 0 0,-1 1 0,1-1 0,0 1 0,0-1 0,0 1 0,0-1-1,0 1 1,1 0 0,-1-1 0,1 1 0,0 0 0,0 5 0,1-1 4,0 0 0,1 0 1,0 0-1,0 0 0,1 0 0,-1-1 0,2 1 0,-1-1 0,1 1 0,0-1 1,0-1-1,6 8 0,-3-6-466,1 1 1,0-1-1,1 0 1,-1-1-1,1 0 0,0 0 1,16 7-1,-23-12 79,0 0 0,0-1 0,1 1 0,-1 0 0,0-1-1,0 0 1,1 1 0,-1-1 0,0 0 0,5 0 0,-6-1-195,1 1 0,0 0 1,0-1-1,0 0 1,0 1-1,-1-1 0,1 0 1,0 0-1,-1 0 0,1 0 1,0 0-1,-1 0 1,2-3-1,11-7-2238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43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11 115 8384,'-10'0'3808,"20"0"-3328,8-3 1952,3 3-1440,51-12 223,14 4-735,27-12-160,-1-4-192,22-4-96,-3 8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0:10.25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463 87 2720,'-3'-16'822,"1"7"-508,0 1 1,0 0-1,-5-13 1,7 19-255,-1 1 1,1 0-1,-1-1 1,0 1-1,0 0 1,1-1-1,-1 1 1,0 0-1,0 0 1,0 0-1,-1-1 1,1 1-1,0 1 1,0-1-1,-1 0 1,1 0-1,0 0 1,-1 1-1,1-1 1,0 0 0,-1 1-1,1-1 1,-1 1-1,1 0 1,-4-1-1,4 2-50,-1-1-1,0 0 0,1 1 1,-1-1-1,1 1 1,-1-1-1,0 1 0,1 0 1,-1 0-1,1-1 0,0 1 1,-1 0-1,-1 3 1,-18 18-4,14-14 16,-57 75 135,34-42 38,8-10-117,0 1 1,2 1-1,2 1 0,0 1 0,-12 38 0,-58 259 1045,75-274-672,-16 76 1303,19-97 1158,12-70-2439,11-62-1,-4 36-291,-5 33-185,29-174-182,-27 175 140,2 0-1,0 0 0,1 0 1,2 1-1,22-39 0,-28 55-140,-4 6 100,0 0 0,1 0 0,-1 0 0,0 0 1,1 0-1,2-3 0,-3 5 71,0-1 0,-1 1 0,1 0 1,0-1-1,-1 1 0,1 0 0,0 0 1,-1 0-1,1-1 0,0 1 0,-1 0 0,1 0 1,0 0-1,0 0 0,-1 0 0,1 0 1,0 0-1,-1 1 0,1-1 0,0 0 0,-1 0 1,1 0-1,0 1 0,-1-1 0,1 0 0,0 1 1,0 0-1,3 1-22,-1 1 1,1 0 0,-1 0-1,0 0 1,0 0-1,0 0 1,0 1-1,-1 0 1,1-1-1,-1 1 1,4 8 0,1 5-66,8 27 1,-15-43 100,65 248 39,-22-136 571,-43-113-582,0 1-1,0 0 0,0-1 0,0 1 0,1-1 1,-1 1-1,0 0 0,0-1 0,1 1 1,-1-1-1,0 1 0,1-1 0,-1 1 1,0-1-1,1 1 0,-1-1 0,1 1 0,-1-1 1,1 0-1,-1 1 0,1-1 0,-1 0 1,1 1-1,0-1 0,0 0 0,0 0-2,0 0 0,-1-1 0,1 1 0,0 0 0,-1-1 0,1 1 0,-1-1 0,1 1 0,0-1 0,-1 1 0,1-1 0,-1 1 0,0-1 0,1 1 0,-1-1 0,1 0 0,-1 1 0,0-1 0,1 0 0,-1 1 0,0-1 0,0 0 0,1 0 0,-1 1 0,0-2 0,4-17 162,-1 0 0,0-1 1,0-33-1,-1 14-100,2-23-78,-3-1 0,-6-63 1,3 91-206,2 27 47,-1 0-1,1-1 1,-1 1-1,-4-12 1,6 25-109,-1 0-1,-1 0 1,1 0 0,-1 0-1,-1 6 1,-4 31 275,6-33 333,0 0 0,-1 0 0,-3 17 0,3-26-297,0-1 0,1 1 1,-1-1-1,0 1 0,1-1 0,-1 0 0,0 1 0,1-1 0,-1 0 0,1 1 1,-1-1-1,1 0 0,0 0 0,-1 0 0,1 1 0,0-1 0,0 0 0,-1-1 1,1 0 22,-5-13-224,1 0 1,1-1 0,-2-28 0,4-51-3512,1 53 1796,0-31-2892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0:0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1503 1984,'-6'4'576,"0"-1"0,-1 0 0,1-1 0,-1 0 0,1 0 0,-1 0 0,-7 0 0,4 0 215,0 1 0,-15 5 0,20-6-328,-1 1 0,0-1 0,0 0 0,0 0 0,0-1 0,-1 0-1,1 0 1,0 0 0,0-1 0,-1 0 0,1 0 0,0 0 0,-1-1 0,-9-2 0,15 2-390,0 0 0,0 1 0,0-1 0,0 0 0,0 0 0,0 1 0,0-1 0,0 0 0,1 0 0,-1 0 0,0 0 0,1 0 0,-1 0 0,0 0 0,1 0 0,-1-1 0,1 1 0,0 0 0,-1 0-1,1-2 1,-4-24 745,4 21-603,0-13 50,0 1-1,1 0 1,1 0-1,0 1 1,8-28-1,-7 32-171,37-132 659,-32 124-647,1 0 0,1 1 0,1 0 0,1 1 0,0 1 0,27-31 0,-6 14 199,2 1 1,42-33-1,-55 52 71,43-24-1,-62 37-344,2-1 6,-1 1 0,1 0 1,0 0-1,0 0 1,0 1-1,10-2 1,-14 2-17,1 1 1,0 0-1,-1 0 1,1 0-1,0 0 1,-1 0-1,1 0 1,0 1-1,-1-1 1,1 1-1,0-1 1,-1 1-1,1-1 1,-1 1-1,1 0 1,-1 0-1,1 0 1,-1 0-1,0 0 1,1 0 0,-1 0-1,0 0 1,0 0-1,2 2 1,1 4 71,-1 0 1,1 0 0,-1 0-1,-1 1 1,1-1 0,-1 1 0,0 0-1,-1-1 1,0 1 0,0 0-1,-1 10 1,-1 10-76,-8 50 0,6-60 10,2-12-8,1-3-11,0-1-1,0 0 0,-1 0 1,1 0-1,-1 0 0,1 0 1,-1 0-1,-1 3 0,12-19 2,1 1 0,0 0 0,1 1 0,0 1 0,1-1 0,1 2 0,26-16 0,-1 4-26,78-32 0,-115 53 28,6-2-54,0 0 0,1 0 1,-1 1-1,13-2 1,-20 4 42,0-1 0,0 1 0,0 0 0,0 0 1,0 0-1,0 0 0,0 0 0,0 0 0,0 0 1,0 0-1,0 0 0,0 1 0,0-1 0,0 0 1,0 1-1,0-1 0,0 1 0,0-1 0,0 1 1,-1-1-1,1 1 0,0 0 0,0-1 0,-1 1 1,1 0-1,0 0 0,-1-1 0,1 1 0,0 0 1,-1 0-1,1 0 0,-1 0 0,0 0 0,1 0 1,-1 0-1,0 0 0,1 0 0,-1 0 0,0 0 1,0 0-1,0 0 0,0 0 0,0 0 0,0 0 1,0 0-1,0 0 0,-1 0 0,1 0 0,-1 1 1,-1 5 36,0 1 1,-1-1-1,1 0 1,-2 0-1,1 0 1,-1 0-1,-9 11 1,7-8-90,-1 0 0,-6 15 0,11-17 64,3-6 128,12-9 230,3-3-311,191-120-502,-120 71 406,-86 57 24,0 2 0,0-1-1,0 0 1,-1 1 0,1-1 0,0 1 0,0-1 0,0 1-1,0-1 1,0 1 0,0-1 0,0 1 0,0 0 0,2-1 0,-3 3 8,1 0 0,-1 0 1,0 0-1,1 0 1,-1 0-1,0 0 0,-1 3 1,1-2 3,-1 15 56,-1 1 0,-6 26 0,1-9 15,4-16-7,-12 87-98,13-88 31,2-1-1,0 1 1,5 34 0,-4-46 61,0-1 0,1 1 0,0 0 0,3 7 0,-4-13-45,-1-1 0,0 1 0,0 0 0,1 0 1,-1-1-1,0 1 0,1 0 0,-1 0 0,1-1 0,-1 1 0,1-1 0,-1 1 0,1 0 0,0-1 0,-1 1 0,1-1 0,-1 1 0,1-1 1,0 0-1,0 1 0,-1-1 0,1 0 0,0 1 0,0-1 0,-1 0 0,1 0 0,0 0 0,0 0 0,0 0 0,-1 0 0,1 0 0,0 0 1,0 0-1,0 0 0,-1 0 0,1 0 0,0 0 0,0-1 0,-1 1 0,1 0 0,0-1 0,0 1 0,-1 0 0,1-1 0,0 1 0,-1-1 1,1 1-1,-1-1 0,1 1 0,0-2 0,10-9 57,-1 0 0,-1-1 0,15-24 0,7-8 60,-12 21-119,1 0-1,2 1 1,0 1 0,29-22-1,-6 12-155,72-40-1,-104 64 69,0 0 1,27-8-1,-36 14 39,0-1 0,0 1-1,0 1 1,0-1 0,1 1 0,-1-1-1,0 1 1,1 0 0,-1 1 0,0-1-1,0 1 1,1 0 0,-1 0 0,6 2 0,8 6 5,0 0 0,23 17 0,-32-20 93,0 0 0,1 0-1,10 3 1,-19-8 218,12-6 171,-11 3-477,0 0 0,0 0 0,0 0 0,-1 0 0,1 0-1,-1 0 1,1-1 0,-1 1 0,0 0 0,0-1 0,0 1 0,0-1 0,0 0-1,-1 1 1,1-1 0,-1 0 0,0 1 0,1-1 0,-1 0 0,-1-4-1,1 1-37,0 1-1,-1 0 1,0-1-1,0 1 1,0-1-1,-1 1 1,0 0-1,0 0 1,0 0-1,-3-5 1,4 8 65,0 0 0,-1 1 0,1-1 0,0 1 0,-1-1 0,1 1 0,-1 0 0,1-1 0,-1 1 1,0 0-1,1 0 0,-1 0 0,0 0 0,0 1 0,0-1 0,0 0 0,-2 0 0,1 1-1,0 0 0,0 0-1,-1 0 1,1 0 0,0 0-1,0 1 1,0-1 0,0 1-1,0 0 1,-4 1 0,-6 4-6,1 1-1,-1 0 1,1 0 0,-11 10 0,16-12 8,-6 5 44,0 1 0,0 0-1,1 1 1,0 0 0,1 1-1,-15 23 1,21-28-13,0 1 1,0 0-1,1-1 0,0 1 1,1 1-1,0-1 0,0 0 1,1 1-1,1 0 0,-1-1 1,1 1-1,1 18 1,1-22 45,0 0-1,0 0 1,0 0 0,1 0 0,0-1 0,0 1 0,0 0 0,1-1 0,6 11 0,-8-14-57,0-1-1,1 1 1,-1-1-1,0 0 1,0 1-1,1-1 1,-1 0-1,1 0 1,-1 0-1,1 0 1,0 0-1,-1 0 1,1 0 0,0 0-1,0-1 1,-1 1-1,1-1 1,0 1-1,0-1 1,0 0-1,0 1 1,0-1-1,0 0 1,0 0-1,-1-1 1,1 1-1,0 0 1,0-1-1,0 1 1,0-1-1,-1 1 1,1-1-1,0 0 1,3-2 0,4-2-22,-1-1 0,1-1 1,-1 1-1,14-16 1,27-36-325,-33 38 187,47-64-36,-45 55-422,-22 35 462,0-1-1,0 1 1,1 0-1,-3 7 1,0 10 46,2-1 1,0 1 0,0 41-1,4-60 106,0 0-1,1 0 1,0 1 0,0-1-1,0 0 1,0 0-1,4 7 1,-5-10-10,1 0 0,-1 1-1,1-1 1,-1 0 0,1 0 0,0 0 0,0 1 0,0-1 0,0 0-1,0 0 1,0 0 0,0 0 0,0-1 0,0 1 0,0 0 0,0 0-1,1-1 1,-1 1 0,0 0 0,1-1 0,-1 0 0,0 1-1,1-1 1,-1 0 0,0 1 0,3-1 0,-1-1-10,0 1 0,1-1 1,-1 0-1,0 0 0,0-1 0,0 1 0,0 0 1,-1-1-1,1 0 0,4-3 0,25-25-244,-15 13 165,103-88-221,-92 84 285,-1-1 1,-1-1 0,-1-2 0,39-49 0,-28 21 69,-3-2 1,42-92 0,-48 88 19,61-145 98,-75 170-162,-2-1-1,-2-1 1,10-67-1,-16 57 1,3-19-216,-6 64-283,-3 5 194,-6 17 114,-10 30 267,-20 48-86,23-61 117,-18 64-1,15-18 13,5 1 0,-7 128 1,19-183-117,1-9 54,0 1-1,2-1 1,3 29 0,-3-44-27,1 0 0,-1 0 0,1 0 0,0 0 0,1 0 0,0 0 0,-1-1 0,2 1 0,-1-1 1,1 1-1,0-1 0,0-1 0,0 1 0,0 0 0,9 6 0,-9-8-13,0 0 0,1 0 0,-1 0 0,0 0 0,1-1 0,0 0 0,-1 0 0,1 0 0,0-1 0,0 1 0,0-1 0,0 0 0,0-1 0,0 1 0,1-1 0,-1 0 0,0 0 0,0-1 0,6 0 0,6-1-58,-12 1-18,1 1 1,-1-1-1,0 0 1,0-1-1,1 1 1,4-3 0,-8 3 44,7-3-57,-1 0 0,0-1 0,0 1 1,-1-2-1,1 1 0,10-11 0,-15 12 35,0 0 0,0 0 0,-1 0 0,1 0 0,-1 0 0,0-1 0,0 1 0,-1-1 0,1 1 1,-1-1-1,0 0 0,1-9 0,-2 6 17,0 0 0,0 1 1,0-1-1,-1 0 1,0 1-1,-1-1 1,-2-9-1,3 16 3,1 0 0,0 0 0,0 0 0,-1 0 0,1 0 0,0 0 0,-1 0 0,1 0 1,-1 0-1,1 0 0,-1 0 0,0 0 0,1 0 0,-1 0 0,0 1 0,0-1 0,1 0 0,-1 0 0,0 1 0,0-1 0,0 1 0,0-1 0,0 1 1,0-1-1,0 1 0,0 0 0,0-1 0,0 1 0,0 0 0,0 0 0,0 0 0,0 0 0,0 0 0,-1 0 0,1 0 0,0 0 0,0 0 0,0 0 1,0 1-1,0-1 0,0 0 0,0 1 0,0-1 0,-1 1 0,-1 1 5,0 0-1,0 0 1,1 0-1,-1 0 1,0 0 0,1 1-1,-1-1 1,1 1 0,0-1-1,0 1 1,0 0 0,-2 4-1,-5 14 111,1 0 1,0 1-1,1 0 0,2 0 0,-6 39 0,10-48 9,1 0-1,0 0 1,0 0-1,2 0 1,-1-1-1,2 1 1,-1 0-1,2-1 0,0 0 1,0 0-1,11 20 1,-14-30-100,-1 0 0,1-1 1,0 1-1,1 0 0,-1-1 0,0 1 1,0-1-1,1 0 0,-1 1 0,1-1 1,-1 0-1,1 0 0,-1 0 1,1 0-1,0 0 0,0 0 0,-1 0 1,1 0-1,0-1 0,0 1 0,0-1 1,0 0-1,0 1 0,0-1 0,0 0 1,0 0-1,-1 0 0,1 0 0,0-1 1,0 1-1,0 0 0,3-2 0,4-1-35,0-1 0,0 0 0,-1-1 0,1 0 0,9-8 0,-2 2-54,49-28 134,41-28 51,-63 37 11,-10 9-167,35-33 0,-61 48 30,-5 4-67,1-1 0,-1 1 0,1 0 0,0 0 0,0-1 0,0 2 0,5-4 0,-6 5 83,1 0 1,-1-1-1,0 1 0,1 0 1,-1 0-1,1 0 0,-1 0 1,0 1-1,1-1 0,-1 1 1,0-1-1,0 1 1,1 0-1,1 1 0,0-1-8,-1 1-1,1 0 1,-1-1-1,0 1 1,0 1-1,0-1 0,0 0 1,0 1-1,-1-1 1,1 1-1,-1 0 1,1 0-1,-1 0 1,0 0-1,0 1 1,0-1-1,-1 0 0,1 1 1,-1-1-1,0 1 1,1 4-1,1 7 78,-1 0 1,-1 0-1,0-1 0,-2 18 0,0-7 97,10 118 9,-7-124-144,-2-17-30,0 0-1,1 0 1,-1 0-1,0 0 1,1 0-1,0 0 1,0 1-1,-1-2 1,1 1-1,0 0 1,1 0-1,-1 0 1,0 0-1,2 1 1,-2-2 12,0-1 0,-1 1 1,1-1-1,0 1 0,0-1 1,0 0-1,0 1 0,-1-1 1,1 0-1,0 0 0,0 0 1,0 1-1,0-1 0,0 0 1,0 0-1,0 0 0,0 0 1,0-1-1,0 1 0,0 0 1,0 0-1,-1-1 0,1 1 1,0 0-1,0-1 0,0 1 1,0-1-1,-1 1 1,1-1-1,0 1 0,0-1 1,-1 1-1,1-1 0,0 0 1,0-1-1,10-10 69,0-1 1,-1 0-1,16-28 0,6-7-117,-30 45 28,16-22 74,1 1-1,35-34 1,-35 34-322,-16 20 24,-11 16 101,3-2 129,0 0 1,1 0 0,0 1 0,1-1 0,0 1 0,1-1 0,0 1 0,1 0 0,0 0 0,0 12 0,1-16 10,1 0 0,-1 0 0,1-1 1,1 1-1,2 9 0,-3-13-7,0 0 0,0 0 1,1 0-1,-1 0 1,1 0-1,0 0 0,0 0 1,0 0-1,0-1 1,0 1-1,1-1 0,-1 0 1,5 3-1,-2-2 13,1 0 0,0 0 0,0-1 0,1 1 1,-1-2-1,0 1 0,1-1 0,-1 0 0,1 0 0,12-1 0,3 0-10,-1-2-1,24-5 1,-14 0-27,0-1-1,-1-1 0,38-18 1,85-48-82,-26 11 62,-20 10 40,-89 42-241,-18 12 237,0 0 0,1 0 0,-1 0 0,0 0 0,0 0 0,0 0 0,0-1 0,0 1 0,0 0 0,0 0 0,0 0 0,0 0 1,1 0-1,-1 0 0,0 0 0,0 0 0,0 0 0,0 0 0,0 0 0,0-1 0,0 1 0,0 0 0,0 0 0,0 0 0,0 0 0,0 0 0,0 0 0,0 0 0,0 0 0,0-1 0,0 1 0,0 0 1,0 0-1,0 0 0,0 0 0,0 0 0,0 0 0,0 0 0,0-1 0,0 1 0,0 0 0,0 0 0,0 0 0,0 0 0,0 0 0,-13 2-111,3 1 111,0 1 1,-1 1-1,1-1 1,1 2 0,-1-1-1,1 1 1,0 1-1,0 0 1,-8 9 0,6-6 44,2 1 0,-1 1 1,2-1-1,-1 1 1,2 1-1,-11 22 1,9-17 10,6-11-12,-1 0-1,1 0 1,0 0-1,1 0 0,0 0 1,0 0-1,-2 13 1,4-19-33,0-1 1,0 1 0,0 0-1,0-1 1,0 1 0,0-1 0,0 1-1,0-1 1,0 1 0,1 0-1,-1-1 1,0 1 0,0-1 0,0 1-1,1-1 1,-1 1 0,0-1-1,0 1 1,1-1 0,-1 1-1,1-1 1,-1 1 0,1 0 0,0-1-10,-1 0 1,1 0 0,-1 0 0,1 0 0,-1 0 0,1 0 0,-1 0 0,1-1-1,-1 1 1,1 0 0,-1 0 0,1 0 0,-1 0 0,1-1 0,-1 1-1,1 0 1,-1-1 0,1 1 0,-1 0 0,1-1 0,22-25-181,-21 23 187,17-21-27,77-93-218,-94 116 241,5-7-131,1-1 0,8-13 0,-22 34 110,0 0 1,0 0-1,1 0 1,1 1-1,0 0 1,1 0-1,1 0 0,-3 25 1,5-27 33,1 0 1,0 0-1,3 14 1,-4-22 5,1 1 1,0-1 0,0 0-1,1 1 1,-1-1 0,1 0-1,-1 0 1,1 0 0,0 0-1,0 0 1,0-1 0,1 1-1,-1 0 1,4 2 0,-1-2-5,0 0 0,0 0 0,1-1 1,-1 1-1,0-1 0,1 0 0,0-1 0,-1 0 1,7 1-1,4 0 81,0-1 0,16-1 0,-15-1-64,0-1 0,0-1 0,0-1 0,0 0-1,0-1 1,-1 0 0,0-2 0,0 0 0,18-11 0,13-12 25,65-53 0,-28 19 100,-36 30-107,0 0-23,44-39-1,-62 46 18,-2-2-1,-1 0 0,-1-2 0,-2-1 0,-1-1 1,20-38-1,-37 59-39,5-9-10,0-1-1,-1 0 1,7-27 0,-16 48-1,-1 0 1,0 0-1,1 0 1,-1 0 0,0 0-1,0 0 1,0 0-1,0 0 1,0 0-1,0-1 1,0 1-1,0 0 1,0 0 0,0 0-1,-1 0 1,1 0-1,0 0 1,-1 0-1,0-2 1,0 3 1,1 0 0,0 0 0,-1 0-1,1-1 1,0 1 0,-1 0 0,1 0 0,0 0 0,-1 0 0,1 0 0,0 0 0,-1 0 0,1 0-1,-1 0 1,1 0 0,0 0 0,-1 0 0,1 0 0,-1 0 0,1 0 0,0 0 0,-1 0-1,-15 10-74,-22 25-29,-47 54-1,-28 50 91,90-107-271,1 1-1,1 1 1,-29 65-1,36-63-2517,-18 69-1,20-52 744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0:01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85 123 9568,'-58'-40'4320,"40"12"-3776,10 13-1536,8 7 416,0-12-832,8 8 832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0:02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 11136,'-5'-6'5056,"19"9"-4417,-1 0-1598,10 2 383,44-1 384,9 1 128,45-2 32,2 0 0,52-3-3776,-4 5 2080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0:04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1084 2240,'-1'1'194,"-7"18"814,7-8 3379,1-11-4297,1 1 0,-1-1-1,0 0 1,1 0 0,-1 1-1,1-1 1,-1 0 0,0 0 0,1 1-1,-1-1 1,1 0 0,-1 0 0,0 0-1,1 0 1,-1 0 0,1 0-1,-1 0 1,1 0 0,-1 0 0,1 0-1,0 0 112,1 0-37,0-1-1,0 0 0,0 0 1,0 0-1,0 0 0,0 0 1,0 0-1,0-1 0,0 1 1,-1-1-1,1 1 0,-1-1 1,1 1-1,1-4 0,20-32 819,-21 34-878,72-123 1599,-55 98-1316,0 2 0,35-38 0,0 12 45,35-39 171,14-44 393,-89 112-744,0 0 0,-2-1 0,0 0 0,10-35 0,-19 39-43,-3 20-208,0 0-1,0 0 1,0-1-1,0 1 1,0 0-1,0 0 1,0 0 0,0 0-1,0 0 1,0-1-1,0 1 1,0 0-1,0 0 1,0 0-1,0 0 1,0 0-1,0 0 1,0 0-1,-1-1 1,1 1 0,0 0-1,0 0 1,0 0-1,0 0 1,0 0-1,0 0 1,0 0-1,-1 0 1,1 0-1,0 0 1,0 0-1,0 0 1,0 0 0,0 0-1,-1 0 1,1 0-1,0 0 1,0 0-1,0 0 1,0 0-1,0 0 1,-1 0-1,1 0 1,-12 9-37,-42 50-268,-91 130 0,135-172 278,0 0 0,1 1 1,-8 22-1,13-30 81,1 1 0,0-1 0,1 1-1,0 0 1,1 0 0,0 0 0,1 14 0,0-23-24,0 1 1,1-1-1,-1 0 0,0 1 1,1-1-1,0 0 0,-1 0 1,1 0-1,0 1 0,0-1 1,0 0-1,0 0 0,0 0 1,1 0-1,-1-1 0,1 1 1,-1 0-1,1-1 0,0 1 1,-1-1-1,1 1 0,0-1 1,0 0-1,0 1 0,0-1 1,0 0-1,0-1 0,1 1 1,-1 0-1,0-1 0,4 2 1,1-2 23,1 0 1,-1 0-1,0-1 1,0 1-1,0-2 0,-1 1 1,10-3-1,46-20 100,-58 23-145,28-14 70,-1 0 0,0-2 0,32-24 0,-44 26-35,-1 0 0,0-1 0,-1-1 0,-1-1 0,-1 0 0,14-22 0,68-124 178,-91 153-213,119-240 711,-114 225-514,8-28 1,-17 45-91,0 0 0,0 0-1,-1 0 1,0 0 0,0 0 0,-1 0-1,-1-10 1,1 18-117,0 0 0,-1 1 0,1-1 0,0 0 0,0 1 0,-1-1 0,1 0 0,0 1 0,-1-1 0,1 1 1,-1-1-1,1 1 0,-1-1 0,1 1 0,-1-1 0,1 1 0,-1-1 0,1 1 0,-1-1 0,0 1 0,1 0 0,-1 0 0,0-1 0,1 1 0,-1 0 0,0 0 0,1 0 0,-1-1 0,0 1 0,0 0 0,1 0 0,-1 0 0,-1 1 0,-1-1-31,0 0-1,0 0 1,0 1 0,0-1-1,0 1 1,-5 2 0,1 0 14,1 1 0,-1 0 0,1 0 0,-1 1 0,1 0-1,1 0 1,-1 1 0,1-1 0,0 1 0,0 0 0,1 1 0,-1-1 0,-2 8 0,-7 13 166,-19 56-1,25-62-94,-53 161 258,-52 127 293,108-299-552,3-5 142,0-1 0,0 0-1,0 0 1,1 1 0,-3 7-1,5-12-162,0 0 0,0 0 0,0 0 0,0 0 0,-1-1 0,1 1 0,0 0 0,0 0 0,0-1-1,-1 1 1,1-1 0,0 1 0,0 0 0,-1-1 0,1 1 0,1-2 0,19-12 55,2-5-98,30-21-368,-53 40 361,1 0 1,-1 0-1,0 0 0,1-1 0,-1 1 1,0 0-1,1 0 0,-1 0 0,0 0 0,1 0 1,-1 0-1,1 0 0,-1 0 0,0 0 1,1 0-1,-1 0 0,0 0 0,1 0 1,-1 0-1,0 0 0,1 0 0,-1 0 0,0 1 1,1-1-1,-1 0 0,0 0 0,1 0 1,-1 0-1,0 1 0,0-1 0,1 0 1,-1 0-1,0 1 0,0-1 0,1 0 0,-1 1 1,0-1-1,0 0 0,0 1 0,1-1 1,-1 0-1,0 1 0,0-1 0,0 0 1,0 1-1,0-1 0,0 0 0,0 1 1,4 22-61,-4-18 136,1 3-52,0-1 0,1 0 1,0 1-1,0-1 0,6 12 1,-7-17 23,1 1 1,-1-1-1,1 0 1,0 1 0,0-1-1,0 0 1,0 0-1,0 0 1,0 0-1,1-1 1,-1 1-1,1-1 1,-1 1-1,1-1 1,-1 0 0,1 0-1,0 0 1,3 1-1,6-1-1,0 0 0,-1 0 0,1-1 0,0-1 0,21-4-1,-11 2 87,37-5-69,0-3 0,-2-3 0,1-2 0,59-26 0,-112 40-57,0 0 0,-1 1 1,1-2-1,-1 1 0,0 0 1,0-1-1,0 0 0,0 0 1,0 0-1,4-5 0,-6 3-134,-9 7-35,-2 0 105,-23 7 119,0 1 1,1 2-1,0 1 0,1 1 0,0 2 0,-31 21 1,58-34-9,-12 8 11,15-10-35,-1-1 1,1 0-1,-1 1 0,1-1 0,-1 1 0,1-1 0,0 1 1,-1 0-1,1-1 0,0 1 0,0-1 0,-1 1 0,1 0 1,0-1-1,0 1 0,0-1 0,0 1 0,0 0 0,0-1 1,0 1-1,0 0 0,0-1 0,0 1 0,0-1 0,0 2 1,1-1 1,0-1 0,-1 1 0,1-1 0,0 1 0,-1-1 0,1 0 0,0 1 0,-1-1 0,1 1 0,0-1 0,0 0 0,-1 0 0,1 0 0,0 1 0,0-1 0,-1 0 0,1 0 0,0 0 0,0 0 0,0 0 0,-1 0 0,1 0 1,1-1-1,25-3 139,-27 4-153,83-27 27,-38 12 10,-18 5-70,-21 7-34,0 1 0,0-1 0,1 2 1,-1-1-1,1 1 0,10-2 0,-17 3 57,1 1-1,0-1 1,0 0-1,-1 0 1,1 1 0,0-1-1,0 0 1,-1 1 0,1-1-1,0 0 1,-1 1 0,1-1-1,-1 1 1,1-1 0,0 1-1,-1 0 1,1-1 0,-1 1-1,0-1 1,1 1 0,-1 0-1,1-1 1,-1 1 0,0 0-1,1 0 1,-1 0 0,6 25-54,-4-17 60,3 15-16,-3-12 70,7 22 1,-8-31-41,0-1 1,0 1-1,0-1 0,0 1 0,1-1 0,-1 0 1,1 1-1,-1-1 0,1 0 0,0 0 1,0 0-1,0 0 0,4 2 0,-4-3 16,0 0 0,0 0 1,0-1-1,-1 1 0,1-1 0,0 1 0,0-1 0,0 0 0,1 1 1,-1-1-1,0 0 0,0 0 0,0-1 0,0 1 0,0 0 0,0-1 1,0 1-1,0-1 0,-1 0 0,1 0 0,2-1 0,5-3 56,0 0 0,0-1 0,8-7 0,-6 4-62,73-48 316,25-19-102,-75 47-207,-2-1 0,0-2-1,-2-1 1,37-53 0,-24 17 56,-2-2 1,34-83-1,-51 107-57,-16 32-100,0 0-1,6-18 1,-12 26-61,-2 11-111,-3 11 131,-54 283 243,48-254-146,0 2-175,-4 59-1,12-82-36,0-9-646,0 1 0,3 18-1,-1-15-2635,-1 24 0,0-17-2103,0-13 3343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0:04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11136,'0'-5'5056,"31"-2"-4417,-1 2 801,7 2-928,31-10 288,-2 6-480,11-6-192,-4 6-64,-12-6-768,-1 9 384,-15-4-3199,-5 8 1951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0:04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9056,'14'-4'4096,"44"8"-3552,0-8 320,10 4-576,35-8-160,0 0-128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0:07.5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1006 4992,'-12'-2'1589,"9"1"-960,3-6 2470,1 4-2715,0-1 0,1 1 0,-1-1-1,1 1 1,-1 0 0,1-1 0,0 1 0,4-5 0,1-2 134,5-7 12,1 1-1,0 0 1,17-16 0,49-37 994,10 4-292,-17 14-528,-41 25-280,55-58 1,18-40 678,-29 34 203,-69 81-1141,9-10 184,-9 17-135,-4 9 34,-4 16-146,-1-1-1,-1 0 0,-2 0 1,-7 22-1,-85 203 198,81-207 117,17-38-256,3-3-62,9-7-15,-3 2-56,69-43-6,137-66-192,5-1-85,-217 114 245,0 0 0,1 1-1,-1 0 1,0-1 0,1 2 0,-1-1-1,1 0 1,-1 0 0,1 1 0,4 0-1,-8 0 12,1 0 0,0 0-1,0 0 1,0 1-1,-1-1 1,1 0-1,0 0 1,0 1 0,-1-1-1,1 1 1,0-1-1,-1 0 1,1 1 0,0-1-1,-1 1 1,1 0-1,-1-1 1,2 2 0,-2-1 13,1 1 1,-1-1 0,1 1 0,-1-1 0,1 0 0,-1 1 0,0-1 0,0 1 0,1-1 0,-1 1 0,0-1 0,0 1 0,-1 2 0,0 1 18,0 1 0,-1-1 0,1 0-1,-1 1 1,0-1 0,-1 0 0,1 0-1,-1 0 1,0-1 0,-4 5 0,-7 8 120,-18 18 1,26-29-146,-103 97 233,105-97-245,7-5-13,11-5-41,-13 3 50,186-70-748,-187 71 756,6-3-53,0 1 0,0 0-1,0 0 1,9-1 0,-15 3 47,1 0 0,0-1 0,0 1 0,0 0-1,0 0 1,0 0 0,0 0 0,0 0 0,0 1 0,0-1 0,0 0 0,0 0 0,0 0 0,0 1 0,0-1 0,0 1 0,0-1 0,-1 1-1,1-1 1,0 1 0,0-1 0,0 1 0,-1 0 0,1-1 0,0 1 0,-1 0 0,1 0 0,-1-1 0,1 1 0,-1 0 0,1 0 0,-1 0 0,1 0-1,-1 0 1,0 0 0,1 1 0,-1 4 39,0 0-1,0-1 1,-1 1 0,1-1-1,-1 0 1,0 1-1,-4 8 1,-2 21 41,6-32-51,1 0 1,0 0 0,0-1-1,0 1 1,0 0 0,1 0-1,-1 0 1,1 0 0,-1-1-1,2 4 1,-1-5-16,0 0 0,-1 0-1,1 0 1,0 0 0,-1 0 0,1 0 0,0 0-1,0 0 1,0 0 0,0-1 0,0 1 0,0 0 0,0-1-1,0 1 1,0 0 0,0-1 0,0 1 0,0-1-1,1 0 1,-1 1 0,0-1 0,0 0 0,0 0 0,1 0-1,1 0 1,7-1 20,-1 0 0,1-1 0,-1 0 0,18-7 0,-7 2-76,283-95-501,-283 95 527,87-36 697,-107 43-685,0 0 1,0 0-1,0 0 1,0 0-1,0 0 1,0 0-1,0 0 0,0 0 1,0 0-1,0 0 1,0 0-1,0 0 1,0 0-1,0 0 1,0 0-1,0 0 0,0 0 1,0 0-1,0 0 1,0 0-1,0 0 1,0 0-1,0 0 1,0 0-1,0 0 0,0 0 1,-10 1-122,-20 8 5,28-9 125,-154 57 34,136-49 36,1 2 0,1 1 0,0 0 0,1 1 1,0 1-1,-15 14 0,23-18-8,-21 21 129,29-28-163,-1 0-1,0 0 1,1 0-1,0 0 1,-1 0-1,1 0 1,0 1-1,0-1 1,1 0-1,-1 1 1,0-1-1,0 6 1,1-8-23,0 1 0,0-1-1,0 1 1,0-1 0,0 0 0,0 1 0,0-1 0,0 1-1,1-1 1,-1 1 0,0-1 0,0 1 0,0-1 0,1 0-1,-1 1 1,0-1 0,0 1 0,1-1 0,-1 0-1,0 1 1,1-1 0,-1 0 0,1 0 0,-1 1 0,0-1-1,1 0 1,-1 0 0,1 1 0,-1-1 0,1 0 0,-1 0-1,0 0 1,1 0 0,-1 0 0,1 0 0,-1 0 0,1 0-1,0 0 1,2 0-1,-1 0 1,1 0-1,0-1 0,-1 1 0,1-1 0,-1 0 1,4-1-1,42-21-176,71-45-1,-6 1 55,-86 51 128,-18 9-63,-23 20-202,6-5 264,0 0 0,1 0 0,-1 1 0,2 0 0,-1 0 0,1 0 1,-6 15-1,8-17 24,2 0 0,-1 0 0,1 0 1,0 0-1,0 0 0,1 1 0,0-1 1,0 1-1,1-1 0,0 0 0,1 16 1,0-21-14,-1 0 1,1 1 0,-1-1 0,1 0 0,0 0 0,0 1 0,0-1 0,0 0 0,0 0 0,1 0 0,-1 0 0,1-1 0,-1 1 0,1 0 0,0 0 0,-1-1 0,1 1 0,0-1 0,0 0 0,0 0 0,0 1 0,0-1 0,0 0 0,1-1 0,-1 1 0,0 0 0,0-1-1,1 1 1,-1-1 0,0 0 0,1 1 0,-1-1 0,0 0 0,1-1 0,2 1 0,7-3 29,-1 0 0,1-1 0,-1 0 0,0 0 0,0-2 0,-1 1 0,1-1 0,-1-1 0,0 1-1,-1-2 1,12-10 0,8-11 3,48-60 0,-52 56-72,23-43-1,-38 60 7,62-106-31,106-163 236,-81 131-30,-96 153-163,0-1 0,0 1 1,0 0-1,-1-1 0,1 0 1,-1 1-1,1-1 0,-1 1 1,1-1-1,-1 0 0,0 1 1,0-1-1,0 0 0,0-2 1,0 3-2,-1 1 1,1 0 0,0 0 0,0 0-1,0-1 1,0 1 0,0 0 0,-1 0-1,1-1 1,0 1 0,0 0 0,0 0-1,-1 0 1,1 0 0,0 0 0,0-1-1,-1 1 1,1 0 0,0 0 0,0 0-1,-1 0 1,1 0 0,0 0 0,0 0-1,-1 0 1,1 0 0,0 0-1,0 0 1,-1 0 0,1 0 0,0 0-1,0 0 1,-1 0 0,1 0 0,-2 1-13,0 0 1,0 0-1,0 0 1,0 0 0,0 0-1,0 0 1,-3 4-1,-14 12 4,1 1-1,1 1 0,1 1 0,0 0 0,-17 32 0,-55 117 69,77-147-45,-46 101 482,-62 191 0,117-309-443,-6 25 334,9-25-202,7-15-104,3-6-137,1 0 1,1 1 0,0 0 0,0 1-1,2 1 1,0 0 0,0 1-1,1 0 1,0 2 0,1 0-1,0 0 1,1 2 0,0 0-1,32-9 1,-42 15-29,0 0-1,0 1 0,12-1 1,-18 2 70,-1 0 1,1 0 0,0 0-1,0 0 1,0 0 0,-1 1-1,1-1 1,0 0 0,0 1 0,-1-1-1,1 1 1,0 0 0,-1 0-1,1-1 1,0 1 0,-1 0-1,1 0 1,-1 1 0,0-1-1,1 0 1,1 3 0,-2-3 19,-1 0 1,0 0 0,1 0-1,-1 0 1,0 0-1,0 0 1,0 0-1,0 1 1,0-1 0,0 0-1,0 0 1,0 0-1,0 0 1,0 0-1,-1 0 1,1 0-1,0 0 1,-1 0 0,1 0-1,-1 0 1,1 0-1,-1 0 1,1 0-1,-1 0 1,0-1 0,0 1-1,1 0 1,-1 0-1,-2 1 1,-1 2 6,-1-1 1,0 1 0,0-1-1,-9 5 1,-33 13-289,-16 7 214,63-28 66,0 0 0,-1 0-1,1 1 1,0-1 0,-1 0-1,1 0 1,0 0 0,-1 0-1,1 0 1,0 1-1,-1-1 1,1 0 0,0 0-1,0 1 1,-1-1 0,1 0-1,0 0 1,0 1-1,0-1 1,-1 0 0,1 0-1,0 1 1,0-1 0,0 0-1,0 1 1,0-1-1,0 0 1,-1 1 0,1-1-1,0 0 1,0 1 0,0-1-1,0 1 1,0-1-1,0 0 1,0 1 0,1-1-1,-1 0 1,0 1 0,0-1-1,0 0 1,0 1-1,0-1 1,0 0 0,1 0-1,-1 1 1,0-1 0,0 0-1,0 1 1,1-1-1,-1 0 1,0 0 0,0 0-1,1 1 1,-1-1 0,0 0-1,1 0 1,-1 0-1,1 1 1,24 10 175,-21-10-201,6 2 58,0 0 0,0-2 0,0 1-1,0-1 1,0 0 0,0-1 0,20-2-1,72-15 25,-99 16-61,26-5 115,-1-1-1,53-21 0,-70 23-168,-2 0 0,1 0 0,0-1 0,-1 0 0,0-1 0,-1 0 0,1 0 0,-1-1 0,-1 0 0,14-17 0,-16 16-98,-5 9 153,0 0 0,0 0 0,0-1 0,0 1 0,0 0 0,0 0 0,0 0 0,0-1 0,0 1 0,0 0 0,0 0 0,0 0 0,0-1-1,0 1 1,0 0 0,0 0 0,0 0 0,-1-1 0,1 1 0,0 0 0,0 0 0,0 0 0,0 0 0,0-1 0,-1 1 0,1 0-1,0 0 1,0 0 0,0 0 0,-1 0 0,1 0 0,0 0 0,0-1 0,0 1 0,-1 0 0,-1 0 6,1 0 0,-1 0 0,0 1 1,1-1-1,-1 0 0,0 1 0,1-1 0,-1 1 1,1-1-1,-1 1 0,1 0 0,-1-1 0,-2 3 1,-21 16 17,14-11 4,4-3-3,0 0 0,1 0 1,-1 1-1,1 0 0,-8 10 1,13-15-10,0 1 0,0-1 0,1 1 1,-1-1-1,0 1 0,0-1 1,1 1-1,-1-1 0,1 1 0,0 0 1,-1-1-1,1 1 0,0 0 1,0-1-1,0 1 0,0 0 0,0 0 1,0-1-1,0 1 0,1 0 1,-1-1-1,1 1 0,-1-1 0,1 1 1,0 0-1,-1-1 0,1 1 1,0-1-1,0 0 0,0 1 0,0-1 1,0 0-1,1 0 0,1 3 0,0-2 12,0 1 0,0-1 0,1 1-1,-1-1 1,0 0 0,1 0 0,-1 0-1,1-1 1,0 0 0,-1 1 0,1-1-1,0 0 1,0-1 0,0 1 0,0-1-1,0 1 1,0-1 0,0-1 0,0 1-1,0 0 1,0-1 0,5-1 0,6-4 28,0 1 0,-1-2 0,0 0 0,20-14 1,-3 3-33,159-78 51,-98 51-514,-119 81 217,-6-2 449,-55 45 1,48-45-27,35-30-174,-9 8 49,14-12-68,-1 1 0,1-1 0,-1 0 1,1 0-1,-1 1 0,1-1 1,-1 0-1,1 0 0,-1 0 1,1 1-1,-1-1 0,1 0 1,-1 0-1,1 0 0,-1 0 1,1 0-1,-1 0 0,0 0 1,1 0-1,-1 0 0,1-1 0,-1 1 1,1 0-1,-2-1 0,2 1-9,0 0-1,0 0 0,0 0 0,0-1 0,0 1 0,-1 0 1,1 0-1,0-1 0,0 1 0,0 0 0,0 0 0,0-1 0,0 1 1,0 0-1,0 0 0,0-1 0,0 1 0,0 0 0,0 0 1,0-1-1,0 1 0,0 0 0,0 0 0,0-1 0,0 1 0,0 0 1,0 0-1,1-1 0,-1 1 0,0 0 0,0 0 0,0-1 1,0 1-1,1 0 0,-1 0 0,0 0 0,1-1 0,7-7-94,-8 8 92,5-4-18,-1 1 0,1 0-1,0 0 1,0 1 0,0-1 0,0 1 0,10-3 0,41-6-24,-36 8-42,104-16-3373,-42 14-5980,-55 8 6206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0:08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13 901 3648,'-1'0'115,"0"0"-70,1 0-1,0 0 1,-1-1 0,1 1 0,0 0 0,-1 0 0,1 0 0,0 0 0,-1 0 0,1 0 0,0 0 0,-1 0-1,1 0 1,0 0 0,-1 0 0,1 0 0,0 1 0,-1-1 0,1 0 0,0 0 0,-1 0 0,1 0-1,0 0 1,-1 1 0,1-1 0,0 0 0,0 0 0,-1 1 0,1-1 0,0 0 0,0 0 0,0 1 0,-1-1-1,1 0 1,0 1 0,0-1 0,0 0 0,0 1 0,-1-1 0,1 0 0,0 1 0,0-1 0,0 2 1210,2-3-226,65-26 3085,31-20-2052,-80 39-1750,0-2-1,0 0 1,-1-1 0,-1-1-1,1-1 1,23-24 0,-15 9 289,-1-2 1,33-52 0,29-72 170,-41 70-219,28-39 946,-69 118-1383,2-6 43,-5 10-157,-1 1-1,0 0 1,0 0-1,0 0 1,0 0-1,0-1 1,0 1-1,0 0 1,0 0-1,0 0 1,1-1-1,-1 1 1,0 0-1,0 0 1,0 0-1,0-1 1,0 1-1,0 0 1,0 0-1,-1 0 1,1-1-1,0 1 1,0 0-1,0 0 1,0 0-1,0-1 1,0 1-1,0 0 1,0 0-1,0 0 1,0 0-1,-1 0 1,1-1-1,0 1 1,0 0-1,0 0 1,0 0-1,-1 0 1,1 0-1,0 0 1,0-1-1,0 1 1,-1 0-1,1 0-2,-1 0 1,1 0-1,-1 1 0,0-1 0,1 0 1,-1 0-1,1 0 0,-1 1 0,1-1 1,-1 0-1,1 0 0,-1 1 1,1-1-1,-1 0 0,1 1 0,-1-1 1,1 1-1,0-1 0,-1 1 0,1-1 1,-1 1-1,-7 10 12,-1 0 0,2 0 1,-1 1-1,2 0 0,-6 13 0,-26 73 87,21-53-60,-5 20 490,-27 131 0,43-158 11,6-35-443,0 0 0,0 0 0,0 0 0,0 0 0,1 0 0,-1 0-1,1 1 1,0-2 0,2 6 0,-3-7-74,1-1-1,-1 1 0,1 0 0,-1-1 1,1 1-1,0 0 0,-1-1 1,1 1-1,0-1 0,-1 1 0,1-1 1,0 1-1,0-1 0,0 0 0,-1 1 1,1-1-1,0 0 0,0 1 1,0-1-1,0 0 0,0 0 0,0 0 1,0 0-1,-1 0 0,1 0 1,0 0-1,1-1 0,24-6-64,-20 5 29,33-14 31,-1-2 0,-1-1 0,0-1 0,44-35 0,-50 33-7,-1-2 0,-1 0 0,-2-2 0,0-2 0,-2 0 0,37-54 0,-34 38-61,35-78-1,12-56 405,-57 134-75,-14 34-126,2-4-47,-4 15-84,0 9 26,-1 2 24,-1 1-1,0-1 1,0 1-1,-1-1 1,-1 0 0,-3 13-1,-25 67 156,14-53-143,-2-1 1,-1 0 0,-2-2-1,-2 0 1,-35 42-1,-33 23 197,7-9 48,68-73-269,-64 74 239,40-52 284,71-54-1036,25-8 234,1 3 0,102-18-1,-153 35 187,1 1-1,-1-1 1,0 1 0,0 0-1,11 2 1,-15-1 37,0-1 1,-1 0 0,1 1-1,0 0 1,0-1 0,-1 1-1,1 0 1,0 0-1,-1 0 1,1 0 0,-1 0-1,1 0 1,-1 1 0,0-1-1,1 0 1,-1 1 0,0-1-1,0 1 1,0-1 0,0 1-1,0 0 1,1 2-1,-1 0 45,1 0 0,0 0-1,0 0 1,0 0 0,0 0-1,0-1 1,1 1-1,0-1 1,0 0 0,0 1-1,0-1 1,0-1-1,0 1 1,1 0 0,0-1-1,-1 0 1,1 0 0,0 0-1,0 0 1,7 2-1,-5-3-7,0 0-1,1 0 1,-1 0-1,0-1 1,1 0-1,-1 0 0,0-1 1,1 0-1,-1 0 1,0 0-1,0-1 1,0 0-1,11-5 0,-8 4-46,-1-1 0,0-1-1,0 0 1,0 0 0,0 0-1,-1-1 1,0 0-1,0 0 1,-1-1 0,1 0-1,-1 0 1,5-9-1,-10 15-1,0 0-1,-1 0 0,1 0 1,-1 0-1,1 0 0,-1 0 0,1 0 1,-1 0-1,0 0 0,0 0 0,1 0 1,-1-1-1,0 1 0,0 0 1,0 0-1,0 0 0,0 0 0,0 0 1,0 0-1,-1-1 0,1 0 0,-1 1 7,0 0-1,0 0 0,0-1 0,0 1 0,0 0 0,-1 0 0,1 0 0,0 1 0,0-1 1,-1 0-1,1 0 0,0 1 0,-1-1 0,1 1 0,-1-1 0,1 1 0,-1-1 0,-1 1 0,-5-2 2,0 1 0,-15-1 0,22 2 2,-1-1 1,0 1 0,0 0-1,1 0 1,-1 1-1,0-1 1,0 0-1,1 1 1,-1-1 0,0 1-1,1-1 1,-1 1-1,0 0 1,1-1-1,-1 1 1,1 0 0,-1 0-1,1 0 1,0 0-1,-2 2 1,2-2 6,1 0 0,-1 0 0,1 1 0,-1-1-1,1 0 1,0 0 0,0 0 0,-1 0 0,1 0 0,0 0 0,0 1 0,0 0 0,-1 11 191,1-10-179,0 1-1,-1-1 1,1 0 0,0 1 0,0-1 0,1 5 0,0-5-61,-1 0 1,1 0-1,-1-1 0,0 1 1,0 0-1,-1 0 1,1-1-1,0 1 1,-1 0-1,-1 3 0,2-5-19,0 0-92,-1-1 0,1 1 0,-1 0 0,1 0 0,0-1 0,-1 1 0,1 0 0,0 0 0,0 0 0,0-1 0,0 1 0,0 0 0,0 0 0,0 0 0,0 1 0,1-1-26,-1-1-1,1 1 0,0 0 0,0-1 1,0 1-1,0-1 0,0 0 0,0 1 1,0-1-1,0 0 0,0 1 1,1-1-1,-1 0 0,1 0 0,9 2-1732,1 0-1,13-1 1,-21-1 593,0 0-1,1 0 1,-1-1 0,0 1 0,7-4-1,6 0-1810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0:09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 10720,'-13'0'4864,"29"15"-4256,7-7-33,9 4-447,13 4 864,5 1-544,21-5-1248,6 4 416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24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17 503 3072,'-1'0'74,"0"0"0,1 0 0,-1 0 0,1 0 0,-1 1 0,0-1 0,1 0 0,-1 0 0,1 1 0,-1-1 0,1 0 0,-1 0 0,1 1-1,-1-1 1,1 1 0,-1-1 0,1 0 0,0 1 0,-1-1 0,1 1 0,-1-1 0,1 1 0,0-1 0,0 1 0,-1-1 0,1 1 0,0 0 0,0-1 0,0 1 0,0-1 0,-1 1 0,1-1 0,0 2 0,-2 13 9961,2-14-9947,0-1 0,0 1 0,0-1 0,0 0 0,0 1 0,1-1 0,-1 0 0,0 1 0,0-1 0,1 0 0,-1 1 0,0-1 0,1 0-1,-1 1 1,0-1 0,1 0 0,-1 0 0,0 0 0,1 1 0,-1-1 0,1 0 0,-1 0 0,0 0 0,1 0 0,-1 0 0,1 0 0,0 1 0,5-2 216,0 1 0,1-1 0,-1-1 0,0 1 0,1-1 0,-1 0 1,0 0-1,0-1 0,-1 1 0,1-2 0,8-4 0,4-6 116,31-29 1,-45 39-362,133-144 851,-10-11-1,-110 134-728,-2 0 1,18-37 0,-30 55-189,2 0-8,-5 6 27,1 0-1,-1 0 1,1 0 0,-1-1 0,1 1-1,-1 0 1,0 0 0,1 0 0,-1 0-1,0 0 1,0 0 0,0-1 0,0-1 0,-6 16-146,-2 26 197,2-17-23,2 0-1,-3 30 1,8 52 8,-1-93 24,2 0 1,0 0 0,0 0-1,1 0 1,0-1 0,1 1-1,6 13 1,-9-22-36,0 0 0,1 0 0,-1 0 0,0-1 0,1 1 0,-1 0 0,1-1 0,0 1 1,2 1-1,-3-2-15,0-1 1,0 1 0,0-1 0,0 1-1,0-1 1,0 1 0,0-1 0,1 0 0,-1 0-1,0 0 1,0 0 0,0 0 0,0 0-1,0 0 1,0 0 0,0 0 0,0 0 0,0 0-1,1-1 1,-1 1 0,0 0 0,0-1-1,1 0 1,5-5 44,0 0 1,0 0-1,0 0 0,-1-1 1,0 0-1,-1 0 0,8-13 0,-3 6 3,30-40 85,2 3-1,60-56 1,-86 90-100,-8 9 25,0 0-1,1 0 1,12-8-1,-20 15-81,-1 1 0,1 0 0,-1-1 0,1 1 0,-1 0 0,1-1 0,0 1 0,-1 0 0,1 0 0,-1-1 0,1 1 0,-1 0 0,1 0 0,0 0 0,-1 0 0,1 0 0,0 0 0,-1 0 0,1 0 0,-1 0 0,2 0 0,-2 1-3,1-1 0,-1 0 0,0 1 0,1-1 1,-1 1-1,0-1 0,1 0 0,-1 1 0,0-1 0,0 1 0,1-1 0,-1 1 0,0-1 0,0 1 1,0-1-1,0 1 0,0-1 0,1 1 0,-1 0 0,0 5-31,-1-1-1,1 0 1,-2 10-1,1-11 43,-4 18 56,-1 0 0,-16 41 1,-25 38 99,42-91-154,-2 6 97,-1-1 0,-1 0 0,0 0 0,-2-1 0,-12 14-1,23-27-95,-1 0 0,0 0-1,1 0 1,-1-1-1,0 1 1,0 0-1,0-1 1,0 1-1,0 0 1,1-1-1,-1 1 1,0-1-1,0 0 1,0 1-1,0-1 1,-1 0-1,1 0 1,0 1 0,0-1-1,0 0 1,0 0-1,0 0 1,0 0-1,0 0 1,0-1-1,0 1 1,0 0-1,0 0 1,0-1-1,0 1 1,0-1-1,0 1 1,0-1 0,0 1-1,0-1 1,0 1-1,0-1 1,1 0-1,-1 0 1,-1-1-1,-1-1 2,1 1-1,0-1 1,0 0-1,0-1 1,0 1-1,1 0 1,-1 0-1,1-1 1,0 1-1,0-1 1,-1-4-1,1 3-29,1 0 0,-1-1-1,1 1 1,0 0-1,0 0 1,1-1 0,-1 1-1,1 0 1,3-9-1,-2 11 17,-1 0 0,0 1 0,1-1 1,0 1-1,-1-1 0,1 1 0,0 0 0,1 0 0,-1 0 0,0 0 0,0 0 0,1 0 0,-1 1 0,1-1 0,-1 1 0,1 0 1,0 0-1,0 0 0,3-1 0,7-2 5,0 2-1,0-1 1,0 2 0,17-1-1,56 4-251,-54 0 179,40 3-76,-24-1-1362,-1-2-3883,-36-3 3141,-4-1-2493,-2 2 1823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0:21.12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442 216 736,'-4'-13'5996,"-3"5"-5518,-2 3-185,9 4-278,0 1-1,-1 0 1,1 0 0,0-1 0,0 1 0,-1 0 0,1 0-1,0 0 1,-1-1 0,1 1 0,0 0 0,-1 0 0,1 0-1,0 0 1,-1 0 0,1 0 0,0 0 0,-1 0 0,1 0-1,0-1 1,-1 1 0,1 1 0,0-1 0,-1 0-1,1 0 1,0 0 0,-1 0 0,1 0 0,0 0 0,-1 0-1,0 1 1,1-1 0,-1 0 0,0 1 0,1-1-1,-1 0 1,0 0 0,1 0 0,-1 0 0,0 0 0,1 0-1,-1 0 1,0 0 0,1 0 0,-1 0 0,-1 0-1,-9 0-101,5 2 213,1 1 1,0 0-1,0 0 1,0 0-1,0 1 1,-6 5-1,-11 12 171,-1-2 0,-35 24 0,48-35-182,1 0 0,-15 16 1,-2 3 44,-30 31 971,44-51-1034,11-7-82,-1 0 0,1 1 0,0-1 0,0 1 0,0-1-1,0 1 1,0-1 0,0 1 0,0 0 0,0 0 0,0-1-1,1 1 1,-1 0 0,-1 1 0,-18 20 145,16-17-157,0-1-1,-1 1 1,2 0 0,-1 0-1,-4 7 1,6-8 49,-1-1-1,1 1 1,-1-1 0,0 0-1,0 0 1,-5 4-1,-8 10 169,15-16-182,0 2 28,1 1 0,0-1 0,0 1 1,0 0-1,0-1 0,2 7 1,-1-8-54,0 0-1,1 0 1,-1 1 0,1-1 0,-1 0 0,1 0 0,0-1 0,0 1 0,0 0 0,0-1 0,1 1 0,-1-1 0,0 1-1,4 0 1,9 7 119,6 7-68,-13-10-32,0 1 0,1-1 0,0 0 0,0-1 0,1 0 0,13 5 0,47 14 171,-60-22-84,1 0 0,0 0 1,-1-1-1,1 0 1,0-1-1,13-2 0,5 2-149,37-9-13,-59 8 83,0 0 0,0-1 1,0 1-1,-1-1 0,1-1 0,0 1 0,-1-1 0,12-7 0,17-7 63,-33 16-67,0 0 0,0-1 0,0 1 0,0 0 0,0-1 0,-1 1 0,1-1 0,0 1 1,1-4-1,-1 3-22,-1 0 0,1 0 0,0 0 1,0 1-1,0-1 0,-1 1 1,5-3-1,12-13 82,-17 17-93,0-1 0,0 0 1,1 0-1,-1 1 0,0-1 0,0 0 1,0 0-1,0-1 0,1-1 0,8-6 168,-7 7-135,-1 0 1,1 1 0,-1-1 0,0 0 0,1-1 0,-1 1 0,0 0 0,-1 0 0,4-5 0,-3 4-35,-1 1-1,1-1 0,0 1 0,0-1 1,1 1-1,4-4 0,34-31-278,-33 32 360,-1-1-1,13-13 1,-17 16-32,1-6-170,-4 9 116,0-1-1,0 1 1,0 0 0,0-1-1,1 1 1,-1-1-1,0 1 1,0-1-1,0 1 1,1-1 0,-1 1-1,0 0 1,0-1-1,1 1 1,-1-1 0,0 1-1,1 0 1,-1-1-1,1 1 1,1-2 4,-1 1 0,1-1 0,-1 1-1,1-1 1,-1 0 0,0 1 0,1-1 0,-1 0 0,0 0 0,0 0 0,0 0 0,-1 0-1,1 0 1,0 0 0,-1 0 0,0 0 0,1-4 0,4-11 250,4-45-140,-10 58-119,0 0 0,0 0 0,0 0-1,0 0 1,-1 0 0,1 0-1,-1 1 1,0-1 0,-4-4-1,-23-31 55,7 10 2,12 18 27,1 0 79,5 6-136,1-1-1,0 1 0,-1 0 1,0 0-1,0 0 0,-7-5 0,11 10-15,-14-16 136,12 12-133,-1 1-1,0 0 0,1 0 0,-1 0 0,0 0 1,-1 0-1,1 1 0,-7-4 0,7 3-19,-1 1-1,1 0 1,-1-1-1,1 0 1,0 0-1,0 0 0,0 0 1,-2-4-1,-15-14 103,-8-8-45,23 24-1,4 4-37,0 0 0,0 0 0,0 0-1,-1 0 1,1 0 0,0 0 0,-1 0 0,1 0 0,0 0 0,-1 1-1,1-1 1,-3 0 0,-6-5-57,9 6 59,0-1 0,0 0 1,0 1-1,0-1 0,0 1 1,0-1-1,0 1 0,0-1 1,0 1-1,0 0 0,0 0 1,0 0-1,0-1 0,0 1 1,-2 0-1,-25-5-86,24 5 71,0 1-1,1-1 1,-1 1 0,1 0-1,-1 0 1,1 0 0,-1 1-1,1-1 1,-3 2 0,-32 21-177,16-9 252,6-4-93,1 0 0,-18 17 1,13-10 31,2 0 0,0 2 1,1 0-1,1 1 0,-13 23 1,12-17-131,10-15 122,-1 0-1,2 1 1,-7 15-1,10-21-7,0 0 0,-1 0-1,-8 12 1,9-15 3,0 0 1,0 0-1,1 0 1,-1 0-1,1 0 0,0 1 1,1-1-1,-1 1 1,1 0-1,-1-1 0,1 1 1,0 7-1,1-8-55,0 4 48,-1 0 0,2 0 0,-1 0 0,1 0 0,0 0 0,1-1 0,0 1 0,0 0 0,5 12 0,-6-18 46,0-1 1,0 1-1,0 0 0,0 0 1,1-1-1,-1 1 0,0 0 1,1-1-1,-1 1 1,1-1-1,0 0 0,-1 1 1,5 1-1,-3-2 20,0 0 0,0 0 0,1 0 0,-1-1 1,0 1-1,1-1 0,6 0 0,3-1 8,0 0-1,0-1 1,-1 0 0,1-1-1,21-7 1,60-31 230,-82 35-242,13-10-306,-21 14 204,0-1-1,0 0 1,0 1-1,0 0 0,9-4 1,-1 2 22,-1 1-1,1 0 1,0 1 0,-1 1 0,1-1 0,0 2 0,0 0-1,24 2 1,-35-2 27,0 0-1,1 1 1,-1-1 0,0 0-1,1 0 1,-1 1 0,0-1-1,0 1 1,0-1 0,1 1-1,-1 0 1,0-1 0,0 1-1,0 0 1,0 0 0,0-1-1,0 1 1,0 0 0,0 0-1,-1 0 1,1 0 0,0 1-1,-1-1 1,1 0 0,0 0-1,-1 0 1,1 0 0,-1 1-1,0-1 1,1 0 0,-1 1-1,0-1 1,0 0 0,0 0-1,0 1 1,0 1-1,0 1 5,0 1-1,0-1 0,-1 0 0,1 1 0,-1-1 1,0 0-1,0 1 0,0-1 0,-1 0 0,0 0 1,0 0-1,0 0 0,0 0 0,0-1 0,-1 1 1,1-1-1,-1 1 0,-4 3 0,4-4-261,-7 6-1529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25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 6240,'-8'-11'2816,"13"6"-2464,-5 2-1376,3 3 480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28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14 259 4384,'-13'0'9525,"14"-8"-5467,7-8-2607,8-11-726,6 0-517,2 1 0,1 1 0,0 2 0,52-37 0,-67 53-127,1 0-1,1 0 1,22-9-1,-29 14-75,0 0-1,0 1 1,0 0-1,1 0 0,-1 0 1,0 0-1,1 1 0,-1 0 1,0 0-1,1 0 0,-1 1 1,8 1-1,-11-1-1,0 0 0,0-1-1,0 1 1,0 0 0,0 0-1,0 1 1,0-1 0,-1 0 0,1 1-1,0-1 1,-1 1 0,0-1 0,1 1-1,-1 0 1,0-1 0,1 1 0,-1 0-1,1 3 1,0 1 0,0 0 0,0-1 0,-1 1 0,0 0-1,1 8 1,-2-7 18,0 0 0,-1 0 0,1-1 1,-1 1-1,-1 0 0,1 0 0,-1-1 0,-1 1 0,-4 10 0,-3 2 106,-21 31-1,-24 26 95,23-33-3,-28 50-1,20-17 75,-28 46 430,22-45 414,41-69-1023,4-7 42,12-12 62,2 1-183,1 0 0,0 1-1,1 0 1,0 1 0,0 1 0,1 0 0,0 1 0,0 1 0,19-4 0,-7 4 17,0 1 1,0 1 0,0 1-1,48 3 1,-64 0-965,0 1-1,0-1 0,19 7 1,-26-7 462,0 1 0,0 1 0,0-1 1,0 1-1,0 0 0,-1 0 0,1 0 0,-1 0 1,0 1-1,5 5 0,0-1-1463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2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419 79 4576,'5'-8'986,"0"1"0,1 0 0,0 0 0,1 1 0,-1 0 0,13-9 0,-5 4 2762,-14 11-3638,0 0-1,1 0 1,-1-1-1,0 1 1,0 0-1,1 0 1,-1 0-1,0 0 0,0-1 1,0 1-1,1 0 1,-1 0-1,0 0 1,0-1-1,0 1 1,0 0-1,0 0 1,1-1-1,-1 1 1,0 0-1,0 0 1,0-1-1,0 1 1,0 0-1,0 0 0,0-1 1,0 1-1,0 0 1,0-1-1,0 1 1,0 0-1,0 0 1,0-1-1,0 1 1,0 0-1,0 0 1,0-1-1,-1 1 1,1-1 23,-1 1 1,0 0-1,0 0 0,0-1 1,1 1-1,-1 0 1,0 0-1,0 0 1,0 0-1,0 0 1,1 0-1,-1 0 1,0 0-1,0 0 1,0 0-1,0 1 1,-1-1-1,-21 8 277,-1 0 1,1 2-1,1 1 0,-32 19 0,19-8-19,-62 54-1,82-62-305,0 1 0,1 0 1,0 1-1,1 1 0,-17 30 0,17-24-44,2 1 0,1 0-1,1 1 1,-6 28 0,-14 82 167,26-113-125,0 1 0,2 0 0,1 0 1,2 25-1,-1-42-29,0-1 1,0 0 0,0 0-1,1 1 1,0-1 0,0 0-1,1 0 1,4 8 0,-6-11-31,1 0 1,-1-1-1,0 1 1,1 0 0,-1-1-1,1 1 1,-1-1-1,1 0 1,0 0-1,0 1 1,-1-1-1,1 0 1,0-1 0,0 1-1,0 0 1,0 0-1,0-1 1,0 1-1,0-1 1,0 0-1,0 0 1,1 1-1,-1-1 1,0-1 0,4 1-1,-2-2-17,1 1 0,-1-1 0,0 0 0,0 0 0,1 0 0,-2-1 0,1 1 1,0-1-1,0 0 0,-1 0 0,0 0 0,1-1 0,-1 1 0,-1-1 0,5-5 0,1-4-19,-1 1 0,0-1-1,7-22 1,-6 14 43,7-37 1,-13 48-79,0 0 0,-1 0 0,-1 0 0,0 0 0,-2-19 1,1 23-41,0 0 1,-1 0-1,0 0 1,0 1-1,0-1 1,-1 1-1,-5-9 1,7 12 45,1 1 0,-1 0 0,0 0 0,0-1 0,0 1 0,0 0 0,0 0 0,0 0 1,0 0-1,-1 0 0,1 0 0,0 1 0,0-1 0,-1 0 0,1 1 0,0-1 0,-1 1 0,1-1 0,-1 1 0,1-1 0,-1 1 0,1 0 0,-1 0 0,1 0 1,-1 0-1,1 0 0,-1 0 0,1 0 0,-1 1 0,1-1 0,-1 0 0,1 1 0,0-1 0,-1 1 0,-1 1 0,-2 1-172,0 1-1,0 0 1,1 0-1,0 0 1,0 1-1,0 0 1,0-1-1,0 1 0,-4 11 1,-3 4-1639,-9 27-1,16-38 852,1 1 0,0-1 0,-2 12 0,5-18 494,0-1 0,-1 1 0,1 0 0,0-1 0,0 1 0,1 0 0,-1-1 0,0 1 0,1 0 0,0-1 0,0 1 0,-1-1 0,1 1 0,1-1 0,-1 1 0,2 2 0,10 11-2581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30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1 838 3712,'0'1'291,"0"1"1,0-1 0,0 0-1,0 1 1,0-1-1,0 0 1,0 1 0,0-1-1,0 0 1,1 0-1,-1 1 1,1-1 0,-1 0-1,1 0 1,0 2-1,14 20 12153,-16-45-9442,-4-32-2314,5-73 0,1 45-312,3-54-69,4 61-73,6-129 1270,-11 199-1433,-3 5-70,0 0 1,0 0-1,0 0 0,0 0 0,0 0 1,0 0-1,0 0 0,0 0 0,0 0 0,0 0 1,0 0-1,0 0 0,0 1 0,0-1 1,0 0-1,0 0 0,0 0 0,0 0 1,0 0-1,0 0 0,0 0 0,0 0 0,0 0 1,0 0-1,0 0 0,0 0 0,0 0 1,1 0-1,-1 0 0,0 0 0,0 0 1,0 0-1,0 0 0,0 0 0,0 0 0,0 0 1,0 0-1,0 0 0,0 0 0,0 0 1,0 0-1,0 0 0,1 0 0,-1 0 0,0 0 1,0 0-1,0 0 0,0 0 0,0 0 1,0 0-1,1 4-15,-1 0 0,1 1 0,0-1 1,0 0-1,3 7 0,2 5 49,37 159 193,-5-18-248,-29-123 51,39 127 39,-37-131-5,2 0 1,0-1-1,22 33 0,-32-56-16,1 0-1,0-1 1,0 0-1,1 0 0,-1 0 1,9 6-1,-12-10-27,0-1 1,0 1-1,1 0 1,-1 0-1,0 0 0,0-1 1,1 1-1,-1-1 1,1 1-1,-1-1 0,1 0 1,-1 1-1,0-1 1,1 0-1,-1 0 0,1 0 1,-1 0-1,1 0 1,-1 0-1,1-1 1,-1 1-1,1 0 0,-1-1 1,1 1-1,-1-1 1,0 1-1,1-1 0,-1 0 1,0 0-1,0 1 1,1-1-1,-1 0 1,0 0-1,0 0 0,1-2 1,3-4 75,0 0 0,-1 0 1,0-1-1,0 1 0,-1-1 0,4-12 1,-2 8-1,54-195 129,-11 32-153,-18 88-809,-4-1 0,17-110 0,-39 152-1511,-4 35 425,1 0-1,0 0 1,1 1-1,3-13 0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30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5408,'0'0'14127,"0"16"-10889,0-15-3150,0-1 1,0 1-1,0 0 1,0-1-1,-1 1 1,1-1 0,0 1-1,0-1 1,0 1-1,-1-1 1,1 1-1,0-1 1,-1 1-1,1-1 1,0 1 0,-1-1-1,1 1 1,-1-1-77,1 0 1,0 0 0,0 0-1,0 0 1,0 0 0,0 1-1,0-1 1,0 0 0,0 0-1,0 0 1,-1 0 0,1 0-1,0 0 1,0 0 0,0 0 0,0 0-1,0 0 1,0 1 0,0-1-1,0 0 1,0 0 0,0 0-1,0 0 1,0 0 0,0 0-1,0 0 1,0 1 0,0-1-1,0 0 1,0 0 0,0 0-1,0 0 1,0 0 0,0 0-1,0 0 1,0 1 0,0-1-1,0 0 1,0 0 0,0 0-1,0 0 1,0 0 0,0 0-1,1 0 1,-1 0 0,0 0-1,0 0 1,0 1 0,0-1-1,0 0 1,0 0 0,0 0 0,0 0-1,0 0 1,1 0 0,-1 0 653,11-14 630,-4 6-1232,-1 1-67,-5 6 16,0 0 0,-1 1-1,1-1 1,0 0-1,-1 0 1,1 0 0,-1 1-1,1-1 1,-1 0 0,1 0-1,-1 0 1,0 0 0,1 0-1,-1-2 1,0 2 166,-1 3 164,-6 7 1898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0:11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277 124 2560,'0'-1'22,"0"1"1,0 0-1,1 0 0,-1 0 1,0 0-1,0-1 0,0 1 0,0 0 1,0 0-1,1 0 0,-1 0 1,0 0-1,0 0 0,0-1 1,1 1-1,-1 0 0,0 0 1,0 0-1,0 0 0,1 0 1,-1 0-1,0 0 0,0 0 1,0 0-1,1 0 0,-1 0 1,0 0-1,0 0 0,0 0 1,1 0-1,-1 0 0,0 0 0,0 1 1,0-1-1,1 0 0,-1 0 1,0 0-1,0 0 0,0 0 1,0 0-1,1 1 0,-1-1 1,0 0-1,0 0 0,0 0 1,0 0-1,0 1 0,0-1 1,1 0-1,-1 0 0,0 0 1,0 0-1,0 1 0,0-1 1,0 0-1,0 0 0,0 0 0,0 1 1,0-1-1,0 0-13,0 1-1,0-1 0,0 0 1,0 0-1,0 0 1,0 1-1,0-1 1,0 0-1,0 0 1,0 0-1,1 1 0,-1-1 1,0 0-1,0 0 1,0 0-1,0 0 1,0 1-1,0-1 1,1 0-1,-1 0 0,0 0 1,0 0-1,0 0 1,0 0-1,1 1 1,-1-1-1,0 0 1,0 0-1,0 0 0,1 0 1,-1 0-1,0 0 1,0 0-1,0 0 1,1 0-1,-1 0 0,0 0 1,0 0-1,0 0 1,1 0-1,-1 0 1,0 0-1,0 0 1,0 0-1,1 0 0,-1 0 1,0 0-1,0-1 1,0 1-1,0 0 1,1 0-1,-1 0 1,0 0-1,0 0 0,0 0 1,0-1-1,1 1 1,-1 0-1,0 0 1,0 0-1,0 0 1,0-1-1,0 1 0,0 0 1,11-10 1082,-9 8-695,0-1 0,1 1 0,-1 0 0,0 0 0,0-1 0,2-3 0,-4 6-250,0-1 1,0 1 0,1-1-1,-1 0 1,0 1-1,0-1 1,0 1 0,0-1-1,0 1 1,0-1 0,0 1-1,0-1 1,0 0-1,0 1 1,0-1 0,-1 1-1,1-1 1,0 1-1,0-1 1,0 1 0,-1-1-1,1 1 1,0-1 0,-1 1-1,1-1 1,0 1-1,-1 0 1,1-1 0,-1 1-1,1-1 1,-1 1 0,1 0-1,-1-1 1,1 1-1,-1 0 1,1 0 0,-1 0-1,1-1 1,-1 1 0,-1-1 120,0 1 1,0-1-1,0 1 1,0 0 0,0-1-1,0 1 1,0 0-1,-1 0 1,1 0 0,0 1-1,-3 0 1,-23 6 1418,21-5-1304,-3 0-214,1 1-1,-1 0 1,1 1-1,-1 0 1,1 0-1,0 1 1,1 0-1,-1 0 1,1 1-1,0 0 0,0 1 1,1 0-1,0 0 1,-9 12-1,0 4-2,0 1 0,2 1 0,0 0 0,-10 30 0,18-39-48,0 0 0,1 0 0,1 1 0,1-1 0,1 1 0,0 0 0,1 0 0,1 24 0,1-34-78,0-1 0,0 1 0,1-1 0,-1 0 0,2 0 0,-1 0 0,1 0 0,0 0 0,0 0 0,0-1 0,1 1 0,0-1 0,0 0 0,0 0 0,1 0 0,-1-1 0,1 0 0,0 0 0,1 0 0,-1 0 0,1-1 0,-1 0 0,1 0 0,0 0 0,0-1 0,0 0 0,1 0 0,-1-1 0,0 1 0,1-1 0,7 0 0,5-3 11,-1 0 0,1-1 0,-1-1 1,0-1-1,0 0 0,32-15 1,-27 8-68,0 0 0,-1-2 0,0-1 1,-1 0-1,-1-2 0,32-33 0,-21 17 116,-1-2 1,-2-2-1,-1 0 0,25-48 0,-47 75-37,0 1-1,-1-1 0,0 0 1,0 0-1,-1 0 0,0 0 1,-1-1-1,0 0 0,1-19 1,-3 29-68,0-1 0,1 1 0,-1 0 0,0 0 0,1 0 0,-1 0 0,1 0-1,0 0 1,-1 1 0,1-1 0,0 0 0,-1 0 0,1 0 0,0 1 0,0-1 0,0 0 0,-1 1 0,1-1 0,0 0 0,0 1 0,0-1 0,2 0 0,30-11-153,-19 8 131,-11 3 31,0 0 1,0 0-1,0 1 0,0-1 0,0 0 0,0 1 1,0 0-1,0 0 0,6 1 0,-7-1 2,0 0 0,-1 1 0,1-1 0,0 1 0,-1 0 1,1-1-1,0 1 0,-1 0 0,1 0 0,-1 0 0,0 0 0,1 1 0,-1-1 0,0 0 0,1 0 0,-1 1 0,0-1 0,1 3 0,2 3 24,-1-1 0,-1 1 0,1 0-1,-1 0 1,0 0 0,-1 0 0,2 14-1,-2 55 280,-1-23-206,0-40-102,1 0 0,0-1 0,1 0 0,0 1 0,1-1 0,1 0 0,9 21 0,-13-31-1,1-1 1,-1 0-1,1 0 0,0 0 0,-1 0 1,1 0-1,0 0 0,0 0 0,0 0 0,0 0 1,0-1-1,0 1 0,0 0 0,0-1 1,0 1-1,0 0 0,0-1 0,0 1 0,1-1 1,0 1-1,0-1-2,1 0-1,-1 0 1,0 0 0,0 0 0,0 0 0,0-1-1,0 1 1,0-1 0,0 1 0,0-1 0,3-1 0,2-2-11,1-1 1,-1 0 0,0 0 0,0-1 0,8-7 0,136-136-243,-105 101 432,-63 85-475,10-21 283,0 1 0,1-1 0,1 2 0,0-1 0,1 1 0,1-1 0,-2 33 0,5-45 20,1 1-1,-1 0 1,1-1-1,0 1 1,0-1-1,1 0 1,-1 1-1,1-1 1,1 0-1,-1 0 1,4 6-1,-4-8 13,0 0-1,0 0 1,1-1-1,-1 1 1,1-1-1,-1 0 1,1 1-1,0-1 1,0 0-1,-1-1 1,2 1-1,-1-1 1,0 1-1,0-1 1,0 0-1,1 0 1,-1 0-1,0 0 1,6 0-1,-5-1 1,1 0 0,0 0 0,-1 0 0,1-1 0,-1 0 0,1 1 0,-1-2 0,1 1 0,-1 0 0,0-1-1,0 0 1,0 0 0,0 0 0,0 0 0,0-1 0,6-5 0,-4 3-24,-2 0 0,1-1 0,-1 0-1,1 0 1,-2 0 0,1 0 0,-1 0 0,1-1 0,-2 1 0,4-12 0,0-7-96,0-1 0,-2 1 0,-1-1 0,-2 0 0,-1-39 0,-1 60 94,1-1 1,-1 0-1,-1 1 1,1-1-1,-1 0 1,0 1-1,0 0 1,-1-1 0,1 1-1,-1 0 1,0 0-1,-6-6 1,8 10 0,1 0 0,-1 0 0,0 0 0,0 0 0,0 1 0,0-1 1,0 0-1,0 0 0,0 1 0,-1-1 0,1 1 0,0-1 0,0 1 0,0-1 0,-1 1 0,1 0 1,0-1-1,-1 1 0,1 0 0,0 0 0,0 0 0,-1 0 0,1 0 0,0 1 0,-1-1 0,1 0 1,0 0-1,0 1 0,-1-1 0,1 1 0,-2 0 0,-12 3-69,15-4 77,-1 0-1,1 0 1,0 0-1,0 0 1,0 0 0,0 0-1,0 0 1,0 0-1,0 0 1,0 0-1,0 0 1,-1 0-1,1 0 1,0 0-1,0 0 1,0 1 0,0-1-1,0 0 1,0 0-1,0 0 1,0 0-1,0 0 1,0 0-1,0 0 1,0 0-1,0 1 1,0-1 0,0 0-1,0 0 1,0 0-1,0 0 1,0 0-1,0 0 1,0 0-1,0 0 1,0 1 0,0-1-1,0 0 1,0 0-1,0 0 1,0 0-1,0 0 1,0 0-1,0 0 1,0 0-1,1 0 1,-1 0 0,0 1-1,0-1 1,0 0-1,0 0 1,0 0-1,0 0 1,0 0-1,0 0 1,1 0-3,1 3 14,0-1 1,0 0-1,0 0 1,0 0-1,0 0 1,1 0-1,-1 0 1,1-1-1,0 1 1,-1-1-1,1 0 1,0 0-1,0 0 1,0 0-1,0 0 1,4 0-1,7 1 140,-1-1-1,20-1 0,-24 0-82,7 0 8,0-2 0,0 0 0,31-8 0,46-20 49,-63 19-222,9-6 251,-30 12-81,1 0-1,13-3 1,-22 7-66,3 0-4,5 10 27,-10-8-17,1 0-1,-1 0 1,0 1 0,1-1 0,-1 0-1,0 0 1,0 0 0,1 0 0,-1 0-1,0 0 1,0 0 0,0 0 0,-2 1 0,-2 3-7,-1 4 0,0-1-1,1 1 0,0 0 0,0 1 0,1-1 0,0 1 0,1 0 0,0 0 0,0 0 1,1 0-1,1 0 0,-1 14 0,2-18 10,0 1 0,0-1-1,1 0 1,0 0 0,0 0 0,3 8 0,-4-12 0,1-1 1,0 1-1,0-1 1,-1 1-1,1-1 1,0 1-1,0-1 0,1 0 1,-1 1-1,0-1 1,0 0-1,1 0 1,-1 0-1,0 0 0,1 0 1,-1 0-1,1 0 1,-1-1-1,1 1 1,0-1-1,-1 1 1,1-1-1,0 1 0,-1-1 1,1 0-1,0 0 1,3 0-1,2 0 17,0-1 0,-1 0 1,1 0-1,0-1 0,0 0 0,0 0 0,-1 0 0,1-1 0,-1 0 0,8-5 0,7-7 38,30-24 0,-44 33-64,1 0-51,32-27-171,46-47 0,-86 80 194,1-1-1,-1 0 0,1 0 0,0 1 1,-1-1-1,1 0 0,0 1 0,0-1 0,0 0 1,-1 1-1,1-1 0,0 1 0,0-1 1,0 1-1,0 0 0,0-1 0,0 1 1,1 0-1,-1 0 20,0 1-1,0-1 1,-1 1 0,1-1 0,0 1 0,0 0 0,-1-1 0,1 1-1,-1 0 1,1-1 0,0 1 0,-1 0 0,1 0 0,-1 0 0,0-1 0,1 1-1,-1 0 1,0 0 0,1 0 0,-1 1 0,23 85 63,-19-71-57,23 64 104,-23-69-76,1-1 1,0 1 0,1-1 0,0-1 0,8 11 0,-12-17-20,0-1 0,0 0 0,1 0 0,-1 0 0,0 0 0,1 0 0,-1-1 0,6 3 0,-7-3-1,0-1 0,0 0 0,0 1 0,0-1-1,-1 0 1,1 0 0,0 0 0,0 0 0,0 0-1,0 0 1,0 0 0,0 0 0,0 0 0,0 0-1,0-1 1,-1 1 0,1 0 0,0-1 0,0 1-1,0 0 1,0-1 0,-1 1 0,1-1 0,0 1-1,-1-1 1,1 1 0,0-1 0,-1 0 0,1 1-1,0-1 1,-1 0 0,1 0 0,-1 1 0,1-2-1,1-3 26,1 0 0,-1-1 0,-1 1 0,1 0 0,-1-1 0,1-8 0,2-37 14,-2 20 15,0 8-133,0 11-80,-1 0 1,-1 0 0,0 0-1,-2-19 1,1 26 123,0 0 0,1 1-1,0-1 1,0 0 0,0 0-1,0 0 1,1 0 0,0 0 0,0 0-1,0 1 1,1-1 0,-1 0-1,1 1 1,0 0 0,0-1 0,1 1-1,-1 0 1,1 0 0,0 0-1,0 0 1,1 0 0,-1 1-1,1 0 1,-1 0 0,1 0 0,0 0-1,0 0 1,1 1 0,-1-1-1,5-1 1,5 0 55,0-1 0,1 2 0,-1 0-1,1 1 1,-1 0 0,1 1 0,0 1-1,18 2 1,-12 0 61,1 2-1,-1 0 0,0 2 1,40 15-1,-56-19-5,0 0 0,0 1 1,0-1-1,-1 1 0,1 0 0,7 7 0,-10-8-46,0 0 1,-1 0-1,1 0 0,-1 0 1,1 1-1,-1-1 0,0 0 0,0 0 1,0 1-1,0-1 0,0 1 1,-1-1-1,1 1 0,-1-1 1,1 1-1,-1 4 0,-1 6 83,0-1 1,-1 1-1,0 0 0,-1-1 0,-5 16 1,-2-1 43,-16 32 1,26-59-172,0 0 1,0 0-1,0 0 1,0 0-1,0 0 0,0 0 1,0 0-1,0 0 1,0 0-1,0 0 1,0 0-1,0 0 1,0 0-1,0 0 1,0 0-1,0 0 0,0 0 1,0 0-1,0 0 1,0 0-1,0 0 1,0 0-1,0 0 1,0 0-1,0 0 1,0 0-1,0 0 0,0 0 1,1 0-1,-1 0 1,0 0-1,0 0 1,0 0-1,0 0 1,0 0-1,0 0 1,0 0-1,0 0 0,0 0 1,0 1-1,6-8-128,17-15-32,-3 1 47,-12 14 106,-1 1 0,1-1 0,0 1 0,0 1 0,1 0 0,0 0 0,0 0 0,0 1 0,0 1 0,1-1 0,17-2 0,11-2-41,-28 5 48,-1 1-1,1 0 1,17-1-1,-24 3 41,-1 1 0,0-1 0,0 1-1,0-1 1,0 1 0,0 0 0,0 0-1,0-1 1,0 2 0,0-1 0,0 0-1,0 0 1,-1 0 0,1 1 0,0-1-1,-1 1 1,1 0 0,-1-1 0,0 1-1,0 0 1,1 0 0,-1 0 0,0 0-1,-1 0 1,2 3 0,3 7 76,-1 0 0,-1 1 1,3 14-1,-4-15-62,1 0-9,2 18 36,18 48 0,-12-60-272,-11-17 150,1 0 0,0 0 0,-1 0 0,1 0 0,0-1 0,0 1 1,0 0-1,0-1 0,0 1 0,0 0 0,0-1 0,0 1 0,0-1 0,0 0 1,0 1-1,1-1 0,1 0-309,0 0 0,0-1-1,0 1 1,0-1 0,-1 0 0,1 0 0,0 0 0,-1-1 0,1 1-1,0 0 1,2-3 0,30-24-4026,-29 22 3467,25-23-3806,0 0 1563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0:12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18 6976,'-21'-17'10618,"39"17"-6975,-11 0-3405,-1 0 0,0 1 0,1 0 0,-1 0-1,1 1 1,-1 0 0,0 0 0,0 0 0,0 1 0,0 0 0,0 0 0,-1 0 0,1 1 0,-1-1 0,0 1 0,0 1 0,-1-1 0,1 1 0,-1 0 0,6 7 0,-3-2-49,-1-1 0,1 1 0,-2 0 0,1 0 0,-1 1 0,-1 0-1,0 0 1,-1 0 0,0 0 0,0 1 0,-1-1 0,-1 1 0,1 13 0,-2-10-236,-1 0-1,0 0 1,-1 0-1,-1-1 1,0 1-1,-1-1 1,-1 0-1,0 1 1,-9 16-1,3-21-160,8 29 774,4-29-409,-1 1 0,-1 15 0,0-16 25,0 1 1,2 17-1,1 6 196,-2 41-1,-1-25-2630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0:12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13056,'-23'28'5887,"19"-23"-5087,-1-2 1664,5 6-1504,-4-1 224,0 0-704,-6-8-2688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0:1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11 5632,'1'0'53,"-1"0"0,0 0 0,0 0 0,0 0 1,0 0-1,1 0 0,-1 0 0,0 0 0,0 0 0,0 0 1,0 0-1,0 0 0,0 0 0,1-1 0,-1 1 0,0 0 1,0 0-1,0 0 0,0 0 0,0 0 0,0 0 0,0-1 0,0 1 1,1 0-1,-1 0 0,0 0 0,0 0 0,0-1 0,0 1 1,0 0-1,0 0 0,0 0 0,0 0 0,0-1 0,0 1 1,0 0-1,0 0 0,0 0 0,0 0 0,0-1 0,0 1 1,0 0-1,-1 0 0,1 0 0,0 0 0,0 0 0,0-1 0,0 1 1,0 0-1,0 0 0,0 0 0,0 0 0,-1 0 0,1 0 1,0-1-1,0 1 0,0 0 0,0 0 0,-1 0 0,-1-2 1270,2 2-888,-1 0 1,1 0 0,-1-1-1,1 1 1,-1 0 0,0 0-1,1 0 1,-1 0-1,1 0 1,-1 0 0,1 0-1,-1 0 1,1 0-1,-1 0 1,0 0 0,0 0-1,-17 7 3122,-16 12-2120,32-17-1159,-6 4-78,0 0 1,0 1 0,1 0 0,0 1 0,1 0-1,-8 12 1,4-7-54,-5 8 85,1 0 0,-17 38 0,-15 48 642,41-92-711,-3 8 36,6-17-137,0 0 1,0 1 0,-1-1-1,-5 9 1,3-4-260,9-13-1443,-2 0 1053,0 0 1,0 0 0,0 0 0,0-1-1,-1 1 1,3-4 0,-2 2-167,-1-1 0,0 1 0,0-1 0,0 1 0,0-1 0,0 0 0,-1 1 0,0-1 0,0 1 0,0-1 0,-1-4 0,-1-8-1800,2-40-2951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1:49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82 180 832,'2'-2'134,"-1"0"-1,1 0 1,-1-1 0,1 1-1,0 0 1,0 0 0,0 0 0,0 1-1,0-1 1,0 0 0,1 1-1,-1 0 1,0-1 0,1 1 0,-1 0-1,6-1 1,2 3 9068,-9-1-8911,4 12 2513,-1 15-2020,-4-9-289,-2 1 0,0 0 0,0-1 0,-7 23 0,2-9-82,1-1 1,2 2-1,0 60 1,3-44-159,-26 525 1489,25-481-1308,-1 28-259,-6 59 165,6-124-245,2-34-119,1 36 0,1 66 477,-1-67-451,-11 118 192,2-79 56,-9 39 116,7-66-230,8-44 38,0 39 0,0-35-124,2-23-36,0 1 1,1-1-1,0 0 0,1 10 1,0-6 1,0 0 0,-1 14 0,0-16-1,0 1 0,0 0 0,3 10 0,-3-14-24,1 0 0,0-1 0,0 1-1,1 0 1,0-1 0,-1 1 0,1-1-1,1 0 1,-1 1 0,1-1 0,0 0 0,-1-1-1,2 1 1,-1 0 0,0-1 0,7 5 0,20 15 16,-24-18-4,-1 0-1,1-1 1,-1 0 0,1-1 0,1 1-1,9 4 1,1-2-22,-4-1 37,22 5-1,-31-9 8,1 0 1,-1-1-1,1 0 0,-1 1 0,1-2 0,-1 1 0,1 0 1,8-3-1,-7 2 11,0 0 0,1 0 0,-1 1 0,10 0 1,19-2-161,77-22 416,-61 9-459,22-6 335,-63 19-194,1 1 0,-1 0 0,1 0 0,-1 1 0,12 1 0,-13-1 19,0 1-1,0-1 1,-1 0 0,1-1-1,0 0 1,-1-1 0,1 0-1,15-5 1,-18 5 22,0 0 0,0 1 0,0-1 0,1 1 1,-1 0-1,0 1 0,11 0 0,23-3-191,-33 3 183,1-1 1,-1 1-1,1 0 0,0 1 1,-1 0-1,1 0 1,-1 1-1,14 4 1,6 7 14,-21-9-13,0-1 0,-1 0 0,1-1 0,0 0 0,0 0 0,12 3 0,13-2-8,-1 0 0,1-2-1,35-4 1,123-15-259,-155 14 318,1-2 1,51-15-1,-21 4-4,-12 9 11,-36 6-40,1-1-1,20-6 1,-25 6-81,0 1-1,1 0 1,-1 0 0,27 1 0,11 0 121,37-13 163,-34 5-203,-37 6-64,4 0 44,-1 1 0,0 0-1,28 2 1,-37 0-76,1 0 0,14-1 0,3-1 23,-28 2 88,2 0-31,0 0 0,0 0 0,0 0 0,0 0-1,0-1 1,-1 1 0,1-1 0,4-1 0,7-3 366,-10 4-431,-3 0 49,0 1 1,1 0-1,-1-1 1,0 1-1,0-1 1,1 1-1,-1-1 1,0 0-1,0 0 1,0 1-1,0-1 1,0 0-1,0 0 1,0 0-1,0 0 1,0 0-1,-1 0 1,1 0-1,0-1 1,-1 1-1,2-1 1,4-12 19,0 0 0,-1 0 0,-1 0-1,0 0 1,3-22 0,2-17 74,-3 24-200,-1-1 1,0-44 0,0-4 246,0-92-116,8 6-129,-11 135 66,-2-41 1,-1 28 222,-4-34-268,2 29 7,-13-168-44,14 153 192,2 13-130,-12-76 0,-14-141 76,26 255-19,-1-167-239,3 81 352,-8-30-242,6 98 154,0 21 15,0 1-1,0-1 1,0 0-1,-1 1 1,-2-10 0,-1 0 86,-3-23 0,5 26-89,-15-66-188,5-3-777,6 48-2748,5 29 2543,-6-14-4036,-4 9-1979,3 6 3115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0:49.868"/>
    </inkml:context>
    <inkml:brush xml:id="br0">
      <inkml:brushProperty name="width" value="0.2" units="cm"/>
      <inkml:brushProperty name="height" value="0.4" units="cm"/>
      <inkml:brushProperty name="color" value="#FFACD5"/>
      <inkml:brushProperty name="tip" value="rectangle"/>
      <inkml:brushProperty name="rasterOp" value="maskPen"/>
    </inkml:brush>
  </inkml:definitions>
  <inkml:trace contextRef="#ctx0" brushRef="#br0">637 0 832,'0'0'3525,"-14"9"-2463,6-3-822,6-4-177,0 0-1,1-1 1,-1 0-1,0 1 1,0-1-1,0 0 1,0 0-1,0 0 0,0 0 1,-4 1-1,4-2-41,0 0 0,0 1 0,0-1 0,0 1 0,0-1-1,0 1 1,0 0 0,-2 1 0,2-1-18,1 0 0,-1 0 1,0-1-1,1 1 0,-1-1 0,0 1 1,-3 0-1,4-1-9,-8 5 1585,5-5-1540,0 0 0,0 0 0,0 0 0,0 1 0,0-1 0,0 1 0,0 0 0,0 0 0,1 1 0,-1-1 0,0 1 0,0 0 0,1 0 0,-1 0 0,-3 3 0,3-2 74,0-1 0,0 0 0,0-1 0,0 1 0,-1-1 0,-5 2 0,-11 4 221,-5 2-134,23-8-172,-1 0 1,1-1-1,0 2 1,0-1 0,0 0-1,0 1 1,0-1-1,0 1 1,-4 3 0,-5 2-107,11-6 71,0-1 0,0 1 0,-1-1 0,1 1 1,0 0-1,0-1 0,0 1 0,0 0 0,0 0 0,0 0 0,0 0 0,1-1 0,-1 2 0,-1 0 0,2 0 35,-1-1-1,0 0 1,0 1-1,1-1 1,-1 0-1,0 0 1,0 0-1,0 1 1,0-1-1,0 0 0,0 0 1,0-1-1,-1 1 1,1 0-1,0 0 1,0 0-1,-1-1 1,1 1-1,-3 0 1,2-1-10,1 1 0,-1-1 1,0 0-1,0 1 0,1 0 1,-1-1-1,0 1 0,-1 1 1,1-1 48,1 0 0,-1-1 0,0 1 0,0 0 0,0 0 0,0-1 0,0 0 0,-3 1 0,-10 4 359,12-4-431,1-1 0,0 1-1,-1-1 1,1 1 0,0 0-1,-1 0 1,-3 2 0,-2 1-158,8-4 162,-1 1-1,1-1 0,-1 0 0,1 0 0,-1 0 0,1 0 0,-1 0 0,1 1 0,-1-1 1,1 0-1,0 0 0,-1 1 0,1-1 0,-1 0 0,1 1 0,0-1 0,-1 0 0,1 1 0,0-1 1,0 1-1,-1-1 0,1 0 0,0 1 0,0-1 0,0 1 0,-1 0 0,-10 7 317,8-4-288,0 0 0,0-1-1,0 1 1,-6 4 0,-11 12 90,15-13-337,1-1 344,-1 0 0,1 0 0,-1-1 0,-9 8 0,13-12-183,1 15 491,-2-10-392,1 0 0,-1 0 1,1 0-1,1 0 0,0 0 0,-1 0 0,2 0 1,-1 0-1,1 0 0,0 0 0,0 0 0,2 7 1,-1-9-54,0 1 0,-1 1 0,1-1 0,-1 0 0,0 6 0,1 5 101,2 5-64,-4-14-24,2 0-1,-1 1 0,5 12 1,-1-3-23,-4-14 25,0 1 1,0-1-1,1 1 1,2 6-1,-3-8 13,0 0 0,0 0 0,0 1 0,-1-1 0,1 0 0,-1 0 0,1 3 0,1 8 180,-1-11-89,11 1 497,-10-3-594,1-1-1,-1 0 1,1 0-1,-1 1 1,0-1 0,1-1-1,-1 1 1,0 0 0,0 0-1,0-1 1,0 0 0,0 1-1,0-1 1,0 0 0,-1 0-1,1 0 1,2-4 0,2-2 9,-1 0 0,0-1 1,6-12-1,-1-6-34,-1 1 0,-1-1 0,-2 0 0,5-41 0,-7 45-61,0-16-107,-4 38 180,0-7 50,0 0 1,0 0 0,-1 0 0,-2-9-1,2 9-156,1 8 102,0-1 0,0 1 0,1-1 0,-1 0 0,-1 1 0,1-1 0,0 0 0,0 1 0,0-1 0,0 1 0,0-1 0,-1 0 0,1 1 0,0-1 0,0 1 1,-1-1-1,1 1 0,0-1 0,-1 1 0,1-1 0,-1 1 0,0-1 0,-8-9 72,7 8-88,0 0 0,0 0 0,0 0 0,0 0 0,0 0 0,-1 0 0,1 0 0,-1 1 0,1-1 0,-1 1 0,-5-2 0,-1 1-4,-1 0-1,1 0 1,-1 1 0,1 1 0,-1-1-1,1 2 1,-1-1 0,1 1 0,-18 4-1,1 0 108,22-4-134,0-1 0,0 1 0,0 0 0,1-1 0,-1 2 0,0-1 0,1 0 0,-6 4 0,-6 3 157,12-7-118,0 1 0,0-1 0,0 1 0,1 0 0,-1 0 0,0 0 0,1 0 0,-1 1 0,1-1 0,0 1 0,0-1 0,-3 4 0,-4 11-42,6-13 129,1-1 1,0 1-1,0 0 0,-3 8 1,4-10-75,1-1 1,0 1 0,0-1-1,-1 1 1,1 0-1,0-1 1,1 1 0,-1 0-1,0-1 1,0 1-1,1-1 1,-1 1 0,1 0-1,-1-1 1,1 1-1,0-1 1,1 3 0,13 29-43,-13-27 91,1 1 0,0-1 0,0 1 0,1-1 0,-1 0 0,6 5 0,0 2 138,9 7-5,23 21-343,-28-27 94,18 14 0,-26-23 109,0 1 0,0-1 1,-1 1-1,8 11 1,-8-10 2,1 0 1,0-1 0,10 11 0,-9-11-40,1 1 21,0 0-1,1-1 0,0 0 0,0 0 1,0-1-1,0 0 0,1 0 1,11 4-1,-15-7 2,0-1 1,0 1-1,1-1 0,-1 0 1,0 0-1,0-1 1,1 0-1,-1 0 0,0 0 1,1 0-1,-1-1 1,0 0-1,0 0 0,0 0 1,1-1-1,-1 0 1,-1 0-1,1 0 0,0 0 1,5-4-1,28-18 44,-16 11-46,1-1 1,33-30-1,-39 28 69,7-6-41,-1 0 0,29-39 0,-45 51-7,0-1 0,-1 0-1,-1 0 1,0 0 0,0 0 0,-1-1-1,-1 0 1,0 0 0,2-14-1,-1-13 55,-1-62 0,-3 93-69,-2-6-98,-1-17-460,8 39-233,-2-6 701,-1 1 1,0-1-1,1 0 0,-1 0 1,6 3-1,10 9-237,-8-3 229,0 0-1,14 23 0,-21-29 87,0 0-1,-1 0 0,1 1 0,-1-1 0,0 1 0,0-1 0,-1 1 0,0-1 0,0 1 0,0 8 0,-1 5 34,-2 1 0,-1-1 0,0 0-1,-1 0 1,-13 35 0,14-33-92,4-19 51,-1 0 0,0-1 0,0 1 0,0-1 0,0 1 0,-1-1 0,1 1 0,0-1 0,-1 1 0,1 0 0,-1-1 0,1 0 0,-1 1 0,0-1 0,1 1 0,-1-1 0,0 0 0,-4 4 810,5-17-489,0-6-334,0 4 64,0-1-1,1 0 1,3-14 0,-3 21-75,-1 1 0,1 0-1,-2-15 1,0 3-441,1 19 446,0 0 1,0 0 0,-1 0 0,1 0 0,0 0 0,-1 0 0,1 0 0,0 0 0,0 0 0,-1 0 0,1 0 0,0 0 0,-1 0 0,1 0 0,0 0 0,0 0 0,-1 0 0,1 0 0,0 0-1,-1 0 1,1 1 0,0-1 0,0 0 0,-1 0 0,1 0 0,0 0 0,0 1 0,0-1 0,-1 0 0,1 0 0,0 1 0,0-1 0,0 0 0,-1 1 0,-9 8-170,2-3 199,-1 1 0,0-1 0,0 0 0,-1-1-1,1 0 1,-16 5 0,-13 7 59,-32 12 148,52-23-166,1 1-1,0 1 1,-27 16 0,-4 18-141,46-40 66,-1 0 1,1 0 0,0 0 0,1 1 0,-1-1 0,0 1 0,1-1 0,-1 1 0,1 0 0,0 0 0,0-1 0,0 1 0,0 0 0,0 0 0,1 0 0,-1 0 0,1 0 0,0 0 0,0 0-1,0 0 1,0 0 0,1 0 0,-1 0 0,1 0 0,0 0 0,0 0 0,0 0 0,0 0 0,0-1 0,0 1 0,1 0 0,0-1 0,-1 1 0,1-1 0,0 0 0,0 1 0,3 1 0,4 4 88,0-1 0,14 7 0,-19-12-50,-1 0 0,1 0 0,0-1 0,0 1 0,0-1 0,1 0 0,-1 0-1,0-1 1,7 1 0,8-2 21,-1-1 0,0 0 0,0-1 0,0-1 0,0-1 1,0-1-1,-1 0 0,0-1 0,0-1 0,16-10 0,-24 11 11,-1 1 1,0-1 0,1 0-1,12-16 1,-6-3 256,-14 25-305,-1 0 0,1 0 0,0 0 0,-1 0-1,1 0 1,-1-1 0,0 1 0,1 0-1,-1 0 1,0-1 0,0 1 0,0 0-1,0 0 1,0-1 0,0 1 0,0 0-1,0 0 1,-1-3 0,-7-24 34,6 24-45,-11-31 82,10 27-61,0 1 0,0 0-1,0-1 1,-6-6-1,-2-8-4,4 12-50,1 1 1,-1-1-1,-1 1 0,0 0 0,0 1 1,0 0-1,-1 0 0,-1 1 1,-13-9-1,18 13 43,0 1-1,-1-1 1,0 1 0,1 0-1,-1 1 1,0-1 0,0 1 0,0 0-1,0 1 1,-10-1 0,0 2-254,1 0 1,0 1-1,-17 4 1,25-4-482,0 0 0,0 0 0,0 1 0,0 0 0,0 1 0,1-1 0,-12 9 0,16-11 468,-1 1 12,1 1 0,-1-2 0,0 1 0,0 0 1,0-1-1,0 1 0,0-1 0,0 0 0,0 0 0,0 0 0,-1 0 0,-4 0 0,-2-2-383,1 0 0,-1-1 0,0-1 0,1 1 0,-16-8 0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1:51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1214 1984,'0'0'7338,"4"-6"-4783,-2 2-2280,-1 0 0,1-1 0,-1 1 0,0 0 1,0 0-1,0-1 0,0 1 0,-1-5 0,1-40 487,-1 32-533,-18-237 1696,5 105-1312,7 92-496,3 32-31,1-1-1,2-30 0,1-84 8,2-34 444,-1 130-429,-2 27-98,3-30 0,-1 31-110,-2 12 81,0 1 1,1 0-1,-1-1 1,1 1-1,-1 0 1,1 0-1,0 0 1,2-5-1,0 5 21,-1-1 0,1 1 1,0-1-1,0 1 0,0 0 0,0 0 0,0 0 1,1 0-1,0 1 0,-1 0 0,1-1 0,0 1 1,0 0-1,0 1 0,5-2 0,7-1 5,-1 1 0,1 0 0,17 0-1,-31 3 1,64-2-143,101 8 0,-34 12-9,-127-17 168,49 11 127,-33-7-170,0 0 0,29 1 0,57 1-18,-1 4-1,-1 6 0,173 49 1,-237-55 30,64 9 1,47-3 86,-116-14-149,332 13 230,-202-11-325,253 6 901,-249-14 32,-90-1-432,-50 3-246,141-7 449,-77 1-55,-50 5-283,0-2 1,54-12-1,59-33 423,-71 23-531,1 0-2554,-81 23 1193,0 1 0,0 0-1,0 0 1,1 0-1,7 0 1,-8 3-3089,-2 5 1413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1:52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97 2912,'10'-12'13727,"-19"30"-13086,-16 28 0,12-26-412,-10 25-1,-69 216 1234,71-197-1169,6-23 1024,41-143-924,-17 64-434,35-112 500,-22 87-335,25-66 173,-15 56 274,-30 66-574,5-8-150,-7 15 158,0 0-1,1-1 1,-1 1 0,0 0-1,1 0 1,-1-1-1,0 1 1,1 0-1,-1 0 1,0 0-1,1 0 1,-1 0 0,0 0-1,1-1 1,-1 1-1,1 0 1,-1 0-1,0 0 1,1 0-1,-1 0 1,0 0-1,1 1 1,-1-1 0,1 0-1,-1 0 1,0 0-1,1 0 1,-1 0-1,0 0 1,1 1-1,-1-1 1,0 0-1,1 0 1,-1 1 0,0-1-1,1 0 1,-1 0-1,0 1 1,1-1-1,103 97 455,-80-76-303,30 35-1,-44-44-143,0 0 0,-2 0 0,1 1 1,-2 1-1,8 17 0,-1 2 75,-1 1 1,-2 1-1,-2 0 1,8 52-1,-16-84-65,-1 1 0,1-1-1,-1 1 1,0 0-1,0-1 1,-1 1 0,1-1-1,-1 1 1,1-1 0,-1 1-1,0-1 1,0 1 0,-1-1-1,1 0 1,-1 1 0,-2 3-1,0-3 23,0-1-1,0 1 1,-1-1 0,1 0-1,-1 0 1,0-1-1,0 1 1,0-1 0,0 0-1,-5 1 1,-7 2 68,-1-2 0,-17 3 0,10-4-40,0-1 0,0-2 1,0 0-1,-35-7 0,30 3-1343,-44-15 0,36 4-4254,24 11 2848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1:53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72 3712,'-5'0'8278,"12"0"-6059,19 0-1463,144-8 1451,90-5 2,505-26 372,-626 33-2556,104 0 185,-127 7-73,24 2-50,-64-2 377,-43-2 1130,-33 20-1428,-22 288 486,13-222-520,-2 8-56,-5 99 194,17-170-344,0-15-449,-1 1 1,0 0-1,-1 8 1,0-13-510,1-1 0,-1 0 1,0 1-1,1-1 0,-1 0 0,0 0 0,0 0 1,-2 3-1,1 3-2573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1:54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570 96 4064,'0'-1'88,"0"1"0,1-1 1,-1 1-1,0-1 0,0 1 1,1-1-1,-1 1 0,0 0 1,1-1-1,-1 1 0,1-1 0,-1 1 1,0 0-1,1-1 0,-1 1 1,1 0-1,-1 0 0,1-1 0,-1 1 1,1 0-1,-1 0 0,1 0 1,-1 0-1,1 0 0,-1 0 1,3-1 1577,-7 8 2149,-11 5-3241,7-6-200,-15 17 51,0 1 1,-33 45 0,-29 58 585,-84 151 381,124-197-1234,4 2 0,-33 100 0,39-89-179,31-71 106,4-15-46,0-8-39,0 0 0,0 1 1,0-1-1,0 0 0,0 0 0,0 0 0,0 0 0,0 0 0,0 0 0,0 0 0,1 0 0,-1 1 0,0-1 1,0 0-1,0 0 0,0 0 0,0 0 0,0 0 0,0 0 0,0 0 0,0 0 0,0 0 0,0 0 0,1 0 0,-1 0 1,0 0-1,0 0 0,0 0 0,0 0 0,0 1 0,0-1 0,0 0 0,1 0 0,-1 0 0,0 0 0,0 0 0,0 0 1,0-1-1,0 1 0,0 0 0,0 0 0,0 0 0,1 0 0,4-5-42,0-1 0,0 0-1,0-1 1,5-8 0,-3 4-19,31-48-282,44-62-124,-63 96 403,136-188 122,14-83 431,-79 132 382,-71 126-151,16-42 1,-19 40-98,-15 38-575,-1 0 1,1 1-1,0-1 0,0 1 0,0-1 1,-1 1-1,1-1 0,1 1 1,-1 0-1,0-1 0,2 0 0,-3 2-30,0 0 0,1-1-1,-1 1 1,0 0 0,1 0-1,-1 0 1,0 0 0,1 0-1,-1 0 1,0 0 0,1 0-1,-1 0 1,0 0 0,1 0-1,-1 0 1,0 0 0,1 0-1,-1 0 1,0 0 0,1 0-1,-1 0 1,0 1 0,1-1-1,-1 0 1,0 0 0,1 0-1,-1 1 1,0-1 0,0 0-1,1 0 1,-1 1 0,3 3 74,0 0 1,-1 0-1,0 1 1,0-1-1,3 10 1,-5-13-97,10 33 154,-1 1 0,-2 0 0,2 37 0,0-5 146,34 155 360,-30-173-441,3 0 0,29 66 0,-37-98-171,2-1-1,0 1 0,0-2 0,23 26 1,57 47-555,-71-71-11,-17-15 1270,1 1-2075,-7 13-9805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1:5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2400,'10'4'5965,"35"12"-2309,-5-4-1114,38 16 1,-52-17-2017,1-1 1,0-1-1,0-1 1,35 4-1,10-8 650,116-9 0,-163 4-1037,50-6 185,0-4 0,-1-2 0,0-4 1,75-28-1,296-125 1527,-427 163-1781,-1 0 1,-1-2 0,0 1-1,0-2 1,0 0 0,-1-1-1,19-18 1,-32 27-280,0 0 1,0-1-1,0 1 1,-1 0-1,1 0 1,-1-1-1,0 1 1,0-1-1,2-3 1,-3 5 7,0 0 1,0 0-1,0 0 1,0 0-1,0 0 1,0 0 0,0 0-1,0 0 1,0 0-1,0 0 1,-1 0-1,1 0 1,0 0 0,-1 0-1,1 1 1,-1-1-1,1 0 1,-1 0 0,1 0-1,-1 0 1,1 1-1,-1-1 1,0 0-1,1 0 1,-1 1 0,0-1-1,0 1 1,0-1-1,1 1 1,-3-1-1,-16-7-4412,-4 3 1499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2:0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69 3072,'0'0'79,"0"-1"0,0 1 0,0-1 0,0 1 0,0-1-1,0 1 1,0-1 0,0 1 0,0-1 0,0 1 0,0-1 0,0 1 0,0 0 0,0-1 0,0 1 0,-1-1 0,1 1 0,0-1 0,0 1-1,0 0 1,-1-1 0,1 1 0,0 0 0,-1-1 0,1 1 0,0 0 0,-1-1 0,1 1 0,0 0 0,-1-1 0,1-1 1194,4 0-471,-2 0-433,-1 1 0,1-1 0,-1 0-1,0 1 1,1-1 0,-1 0 0,0 0-1,0 0 1,0 0 0,0 0-1,0 0 1,-1 0 0,1-3 0,0 2 83,0 1 0,-1 0 0,1 0 0,0-1 0,0 1 1,0 0-1,0 0 0,3-3 0,-4 9-135,0-1 0,1 1 0,-1 0 0,1-1 0,0 0-1,0 1 1,0-1 0,2 4 0,3 11-6,11 28 265,-16-44-166,-2-3-259,0 0 0,1 0 0,-1 0 0,0 0 0,1 0 0,-1 0 0,1 0 0,-1 0 0,1 0 0,-1 0 0,1 0 0,-1-2 0,-4-29 80,5 25-272,-1 1 0,-1-1 0,1 0 0,-3-6 1,8 40 24,16 38 586,41 86 0,-7-19-121,8 52-11,28 73-71,-84-239-118,-1-5 166,-8-33-561,-4-17 24,-2 1 0,-1 0 0,-2 0 0,-1 1 1,-24-44-1,36 78 120,-3-7-22,0 2 1,0-1 0,-1 0 0,0 1 0,-6-6 0,10 10-1,0 1-1,-1 0 1,1 0 0,0 0 0,0 0 0,-1 1 0,1-1-1,-1 0 1,1 1 0,-1-1 0,1 0 0,-1 1 0,1 0-1,-1-1 1,0 1 0,1 0 0,-1 0 0,1 0 0,-1 0-1,0 0 1,1 0 0,-1 1 0,1-1 0,-1 0 0,1 1-1,-1-1 1,1 1 0,-1-1 0,1 1 0,-1 0 0,1 0-1,-2 1 1,-8 7-82,0 0 0,1 0-1,0 1 1,-11 15-1,-32 49 458,23-30 6,29-42-321,-17 19 308,10-16-183,8-6-158,0 1 0,0 0 0,-1 0 0,1-1 1,0 1-1,0 0 0,-1 0 0,1-1 0,0 1 0,0 0 1,0-1-1,0 1 0,-1 0 0,1-1 0,0 1 0,0 0 1,0-1-1,0 1 0,0 0 0,0-1 0,0 1 1,0 0-1,0-1 0,0 1 0,0 0 0,0-1 0,0 0 1,2-2-2,-2 2 1,0 1 1,1-1-1,-1 1 1,0-1-1,1 0 1,-1 1-1,0-1 1,0 0-1,0 1 1,1-1 0,-1 0-1,0 1 1,0-1-1,0 0 1,0 1-1,0-1 1,0 0-1,-1 1 1,1-1 0,0 0-1,0 1 1,0-1-1,-1 0 1,1 0-1,0 0-3,-1 1 1,1 0-1,0 0 0,0 0 0,0 0 1,0 0-1,-1-1 0,1 1 0,0 0 0,0 0 1,0 0-1,-1 0 0,1 0 0,0 0 1,0 0-1,-1 0 0,1 0 0,0 0 1,0 0-1,0 0 0,-1 0 0,1 0 0,0 0 1,0 0-1,-1 0 0,1 0 0,0 0 1,0 0-1,0 0 0,-1 0 0,1 0 0,0 0 1,0 1-1,-1-1 0,-1 1 8,3-26-1304,-2 3-1906,2 0-1,0 0 1,8-35-1,4 12-370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2:0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39 3232,'-2'-29'2577,"2"20"711,2 22-657,-1 4-1416,0 0 1,-2 1-1,-3 28 1,-14 48 1191,8-58-1497,-16 40-1,2-9-195,-78 221 1563,43-123-1551,57-161-676,1 0 1,0-1-1,0 1 1,0 0 0,0 1-1,0 6 1,1-10-19,0 0 0,0 0 1,0 0-1,0 0 1,1 0-1,-1 0 1,0 0-1,1 0 0,-1 0 1,1 0-1,-1-1 1,1 1-1,-1 0 0,1 0 1,-1-1-1,1 1 1,0 0-1,-1 0 0,1-1 1,0 1-1,0-1 1,0 1-1,-1-1 0,1 1 1,0-1-1,0 0 1,0 1-1,0-1 0,0 0 1,0 1-1,0-1 1,0 0-1,1 0 1,3 0 3,0 0 1,0 0-1,0 0 1,0 0-1,0-1 1,0 0 0,0 0-1,0-1 1,0 1-1,0-1 1,0 0-1,-1 0 1,1-1 0,5-3-1,-4 2-491,-1 0 1,1 0-1,-1-1 0,0 1 1,-1-1-1,1 0 0,-1-1 0,0 1 1,0-1-1,4-8 0,14-39-6446,-9 20 3947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2:03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6560,'-2'-4'823,"2"3"-725,-1 1-1,1-1 0,0 1 0,0-1 0,0 1 1,-1-1-1,1 1 0,0 0 0,-1-1 0,1 1 1,0-1-1,-1 1 0,1 0 0,0-1 1,-1 1-1,1 0 0,-1-1 0,1 1 0,0 0 1,-1 0-1,1-1 0,-1 1 0,1 0 0,-1 0 1,1 0-1,-1 0 0,1 0 0,-2-1 0,7 17 8025,5 17-6628,4-1-82,29 47 0,-15-29-935,-10-15-409,-1 1 0,-2 0 0,14 47 0,-18-34-123,-7-29-1280,1 0-1,0 0 1,12 25-1,-17-44 855,1-1-1,-1 1 1,1 0-1,-1 0 1,1 0-1,-1-1 1,1 1-1,0 0 1,-1 0-1,1-1 1,0 1-1,0-1 1,0 2-1,12 2-4243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2:0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2656,'-3'2'14779,"0"6"-9925,1 16-6734,1-16 3502,-15 102 512,9 9-1150,-5 44-155,-1 131 119,11-178-616,2 248 283,1-165-430,-1-198-260,0-10-1199,5-106-134,3-154 880,-7 260 460,6-110-431,-10 40-2854,-6 43-2456,6 26 1485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2:0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 3968,'-9'-23'2405,"10"36"8414,-1 26-8191,0-15-1393,-6 213 2827,1 89-1420,7 59-1715,-3-208-8328,1-174 5889,0 1 0,0-1 0,1 0 0,-1 0 0,1 0 0,0 0 0,2 5 0,4 3-1757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1:14.19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341 30 1728,'0'0'2437,"-16"8"267,12-7-2545,0 0 1,0 1-1,0-1 1,1 1-1,-1 0 0,0 0 1,1 0-1,-1 0 0,-3 4 1,-21 11 347,8-6-165,16-9-239,0 1-1,0-1 0,-1 0 0,1 0 1,0 0-1,-1-1 0,1 0 0,-1 0 1,1 0-1,-7 1 0,-97 4 2101,107-5-2189,1-1 0,-1 0 1,1 0-1,-1 0 1,1-1-1,-1 1 1,1 0-1,-1 0 0,1 0 1,-1 0-1,1 0 1,-1-1-1,1 1 0,-1 0 1,1 0-1,-1-1 1,1 1-1,0 0 0,-1-1 1,1 1-1,0 0 1,-1-1-1,1 1 1,0-1-1,-1 1 0,1-1 1,-1 0-1,-1-15 399,2 13-381,0 0 1,0 0 0,-1 1 0,1-1-1,-1 0 1,0-2 0,-3-2 128,-1 0 0,1 0 0,-1 1 0,0 0 0,0 0 0,-9-7 0,8 7-237,-1 0-51,20 3-834,-9 4 956,0 0 0,0-1 0,0 2 0,1-1 0,-1 0 0,0 1 0,7 4 0,-6-4 58,1 1 0,-1-1-1,1 0 1,6 2 0,0-1-73,9 2 168,69-5 470,-83-1-549,1 1-1,-1-2 1,12-2 0,-12 2-65,1 0 1,-1 1 0,12-1 0,10 0-11,-22 2 49,0-1 0,0 1-1,0 0 1,0 0 0,0 1-1,12 2 1,-13-1 23,1-1 1,1 0-1,-1 0 0,0 0 1,0-1-1,0 0 0,0 0 1,10-3-1,-12 2-40,-1 0 1,1 0-1,0 0 0,-1 0 0,1 1 0,0 0 0,-1 0 1,1 0-1,5 2 0,46 10 131,-14-2-309,6 1 483,-33-9-297,-1-1 1,29 0 0,-27-1 74,-5 0-140,-3 0 19,1 0 0,0 0 0,0 1 0,10 2 0,-10-1 16,0-1 1,0 0-1,0-1 0,18-2 1,-1 1 42,188 1-84,-197-1 114,29-5-1,-29 3-155,30-1 0,382 4 479,-404-1-310,-14 1-97,0 0 0,13 1 0,1-1-77,-21 0 112,0 0 0,0 0 1,0 0-1,0 0 0,0 1 1,0 0-1,-1-1 0,6 3 1,-1 0-80,-1-1 0,0 0 0,0-1 0,1 0 0,8 1 0,-4-1 74,72 7 94,-69-6-37,27 1 0,14 2-112,46-5 571,-74-5-811,61 1 384,-58-1 160,-30 5-139,15-4-250,-9 2 122,-6 1 27,10 0 374,-8 0-380,0-1 0,0 0-1,0 0 1,0 0 0,0-1 0,4-4 0,-6 6 33,4-4-251,-5 2 362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2:09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23 166 4896,'-22'-7'16319,"22"6"-16197,1 0 0,-1 1 0,1-1 0,-1 1 0,1-1 0,0 0 0,-1 1 0,1-1 0,-1 1 0,1-1 0,0 1 0,0 0 0,-1-1 0,1 1 0,0 0 0,0-1 0,1 1 0,20-8 702,-20 8-772,18-6 418,35-5-1,494-56 1147,-49 44-694,-422 30-348,-38-3-278,-29-2-144,9 2 157,-19-4-320,-1 0 1,0 0 0,1 0 0,-1 0-1,0 0 1,1 0 0,-1 0 0,0 0-1,1 0 1,-1 0 0,0 0-1,1 0 1,-1 0 0,0 0 0,1 0-1,-1 0 1,0 0 0,1 0-1,-1 0 1,0-1 0,1 1 0,-1 0-1,0 0 1,0 0 0,1-1 0,-1 1-1,0 0 1,0 0 0,1 0-1,-1-1 1,0 1 0,0 0 0,0-1-1,1 1 1,-2-1-21,0 0 1,1 0-1,-1 1 1,0-1-1,0 0 0,0 1 1,1-1-1,-1 1 1,0-1-1,0 1 0,0-1 1,-2 0-1,3 1 8,-11-4-22,0 0 1,-1 0-1,0 1 0,0 1 1,0 0-1,-23-1 1,24 3 68,-429-17 40,256 21 96,67 2-79,52-1 40,-8-1-995,112-3-9457,-9 6 6268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2:3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12 180 4896,'-11'-9'1584,"12"-4"5754,8 19-2357,37 27-3605,-40-27-1243,0 0 0,-1 1 0,1-1 0,-1 1 0,-1 1-1,1-1 1,5 14 0,19 59 360,-29-78-491,36 115 474,36 110 162,-58-192-347,-8-23-167,-2 0-1,7 20 1,-11-28-9,1-2-101,-1-1 0,0 1 0,0-1 1,1 1-1,-1-1 0,0 0 0,1 1 1,0-1-1,-1 0 0,1 1 0,0-1 1,0 0-1,1 2 0,-1-2 152,-1 1-104,1-1-1,-1 0 1,1 0 0,-1 1 0,1-1 0,0 0 0,-1 0 0,1 0 0,0 0 0,0 0 0,0 0 0,1 2 0,3-4 69,0-1 0,0 1 0,0-1 0,0 0 1,0-1-1,0 1 0,-1-1 0,1 0 0,-1 0 0,4-4 1,3-1-87,14-10 14,0-2 0,-2-1 0,-1 0 1,38-48-1,-23 20-45,44-82 1,-58 96-64,-17 26 74,0-1 1,0 0 0,5-13 0,-3 3-85,-4 9 23,0 1 1,6-11-1,-10 20 26,0 1-1,0 0 0,0 0 1,1 0-1,-1 0 1,0 0-1,0 0 1,0 0-1,0 0 0,1 0 1,-1 0-1,0 0 1,0 0-1,0 0 1,0 0-1,1 0 0,-1 0 1,0 0-1,0 1 1,0-1-1,0 0 1,0 0-1,1 0 1,-1 0-1,0 0 0,0 0 1,0 0-1,0 0 1,0 0-1,0 1 1,0-1-1,1 0 0,-1 0 1,0 0-1,0 0 1,0 0-1,0 1 1,0-1-1,0 0 0,0 0 1,0 0-1,0 0 1,0 0-1,0 1 1,0-1-1,0 0 0,0 0 1,0 0-1,0 0 1,0 1-1,6 18-93,3 26 27,6 126 397,-10-118-378,4 24-236,-5-49 492,0 40-1,-4-66-170,0 1 1,1-1-1,-1 1 1,0-1-1,1 0 0,0 1 1,-1-1-1,1 0 1,0 1-1,0-1 1,0 0-1,1 0 0,3 5 593,13-19 9,-12 5-571,0-1-1,-1 0 1,0 0 0,0 0-1,-1-1 1,0 0 0,-1 1-1,5-16 1,-4 10 10,50-161 230,-35 119-252,43-88-1,-52 124-51,2 0-1,0 1 0,1 0 1,1 1-1,0 1 0,2 0 0,26-23 1,-22 26-83,0 0 0,41-21 0,21-10-927,-50 25-3765,-7 5-6872,-17 7 8416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2:3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5 7392,'-7'-4'9109,"1"10"-8694,-1 1 594,-16 10 284,2 2 0,-21 22 0,25-23-1033,2 1 0,0 0 0,1 1 0,2 1 1,-14 27-1,4-1-1146,2 2 1,-15 58 0,30-83-3712,4-4 1317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2:40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61 4576,'-2'-2'463,"-9"-3"749,-8 3 12254,25 0-9537,19-5-2957,80-11-273,152-6-1,-162 24-367,-64 0-832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2:4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38 6240,'-13'0'9663,"14"0"-9545,152-13 6901,-24 0-5532,-40 7-1129,24 0-3921,-95 9 1824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2:4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44 5632,'-10'-3'14117,"11"3"-14079,-1 0-1,0 1 1,1-1 0,-1 1 0,1-1 0,-1 1 0,0-1 0,1 0-1,-1 1 1,0-1 0,0 1 0,1-1 0,-1 1 0,0 0-1,0-1 1,0 1 0,0-1 0,0 1 0,0-1 0,0 1 0,0-1-1,0 2 1,0 14 288,0-13-253,1 8 157,0 1-1,1-1 1,6 22 0,2 9 238,23 220 666,-16-122-578,13 56-6,-30-184-468,0-10-73,-1 0 0,1 0 0,0 0-1,0 0 1,0 0 0,1-1-1,-1 1 1,0 0 0,1 0-1,-1 0 1,1-1 0,-1 1 0,1 0-1,1 2 1,-1-2 1394,0-4-1304,0 0 0,0-1 0,0 1 0,0 0 0,0 0 0,0 0 0,0 0 0,3-2 1,2-6-11,5-14-8,-1-1 1,13-51 0,-13 40-77,10-33-40,3 1-1,59-118 1,-75 174-592,10-26 1,-12 48 637,0 0 0,-1 1 1,-1-1-1,1 1 0,2 16 1,-3-10 69,10 38-49,59 222 256,-53-220-48,-19-57-244,0 1 90,0 1-1,1-1 1,-1 0-1,0 0 1,1 1-1,-1-1 1,1 0-1,-1 0 1,1 0-1,0 1 1,1 0-1,4-2 627,4-9-788,-1-2 151,-1 0-1,0 0 0,0-1 1,10-23-1,16-53 34,106-263 250,-92 259-468,-12 25 156,-10 28-159,-7 10-1038,-19 29 1053,0 0 1,0 0 0,0 0-1,0-1 1,1 1 0,-1 0-1,0 0 1,0 0 0,0-1 0,0 1-1,0 0 1,1 0 0,-1 0-1,0 0 1,0-1 0,0 1-1,1 0 1,-1 0 0,0 0-1,0 0 1,0 0 0,1 0-1,-1 0 1,0 0 0,0-1-1,1 1 1,-1 0 0,0 0-1,0 0 1,1 0 0,-1 0-1,0 0 1,0 0 0,1 1-1,-1-1 1,0 0 0,0 0-1,0 0 1,1 0 0,-1 0-1,0 0 1,0 0 0,1 0-1,-1 1 1,0-1 0,0 0-1,0 0 1,5 7-1834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2:44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42 2560,'-15'-4'832,"4"6"1739,6 0 490,-6-6-150,10 4-2660,1 0-1,-1-1 0,0 1 0,1 0 0,-1 0 0,1-1 0,-1 1 0,0 0 0,1 0 0,-1 0 0,0 0 0,1 0 0,-1 0 1,0 0-1,1 0 0,-1 0 0,-1 0 0,-32 2 6304,25-3-2958,27 1-2669,33 0-645,2 1 51,0-2-1,73-11 1,44-12-72,-149 24-319,-7 1-92,-13-1-234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2:4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33 2912,'-1'-1'224,"1"1"-1,-1-1 1,1 0-1,-1 0 1,1 0 0,-1 0-1,1 0 1,-1 1-1,1-1 1,0 0 0,-1 0-1,1 0 1,0 0 0,0 0-1,0 0 1,0 0-1,0 0 1,0 0 0,0 0-1,0 0 1,1-2 0,-1-7 5613,-1 53 4464,-5 78-8533,-4 122-463,6-96-930,2-116-306,1-22-25,0 1 0,1-1-1,0 0 1,2 15 0,-1-12-3,0 0 1,-1 22 0,-1-12-439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2:4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65 6560,'-12'-11'2117,"-1"6"3790,8 3-1453,7-3-2341,15 1 2021,29 0-3184,-35 3-556,313-19 1379,-188 13-1584,-46 1-786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2:46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 6656,'1'4'13669,"1"-5"-13350,1-1 1,-1 1-1,1 0 1,0 0 0,0 0-1,-1 0 1,1 1-1,0-1 1,0 1-1,0 0 1,3 0-1,14-3 316,132-17 1202,-52 8-1786,-36 3-509,-26 4-1744,0 0-3618,-37 5 5443,0-1-1,0 1 1,0 0-1,0 0 1,0 0 0,0 0-1,0 0 1,-1 0-1,1 0 1,0 1-1,0-1 1,0 0 0,0 0-1,0 1 1,0-1-1,0 1 1,-1-1-1,1 0 1,0 1 0,0 0-1,-1-1 1,1 1-1,0-1 1,-1 1-1,2 1 1,8 9-3788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1:14.55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 9 1568,'-5'-3'576,"5"-3"-448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2:48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67 5632,'-3'2'11244,"1"7"-5947,-3 19-4308,1-6 126,-15 104-326,15-18-1397,4-118-3093,-1-45 4791,-10-63 1,10 113-1008,1-1 1,0 0-1,1 0 1,-1 1-1,1-1 1,0 0-1,0 1 0,1-1 1,0 1-1,0-1 1,0 1-1,0 0 1,1 0-1,0 0 0,0 0 1,1 0-1,-1 1 1,1 0-1,0-1 1,7-5-1,-2 2-12,1 1 0,0 0-1,0 0 1,0 1 0,1 0 0,0 1 0,0 0-1,20-5 1,-26 9-32,-1 0-1,1 1 0,0-1 0,-1 1 1,10 1-1,2 0 42,-15-1-64,1 1 0,-1-1 1,1 0-1,-1 0 1,0 1-1,1-1 1,-1 1-1,0-1 1,1 1-1,-1-1 1,0 1-1,0 0 0,0 0 1,1-1-1,-1 1 1,0 0-1,0 0 1,0 0-1,-1 0 1,1 1-1,0-1 0,0 0 1,0 0-1,-1 0 1,1 1-1,-1-1 1,1 0-1,-1 1 1,1-1-1,-1 0 1,1 3-1,-1 0 67,1 0-1,-1 0 1,0 0-1,0 0 1,0-1-1,0 1 1,-1 0-1,0 0 1,0 0 0,-1 4-1,0-3-17,0-1 0,0 0 1,-1-1-1,1 1 0,-1 0 0,0-1 0,1 1 0,-2-1 0,1 0 1,0 0-1,-1 0 0,1 0 0,-7 3 0,-1 1 92,9-5-164,0 0-1,0-1 1,1 0 0,-1 1-1,0-1 1,0 0 0,-1 0-1,-3 1 1,22 7-3,-1 1 1,0 0-1,-1 1 0,14 13 1,-26-22 25,10 10 37,-1 1 0,16 23 0,-25-33 23,0 1 0,0-1 0,0 1 1,0-1-1,-1 1 0,1 0 0,-1 0 0,0-1 1,0 1-1,-1 0 0,1 0 0,-1 0 0,0 0 1,0 0-1,0 0 0,0 0 0,-2 6 0,1-7-23,-1 0 0,0 1 0,0-1 0,0 0 0,0 0 0,-1 0 0,1-1 0,-1 1 0,0 0 0,1-1 0,-1 0 0,0 0 0,-1 0 0,1 0 0,-7 3 0,5-2-47,1-1-102,0 0-1,0 0 1,0-1 0,0 0 0,-1 1 0,1-2-1,0 1 1,-1 0 0,-7-1 0,1 0-760,0-1-1,-16-3 1,15 1-745,0 0 0,0 0-1,-16-8 1,-5-1-1354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46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255 804 3136,'0'0'33,"0"0"0,0 0 1,0 0-1,0 0 0,0 0 1,-1 0-1,1 0 0,0-1 0,0 1 1,0 0-1,0 0 0,0 0 0,0 0 1,0 0-1,0 0 0,0-1 1,0 1-1,0 0 0,0 0 0,0 0 1,0 0-1,0 0 0,0 0 0,0-1 1,0 1-1,0 0 0,0 0 1,0 0-1,0 0 0,0 0 0,0 0 1,0-1-1,0 1 0,0 0 0,0 0 1,0 0-1,0 0 0,0 0 1,0 0-1,0-1 0,0 1 0,1 0 1,-1 0-1,0 0 0,0 0 0,0 0 1,6-10 1043,-3 4 3023,-4 5-3713,0 0-1,0 0 1,0 0-1,-1 0 1,1 1 0,0-1-1,-1 0 1,1 1-1,-1-1 1,1 1 0,-1-1-1,1 1 1,-1-1-1,-1 1 1,0 0-99,0 0 1,0 0-1,0 0 0,0 1 1,0-1-1,-6 2 0,-1 2-206,0 0 0,0 1 0,-11 7 0,15-9 322,-9 6-237,1 0-1,1 0 1,-1 1-1,2 1 1,-1 1-1,-19 23 1,27-29-122,0 1 1,0 0-1,1 0 1,0 1-1,0-1 1,0 1-1,1 0 1,1 0-1,-1 0 0,1 0 1,1 1-1,-1-1 1,2 0-1,-1 1 1,1 11-1,1-16 34,0 1 0,0 0-1,0 0 1,0-1-1,1 1 1,0-1 0,0 1-1,3 5 1,-4-9-28,0 1-1,0 0 1,0 0 0,1-1 0,-1 1-1,0-1 1,1 1 0,-1-1 0,1 1-1,0-1 1,-1 0 0,1 0 0,0 0-1,0 0 1,0 0 0,0 0 0,0-1-1,0 1 1,0 0 0,0-1 0,4 1-1,-3-2-8,0 1-1,0-1 0,1 0 0,-1 0 1,0 0-1,0 0 0,0 0 0,0-1 0,0 1 1,4-4-1,30-23 116,-20 15-106,141-97 349,-134 91-350,7-3 6,-1-1-1,-2-2 0,33-36 1,-42 37-62,-2-1 1,-1 0 0,0-2-1,-2 1 1,-1-2 0,14-42-1,25-95 115,-47 144-155,-1 0 1,0-1 0,-2 1 0,0-1 0,-2 1-1,-1-24 1,1 44 8,0-1 0,0 1 0,-1-1 1,1 1-1,0-1 0,-1 1 0,1-1 0,0 1 0,-1-1 0,0 1 0,1-1 0,-1 1 0,0 0 0,0 0 0,0-1 0,0 1 0,0 0 0,-1-2 0,0 3 16,1 0-1,-1-1 1,1 1 0,0 0-1,-1 0 1,1 0-1,-1 0 1,1 0-1,-1 0 1,1 0 0,0 0-1,-1 0 1,1 1-1,-1-1 1,1 1-1,0-1 1,-1 1-1,-1 1 1,-5 2 24,0 1 0,1 0 0,0 0 0,0 1 0,0 0 0,1 0 0,-1 1 0,2-1 0,-1 1 0,-6 11 0,-7 12 41,-17 39 1,34-64-50,-18 36 47,2 0 0,1 2-1,3 0 1,-17 84-1,29-114 36,0 1 0,1-1 1,1 1-1,1-1 0,0 1 0,0-1 0,1 1 0,1-1 0,0 0 0,1 0 0,0 0 0,1 0 0,1-1 1,0 0-1,1 0 0,0-1 0,0 1 0,1-1 0,1-1 0,0 0 0,15 14 0,-18-19-14,0 0 0,0 0 0,0-1 0,1 0 0,0 0 0,0 0 0,0-1-1,0 0 1,0 0 0,1-1 0,-1 0 0,1 0 0,0-1 0,-1 0 0,1 0 0,0-1-1,0 0 1,-1 0 0,1-1 0,0 0 0,-1-1 0,1 1 0,0-1 0,-1-1 0,0 1 0,0-1-1,0-1 1,10-5 0,-2-1-33,0 0 1,-1 0-1,-1-2 0,0 1 0,22-27 1,-30 32-62,0 0 1,-1-1-1,0 0 1,0 0-1,5-13 1,-8 18-11,-1 0 0,1 0 0,0 0-1,-1-1 1,1 1 0,-1 0 0,0 0 0,0 0 0,0 0 0,0-1 0,0 1-1,0 0 1,-1 0 0,1 0 0,-1 0 0,1-1 0,-1 1 0,0 0 0,0 0 0,0 0-1,0 0 1,0 1 0,0-1 0,-2-2 0,2 3 13,0 1-1,0-1 1,0 0-1,0 1 1,-1-1 0,1 1-1,0 0 1,0-1-1,0 1 1,-1 0 0,1 0-1,0 0 1,0-1 0,-1 2-1,1-1 1,0 0-1,0 0 1,0 0 0,-1 0-1,1 1 1,-2 0-1,-22 9-23,19-6 42,-1 0 0,1 1 0,0-1 0,0 1 0,0 0 0,0 1 0,1-1 0,0 1 0,1 0 0,-1 1 0,1-1 0,0 1 0,-6 13 0,9-15 48,-1 0 0,1 0-1,0 0 1,0 0-1,0 1 1,1-1 0,0 0-1,0 0 1,0 0-1,1 1 1,0-1 0,0 0-1,0 0 1,0 0 0,1 0-1,0 0 1,0 0-1,0-1 1,0 1 0,7 7-1,-8-9 8,1-1-1,0 1 1,0-1-1,0 0 1,0 0-1,1 0 1,-1 0-1,0 0 1,1-1-1,-1 1 1,1-1-1,0 1 1,0-1-1,-1 0 1,1 0-1,0 0 1,0-1-1,0 1 1,0-1-1,0 1 1,0-1-1,0 0 1,0 0-1,5-1 1,4-2 55,0 0 1,0 0-1,-1-1 1,21-10 0,-10 3-53,293-104 76,-265 98-8,-41 14-172,1-1 0,-1 2 0,1-1 0,-1 2 0,13-2 0,-22 3 52,0 0 0,0 0 1,0 0-1,1 0 0,-1 0 0,0 0 0,0 0 0,0 0 0,0 0 0,1 0 1,-1 0-1,0 0 0,0 0 0,0 0 0,0 0 0,0 0 0,1 1 0,-1-1 1,0 0-1,0 0 0,0 0 0,0 0 0,0 0 0,1 0 0,-1 0 0,0 1 1,0-1-1,0 0 0,0 0 0,0 0 0,0 0 0,0 0 0,0 1 0,0-1 1,0 0-1,0 0 0,0 0 0,0 0 0,0 1 0,0-1 0,0 0 0,0 0 0,0 0 1,0 0-1,0 1 0,0-1 0,0 0 0,0 0 0,0 0 0,0 0 0,0 1 1,0-1-1,0 0 0,0 0 0,-6 9-1,5-7-11,-3 5 52,-1 0 0,0 0 0,0 0 1,-9 8-1,-3 1 15,10-10-49,1 0-1,-1 0 1,1 1-1,-8 11 1,51-29 296,-12 0-368,0-2 0,25-15 0,23-13-34,-64 36 88,10-4-437,-19 9 444,1 0 1,-1 0 0,0 0-1,1 0 1,-1 0-1,0 0 1,1 0-1,-1 0 1,0 0 0,1 0-1,-1 1 1,0-1-1,1 0 1,-1 0 0,0 0-1,1 0 1,-1 1-1,0-1 1,1 0 0,-1 0-1,0 0 1,0 1-1,1-1 1,-1 0 0,0 1-1,0-1 1,0 0-1,1 0 1,-1 1 0,0-1-1,0 0 1,0 1-1,0-1 1,0 0-1,0 1 1,0-1 0,0 1-1,1-1 1,-1 0-1,0 1 1,-1-1 0,1 0-1,0 1 1,0-1-1,0 0 1,0 1 0,0 5 44,0 0 1,1 0 0,0 0 0,0-1 0,0 1 0,1 0-1,0-1 1,0 1 0,0-1 0,5 8 0,-6-12-4,0 0 0,0 0 0,0-1 0,0 1 0,0 0 0,0 0 0,1-1 0,-1 1 0,0-1 0,0 1 0,1-1 0,-1 0 0,0 1 0,1-1-1,-1 0 1,0 0 0,1 0 0,-1 0 0,0 0 0,1 0 0,-1 0 0,0-1 0,1 1 0,1-1 0,5-2 108,0 0 1,14-7-1,-12 5-125,146-71 325,-121 59-383,-1-2 0,-1-2 0,0-1 1,-2-1-1,0-1 0,45-50 0,-76 74 39,1 0 0,-1-1 0,0 1 0,0 0 0,0 0 0,0-1 0,0 1 0,1 0 0,-1 0 0,0 0 0,0-1 0,0 1 0,1 0 0,-1 0 0,0 0 0,0 0 0,1 0 0,-1-1 0,0 1 0,0 0 0,1 0 1,-1 0-1,0 0 0,0 0 0,1 0 0,-1 0 0,0 0 0,0 0 0,1 0 0,-1 0 0,0 0 0,1 0 0,-1 0 0,0 0 0,0 0 0,1 0 0,-1 0 0,0 1 0,0-1 0,1 0 0,-1 0 0,0 0 0,0 1 0,5 14-211,-5 24-76,-1-27 314,-2-1 0,1-1 0,-1 1 0,0 0 0,-1-1 0,-1 1 0,0-1 0,0 0 0,0 0 0,-2-1 0,1 0 0,-1 0 0,-14 13 0,14-15 40,6-5-71,-1-1 0,0 1 0,1-1 0,-1 0 0,0 1 0,0-1 0,0 0 0,0 0 0,0 0 0,0 0 0,0-1 0,0 1 0,-1 0 0,1-1 0,-3 1 0,-1-1-209,0 0 0,-1 0 0,1-1 1,0 0-1,-1 0 0,1 0 0,0-1 0,-11-4 0,-10-2 26,16 4-157,11 4 341,0 0 0,0 0 0,0 0-1,-1 0 1,1 0 0,0-1 0,0 1-1,0 0 1,0 0 0,0 0 0,0 0-1,0 0 1,0 0 0,0 0 0,0 0-1,0 0 1,0 0 0,0 0 0,0 0-1,0 0 1,0 0 0,0 0 0,0-1-1,0 1 1,0 0 0,0 0 0,0 0-1,0 0 1,0 0 0,0 0 0,0 0-1,0 0 1,0 0 0,0 0-1,0 0 1,0 0 0,0 0 0,0 0-1,0 0 1,1-1 0,-1 1 0,0 0-1,0 0 1,0 0 0,0 0 0,0 0-1,0 0 1,0 0 0,0 0 0,0 0-1,0 0 1,0 0 0,0 0 0,0 0-1,0 0 1,0 0 0,0 0 0,1 0-1,10-2-269,17 6 538,1-1 1,0-2-1,-1-1 1,1-1-1,-1-2 0,1 0 1,-1-2-1,0-2 0,44-15 1,7-13-37,-41 17-175,-31 15-144,-3 1-303,-5 9 57,0-1 314,-9 20 157,8-20-121,0 0 0,0 0 1,-2 10-1,4-14 9,0 0 1,0 1-1,0-1 1,0 0-1,0 1 1,0-1-1,1 0 1,-1 1-1,1-1 1,0 0-1,0 0 1,-1 0-1,3 3 1,-2-4 3,0 0-1,-1 1 1,1-1 0,0 0 0,0-1-1,0 1 1,1 0 0,-1 0 0,0 0 0,0-1-1,0 1 1,1 0 0,-1-1 0,0 1-1,1-1 1,-1 0 0,0 1 0,1-1-1,-1 0 1,3 0 0,29-2 266,7-5-107,0-2-1,-1-1 1,69-29 0,-95 33-173,1-1-1,-1 0 1,0-1 0,-1 0-1,0-1 1,0 0 0,-1-1-1,0-1 1,0 1 0,15-22-1,2-11-119,-1 0 0,34-77 0,19-42 78,24-57-347,-102 214 346,13-37-127,-14 39 119,0 0-1,0 0 1,-1 0 0,1 1-1,-1-1 1,0 0 0,0 0-1,0 0 1,0 0 0,-1 0-1,1 0 1,-2-3 0,2 5 22,0 1 1,-1-1 0,1 1 0,0-1 0,0 1 0,-1-1 0,1 1 0,0 0 0,-1-1 0,1 1 0,-1-1 0,1 1 0,-1 0 0,1-1 0,-1 1 0,1 0 0,0-1 0,-1 1 0,0 0 0,1 0 0,-1 0 0,1 0 0,-1-1 0,1 1 0,-1 0 0,1 0 0,-1 0 0,0 0 0,1 0 0,-1 0 0,1 0 0,-1 0 0,1 1 0,-1-1 0,1 0-1,-1 0 1,1 0 0,-1 0 0,1 1 0,-1-1 0,1 0 0,-1 1 0,1-1 0,-1 0 0,1 1 0,-1 0 0,-3 2-2,0 0 0,0 1 0,-7 7 0,-4 8 36,1 1 0,0 0 0,1 1 0,2 0 0,0 1 0,1 1 0,1 0 0,-8 32 0,3 8 177,2 0 1,-3 64 0,7 40 211,8-152-355,0 1-1,2-1 1,-1 0-1,2 0 1,0 0-1,5 15 1,-8-30-41,1 1 0,-1-1 0,0 0 0,0 1 1,1-1-1,-1 0 0,0 1 0,0-1 0,1 0 0,-1 0 0,0 0 0,1 1 1,-1-1-1,0 0 0,1 0 0,-1 0 0,0 0 0,1 1 0,-1-1 1,0 0-1,1 0 0,-1 0 0,0 0 0,1 0 0,-1 0 0,1 0 1,-1 0-1,0 0 0,1 0 0,-1 0 0,0 0 0,1-1 0,0 1 0,15-7 364,-12 5-342,201-104-228,-205 106 179,1 0 0,-1-1 0,1 1 1,-1 0-1,1 0 0,-1-1 0,1 1 0,-1 0 0,1 0 0,-1 0 0,1 0 0,0 0 0,-1 0 1,1 0-1,-1 0 0,1 0 0,-1 0 0,1 0 0,0 0 0,-1 0 0,1 0 0,0 1 0,-1-1 7,1 0 0,-1 1-1,0-1 1,0 1-1,1-1 1,-1 1-1,0-1 1,0 0 0,0 1-1,0-1 1,1 1-1,-1-1 1,0 1 0,0-1-1,0 1 1,0-1-1,0 1 1,0-1 0,0 1-1,-1 0 1,-8 30-129,7-27 142,-3 8 103,-1 0-1,-11 17 1,9-18-2,1 2 1,-6 13-1,12-24-72,0 0-1,0 0 1,0 0 0,0 1 0,1-1 0,-1 0-1,1 0 1,0 0 0,0 0 0,0 1-1,0 2 1,0-5-10,0 1-1,0-1 0,0 0 1,1 1-1,-1-1 0,0 1 1,1-1-1,-1 1 0,0-1 1,1 0-1,-1 1 0,0-1 1,1 1-1,-1-1 0,1 0 1,-1 0-1,1 1 0,-1-1 1,1 0-1,17 3 313,7-5-206,0-1 0,-1-1 0,30-9 0,-32 7-80,43-12 154,-39 10-311,-1 1-1,1 1 0,0 1 0,35-1 1,-61 5 105,0 1 1,0 0-1,1 0 1,-1 0-1,0 0 0,0 0 1,1 0-1,-1 0 1,0 0-1,1 0 1,-1 0-1,0 0 0,0 1 1,1-1-1,-1 0 1,0 0-1,0 0 1,1 0-1,-1 0 0,0 0 1,0 1-1,1-1 1,-1 0-1,0 0 0,0 0 1,0 0-1,1 1 1,-1-1-1,0 0 1,0 0-1,0 1 0,0-1 1,0 0-1,0 0 1,1 1-1,-1-1 1,0 0-1,0 0 0,0 1 1,0-1-1,0 0 1,0 1-1,0-1 1,0 0-1,0 0 0,0 1 1,0-1-1,0 1 1,-7 11-152,7-12 146,-5 8-43,-1-1 0,0 0 0,0-1 0,0 0 0,-13 9 0,-4 6-2,-59 50 90,-120 114 154,119-110 252,59-54-109,19-19-149,5-8-32,5-12 17,2 5-166,-1 1 0,2 0 0,-1 0 0,2 1 0,-1 0 0,2 0 0,-1 1 0,1 0 0,20-13 0,4-2-53,1 3 0,39-20-1,11 1-578,-38 19-2260,71-44 0,-111 61 1853,-1 0-1,1 0 1,-1 0 0,0-1-1,6-8 1,3-4-1581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4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10464,'2'0'504,"-1"-1"0,1 0 1,-1 1-1,1-1 1,-1 1-1,1-1 1,-1 1-1,1 0 0,-1-1 1,3 1-1,32 4 1261,-24-2-791,185 21 1071,53 8-2388,-84 3-6836,-164-33 6761,14 5-1512,-15-6 1659,0 1-1,-1-1 1,1 1-1,-1-1 1,1 1-1,-1-1 1,1 1-1,-1-1 0,1 1 1,-1-1-1,0 1 1,1 0-1,-1-1 1,1 2-1,-1 6-2229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47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37 9312,'-21'-28'4192,"16"25"-3616,5-2-896,8 10 64,7-5-1952,2 3 1248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48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77 602 4480,'-1'-1'131,"1"1"0,0-1 1,0 1-1,0 0 0,-1-1 1,1 1-1,0-1 0,0 1 0,-1 0 1,1-1-1,0 1 0,-1-1 1,1 1-1,-1 0 0,1 0 0,0-1 1,-1 1-1,1 0 0,-3-2 2628,3 1-2520,0 1-1,0-1 1,1 0-1,-1 1 1,0-1-1,0 0 1,0 0-1,0 1 1,0-1-1,0 0 1,0 0-1,0 1 1,0-1-1,0 0 0,0 0 1,0 1-1,0-1 1,-1 0-1,1 1 1,-1-2-1,-6-13 3100,5 15-3257,1 0 0,0 0 0,-1 0 1,1 0-1,-1 0 0,1 0 0,-1 0 0,1 0 0,0 0 0,-1 0 0,1 1 0,0-1 0,-1 1 0,1-1 0,0 1 0,-1-1 0,1 1 0,0 0 0,-1 1 0,0-1-51,-1 0 0,2 1 0,-1 0 0,0-1 0,0 1 1,0 0-1,1 0 0,-1 0 0,1 0 0,-2 4 0,1-1 65,0 1 0,0 0 0,1-1-1,-1 1 1,1 0 0,1 0 0,-1 0-1,1 0 1,1 7 0,-1-10-42,0-1 0,1 0 0,-1 1 0,1-1 0,-1 1 0,1-1 0,0 1 0,0-1 0,0 0 0,0 0 0,1 0 0,-1 1 0,0-1 0,1 0 0,0-1-1,-1 1 1,1 0 0,0 0 0,0-1 0,0 1 0,0-1 0,0 0 0,0 1 0,5 0 0,0 1 121,1-1 0,1-1 0,-1 0 0,0 0 0,0 0 0,0-1 0,16-2 0,0-1 167,33-9 1,-53 11-327,0 0-1,0-1 1,0 1 0,0-1 0,0 0-1,0 0 1,0 0 0,-1-1 0,1 1-1,-1-1 1,0 0 0,0 0 0,0 0-1,0-1 1,0 1 0,3-6 0,-4 6-40,-1 0 1,0 0-1,0 0 1,0 0-1,0 0 1,0 0 0,-1 0-1,1 0 1,-1 0-1,0 0 1,0 0-1,0 0 1,0 0-1,-1 0 1,1 0 0,-1 0-1,0 0 1,0 0-1,0 0 1,0 0-1,0 0 1,-1 0-1,-2-3 1,1 1-88,0 0 1,-1 1-1,1-1 1,-1 1-1,0 0 1,-1 0-1,1 0 1,-9-5-1,10 8 38,0-1 0,0 0 0,0 1-1,-1 0 1,1 0 0,0 0 0,-1 0-1,1 0 1,-1 1 0,1 0 0,-1-1-1,1 1 1,-1 1 0,-6 0 0,0 0-82,14-5 120,16-4 254,-5 2-56,28-14 0,-24 10-91,26-15 67,0-1 1,-2-3-1,44-37 1,110-113 452,-58 50-355,-109 105-534,-48 60 236,2 1 1,1 0-1,-12 48 1,16-50 120,-8 27-8,-83 239-43,100-295-10,-90 223 21,61-161 76,-53 86 1,53-104 261,-3-2 0,-48 55 1,80-101-292,0 0 0,0 0 0,-1 0 0,1 0 0,0 0 0,-1 0 0,1-1 0,-6 3 0,8-4-65,-1 0 0,0 1-1,1-1 1,-1 0 0,0 0 0,1 0-1,-1 0 1,0 0 0,1-1 0,-1 1-1,1 0 1,-1 0 0,0 0-1,1-1 1,-1 1 0,1 0 0,-1 0-1,0-1 1,1 1 0,-1-1 0,1 1-1,-1 0 1,1-1 0,-1 1 0,1-1-1,0 1 1,-1-1 0,1 1-1,0-1 1,-1 0 0,1 1 0,0-1-1,0 1 1,-1-1 0,1 0 0,0 1-1,0-1 1,0 0 0,0 0 0,-2-5-24,1 1 0,0-1 0,0 0 0,1 0 0,-1 0 0,1 1 0,1-1 0,-1 0 0,1 0 0,1-6 0,1-1-12,1-14-59,3-1 1,0 1-1,1 1 1,2 0-1,1 0 1,1 0-1,1 2 1,1-1-1,1 2 0,1 0 1,1 1-1,1 0 1,1 2-1,32-28 1,-35 36-966,1 2 0,-1-1-1,2 2 1,23-10 0,-24 13-1997,30-8 0,-8 5 486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50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1084 4992,'1'0'331,"-1"-1"0,1 1 1,-1-1-1,1 1 0,-1-1 1,1 1-1,-1-1 0,1 1 1,0 0-1,-1-1 0,1 1 1,-1 0-1,1 0 0,0 0 1,-1-1-1,1 1 0,0 0 1,0 0-1,-1 0 0,1 0 0,1 0 1,-2 0-347,12-2 745,0-1 0,-1 0 0,0 0 0,20-10-1,40-24 465,-36 15-801,0-2 1,-2-1 0,47-45 0,73-98 452,-126 134-590,-1-2 0,30-55 0,-46 74-169,-5 10 79,-2 1 0,1-1 0,-1 0 0,5-14 0,-8 21-167,0 1-1,0-1 0,0 0 1,0 0-1,0 0 1,0 0-1,0 0 0,0 0 1,0 0-1,0 0 0,0 0 1,0 0-1,0 0 0,0 0 1,0 0-1,0 0 1,-1 0-1,1 0 0,0 0 1,0 0-1,0 0 0,0 0 1,0 0-1,0 0 0,0 0 1,0 0-1,0 0 1,0 0-1,0 0 0,0 0 1,0 0-1,0 0 0,0 0 1,0 0-1,0 0 0,0 0 1,0 0-1,0 0 1,0-1-1,0 1 0,0 0 1,0 0-1,0 0 0,-1 0 1,1 0-1,0 0 0,0 0 1,0 0-1,0 0 1,0 0-1,0 0 0,0 0 1,0 0-1,0 0 0,0 0 1,0 0-1,0 0 0,0 0 1,0 0-1,0 0 1,0 0-1,0 0 0,0 0 1,0-1-1,0 1 0,1 0 1,-7 4-83,-6 8-40,11-11 111,-13 16-49,-1 0 0,2 1 0,-20 36 0,-22 63 139,45-92-11,2 2 0,-8 34 0,14-49 42,0 0 1,1 1-1,0-1 1,1 0 0,0 1-1,1-1 1,3 19 0,-3-28-47,0-1-1,-1 1 1,1-1 0,0 1 0,1-1 0,-1 0 0,0 0 0,1 1 0,-1-1 0,4 3-1,-4-4-25,0 0-1,0-1 0,0 1 0,0 0 0,0 0 0,0-1 0,0 1 0,0-1 0,0 1 0,1-1 0,-1 1 1,0-1-1,0 0 0,0 1 0,1-1 0,-1 0 0,0 0 0,1 0 0,-1 0 0,0 0 0,0 0 1,2-1-1,2-2 19,1 1 0,-1-1 1,-1-1-1,1 1 1,0-1-1,-1 0 0,0 0 1,0 0-1,4-5 1,122-152-2,-95 123-67,2 2 1,49-38-1,-46 41 2,7-8 44,68-75 1,-88 82-11,0 0 1,-2-1-1,25-48 0,68-165 74,-110 233-304,-28 57 267,-3 4-1,-42 86 206,45-97-148,-39 54 1,-83 87 224,104-128-66,-51 92-1,-10 76 118,28-56 112,67-151-462,-7 15 60,-27 42 0,104-173 979,-1-1-1149,-33 64-121,2 1 1,61-60 0,-75 87 45,-8 12-47,-12 4 181,1 0 1,-1 0-1,0 0 1,1 0 0,-1 0-1,0 1 1,1-1-1,-1 0 1,0 0-1,1 0 1,-1 0-1,0 0 1,0 1-1,1-1 1,-1 0-1,0 0 1,0 0-1,1 1 1,-1-1 0,0 0-1,0 0 1,1 1-1,-1-1 1,0 0-1,0 1 1,0-1-1,0 0 1,0 0-1,1 1 1,1 10-16,-1-1 1,0 0-1,0 1 0,-1-1 1,0 1-1,-3 15 0,1-6 46,0 1 21,1-7-2,0-1 1,2 22-1,-1-31-29,1 1 1,0-1 0,0 0-1,0 0 1,0 0-1,1 0 1,-1 0 0,1-1-1,0 1 1,0 0-1,1-1 1,4 7 0,-1-5 35,-1 0 0,2 0 0,-1 0 0,0-1 1,1 0-1,0 0 0,0 0 0,0-1 0,0 0 1,1-1-1,-1 0 0,1 0 0,-1 0 0,1-1 1,0 0-1,-1-1 0,1 1 0,0-2 0,9 0 1,-7 0-17,-1-1 0,0 1 0,1-2 0,-1 1 0,0-1 0,-1-1 0,1 1 0,0-2 0,-1 1 0,0-1 0,0 0 1,0-1-1,-1 0 0,0 0 0,12-14 0,-5 1-58,-1-1 0,-1 0 0,-1 0 0,10-27 0,29-93-436,-49 136 393,6-23-422,-7 26 457,1 0 1,-1 0-1,0 0 0,0 0 0,0 0 0,0 0 1,0 0-1,-1 1 0,1-1 0,0 0 0,0 0 1,-1 0-1,1 0 0,0 0 0,-1 0 1,1 0-1,-1 0 0,1 1 0,-1-1 0,-1-1 1,2 2 18,-1-1 1,1 1 0,-1 0-1,0 0 1,1 0 0,-1 0-1,0 0 1,1 0 0,-1 0-1,1 0 1,-1 1 0,0-1-1,1 0 1,-1 0 0,1 0-1,-1 1 1,0-1 0,1 0-1,-1 1 1,1-1 0,-1 0-1,1 1 1,-1-1 0,1 1-1,0-1 1,-1 1 0,1-1-1,-1 1 1,1 0 0,-1-1-15,-6 9 110,1 0 0,0-1 0,0 2 0,1-1 0,0 1 0,0 0 0,1 0 0,0 0 0,-3 15 0,4-10-25,1-1-1,0 1 1,0 0 0,1 0-1,1 0 1,3 20 0,-2-27-4,1 0 0,0 0 1,0-1-1,0 0 0,1 1 0,1-1 1,-1 0-1,9 13 0,-10-17-161,1 0 0,-1 0-1,1 0 1,-1-1 0,1 1 0,0-1-1,0 1 1,0-1 0,0 0 0,1 0-1,-1 0 1,0 0 0,1-1 0,0 1-1,-1-1 1,1 0 0,0 0 0,-1-1-1,1 1 1,4 0 0,7-2-1570,1 1 1,-1-2-1,28-6 0,-11 0-304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29:50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12 7712,'-45'-11'3520,"40"14"-3072,10-3 2368,9 0-1632,25 0 447,16 5-991,25-5-96,6 0-352,12 0-32,-3 0-96,21-5-896,-8 5 448,10-3-3007,-20 3 1887,-8 0-5280,-17 3 3808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6:11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35 679 1472,'-2'23'643,"1"-18"-367,0 1-1,0 0 1,1 0 0,1 9-1,0-3 491,0 0 0,-2 21 0,0-6 360,-2-2 37,2-21-848,0-1-1,1 0 1,-1 1 0,1-1-1,-1 1 1,1-1-1,1 0 1,0 7 0,-1-9-193,0-1 1,0 0 0,1 1 0,-1-1-1,0 1 1,0-1 0,1 0-1,-1 1 1,0-1 0,0 1 0,0-1-1,0 1 1,0-1 0,0 1-1,0-1 1,0 0 0,0 1 0,0-1-1,0 1 1,0-1 0,0 1-1,0-1 1,0 1 0,0-1 0,-1 1-1,1-1 1,0 0 0,0 1-1,-1-1 1,1 0 0,0 1 0,0-1-1,-1 1 1,1-1 0,-1 1-1,1-2 25,-1 1-1,0 0 1,1 0-1,-1 0 1,1 0-1,-1 0 1,1-1-1,-1 1 1,1 0-1,-1-1 1,1 1-1,-1 0 1,1-1-1,-1 1 1,1 0-1,-1-1 1,1 1-1,0-1 1,-1 1-1,1-1 1,0 1-1,-1-1 1,1 1-1,0-1 1,0 1-1,-1-2 1,-2-8 134,1-1 0,0 0 1,0 0-1,1 1 0,0-1 0,1 0 1,1-19-1,0-5 82,0 19-258,0-1 0,1 0 0,1 0 0,0 1 0,1-1 0,1 1 0,1 0 0,0 1 0,1-1 0,0 1 0,2 0 0,-1 1 0,2 0 0,0 1 0,21-23 0,30-26 50,98-108-22,25-33 112,-175 194-155,18-14 1,-25 21-85,0 1 0,0 0 1,0-1-1,0 1 0,0 0 1,1 0-1,-1 0 0,0 0 1,0 1-1,1-1 0,-1 0 1,1 1-1,-1 0 0,0-1 1,1 1-1,2 0 0,-4 1-14,1 0-1,-1 0 1,1 0 0,-1 0-1,0 0 1,1 0-1,-1 0 1,0 0-1,0 0 1,0 0-1,0 1 1,0-1 0,0 1-1,0-1 1,0 0-1,0 1 1,-1 0-1,1-1 1,-1 1-1,1 1 1,8 35-92,-5-5 176,-1 35 1,-1-12-27,-1-37 91,-1 0 0,-1 0 1,0 0-1,-1 0 0,-7 26 1,8-43-94,0 0 0,0 1 0,0-1 0,0 0 0,-1 0 0,1 0 0,0 0 0,-1 0 0,1 0 0,-1-1 0,0 1 0,0 0 0,0-1 0,1 1 1,-2-1-1,1 0 0,0 0 0,0 1 0,0-1 0,0-1 0,-1 1 0,1 0 0,0-1 0,-1 1 0,-2 0 0,-8 0 71,0 0 1,0 0-1,-21-3 0,27 2-133,-51-6 82,36 3-1051,-1 1-1,0 1 0,-31 2 0,53-1 740,0 0 1,0 1-1,0-1 0,0 0 1,1 0-1,-1 1 0,0-1 1,0 0-1,0 1 0,1-1 1,-1 1-1,0-1 1,0 1-1,1 3-2276,7-2 419,15-1-2880,4 3 1632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6:11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56 3392,'0'-3'1748,"0"-1"1,0 1-1,-1-1 0,1 0 1,-3-5-1,2 6-1264,0 1 0,0 0 0,0-1 0,-1 1 0,1 0 0,-1 0 0,0 0 0,0 0 0,1 0 0,-1 0 0,-3-2 0,11 4-350,0-1 1,0 1-1,0 0 1,9 2-1,-4-1-6,220 1 1046,-117-4-577,-74 2-571,-39 0 28,0-3-2285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6:12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35 4800,'-4'-1'646,"0"-1"0,0 1 0,0 0 1,-12-1 11039,25 2-9547,96-5-36,-58 1-1902,145-12 194,-150 14-2982,-33 1 1136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1:28.37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520 5 3136,'-2'-1'122,"1"1"0,-1-1 0,1 0-1,-1 1 1,0-1 0,1 1 0,-1 0 0,0-1 0,1 1 0,-1 0 0,0 0-1,1 0 1,-1 0 0,0 0 0,0 1 0,1-1 0,-1 0 0,0 1-1,1-1 1,-1 1 0,1 0 0,-1-1 0,1 1 0,-1 0 0,1 0 0,-3 2-1,1-1 145,0-1 0,-1 1 0,1-1 0,-1 0 0,-5 2 0,-13 3 1093,15-2-1165,0 0 0,-1 1 0,1 0 0,1 0 0,-1 0 0,1 1 0,0 0 0,-7 9 0,-1 3 421,-22 38 0,16-23-159,-17 33 139,18-24-435,-22 65 0,38-97-123,-30 117 502,29-109-532,2-11-53,0 0 0,1 1 0,-1 11 1,-5 51 1515,7-70-1452,-6-4 494,4 2-507,1-1 1,0 0-1,0 0 1,0 0-1,1 0 1,-1 0 0,1-1-1,0 1 1,0 0-1,0 0 1,0 0-1,1-6 1,-1-4-62,1-10-40,1 1 0,8-39 1,17-45 210,-15 61-2,-6 26-335,16-34 0,-8 22-27,-14 30 227,1 1 1,-1-1 0,0 0-1,1 0 1,-1 0 0,1 0-1,-1 0 1,1 0 0,-1 1-1,1-1 1,0 0 0,0 1-1,-1-1 1,1 0 0,0 1-1,0-1 1,0 1 0,-1-1-1,2 0 1,-1 1 12,0 0 0,-1 0-1,1 0 1,0 0 0,-1 0 0,1 0 0,0 0 0,-1 0-1,1 1 1,0-1 0,-1 0 0,1 0 0,0 1-1,-1-1 1,1 0 0,-1 1 0,1-1 0,0 1 0,-1-1-1,1 1 1,2 2 20,-1-1 1,0 0-1,-1 1 0,1 0 0,0-1 1,-1 1-1,1 0 0,-1 0 0,0 0 0,2 5 1,4 39 43,-2 0 1,-2 85-1,0 6-13,4-90-68,-5-36 31,0 1 0,1 17 0,-3-30 7,0 1 1,0-1-1,0 1 1,0-1-1,0 0 1,0 1-1,0-1 1,0 1-1,1-1 1,-1 0-1,0 1 1,0-1-1,0 0 1,0 1-1,1-1 1,-1 0-1,0 1 1,0-1-1,1 0 1,-1 1-1,0-1 1,1 0-1,-1 0 0,0 1 1,1-1-1,-1 0 1,0 0-1,1 0 1,-1 1-1,1-1 1,-1 0-1,0 0 1,1 0-1,-1 0 1,0 0-1,1 0 1,-1 0-1,1 0 1,-1 0-1,1 0 1,-1 0-1,0 0 1,1 0-1,17-6 170,-3-1-213,-1 0 0,-1-1 0,1-1 1,-1 0-1,-1-1 0,0 0 1,17-18-1,68-94 63,-37 44-149,-42 56 74,0 1-1,2 0 1,0 2 0,2 0 0,0 2-1,0 0 1,2 2 0,40-21 0,-7 12 46,0 2 1,82-20-1,-75 31 56,0 0-123,-49 8 63,-1 0 1,1 1-1,-1 1 0,1 0 1,22 2-1,70 14-20,-104-14 19,8 0 24,0 0 0,18-1 1150,-38 10-1028,5-7-140,0 1 0,0 0 0,0-1 0,0 0 0,-1 0 0,1-1 0,-1 1 0,0-1-1,-7 3 1,-9 4-85,-25 17 98,-44 33 0,88-58-25,-8 7-7,0 0 1,-11 11-1,-13 13-69,-54 45 148,31-26-21,-11 7-27,-88 79-53,127-108 189,-29 38-1,51-57-167,1-1 0,-7 14 0,0 1 16,10-19-25,1 1 0,0-1 0,0 1 0,-2 10 0,-6 14 7,8-24-41,0 1 1,0 0 0,1 0 0,-2 10 0,3-12 39,-4 16 108,0 20-338,3-28 371,0 1-1,-4 16 0,2-18-64,1 2-1,0 15 0,2-5-151,1-7 76,-1-1 0,-1 1 1,-3 17-1,2-28 13,1 1 0,1 0 0,-1 0 0,1 0 1,1 0-1,-1-1 0,1 1 0,0 0 0,4 11 0,4 15-159,4-2 208,-3-4-86,-9-21 23,-1-4 28,0-1 1,1 1 0,-1-1 0,1 1 0,-1-1-1,1 1 1,0-1 0,-1 1 0,1-1 0,0 1-1,2 1 1,10 21-19,-2-7-45,-6-8 80,1 0 0,0-1-1,0 0 1,12 11 0,-5-4-134,-11-12 114,0 0 0,0 0 0,1 0 0,-1 0 0,1-1 0,0 0 0,-1 1 0,7 2 0,7 5-38,22 8 0,-7-4 168,-19-8-20,-6-4-147,0 1-1,-1 0 1,1 0-1,0 1 1,18 16 2772,-35-24-2622,1-1-1,-16-9 1,-7-4-33,9 6 24,-40-26 0,55 31-182,1 0-1,0 0 1,0-1-1,1 0 1,0 0 0,-9-15-1,-29-58-328,23 39 198,18 34 143,-8-12-95,-9-26 0,19 36-906,8 15 470,7 15 225,-6-8 312,0-1 1,0 0-1,2 0 0,-1-1 1,1 0-1,1 0 0,18 14 1,-25-22 88,0 0 0,1-1 0,-1 0 0,0 0 0,0 0 0,1 0 0,-1 0 0,7 0 0,-5 0-87,-1-1 0,1 1 1,-1 1-1,7 1 0,-9-2 62,1 0 0,-1 0-1,1 0 1,-1 0 0,1 0-1,4 0 1,9 1 186,-8-1-126,13 2-296,-20-3 231,-1 0 0,1 0-1,-1 1 1,1-1-1,-1 0 1,1 0 0,-1 0-1,1 1 1,-1-1-1,1 0 1,-1 1 0,1-1-1,-1 0 1,1 1-1,-1-1 1,0 0 0,1 1-1,-1-1 1,1 1-1,-1-1 1,0 1 0,0-1-1,1 1 1,-1-1-1,0 1 1,0-1 0,0 1-1,1 0 1,0 1 145,6 3-121,-4-3 10,0 0 0,-1 0 0,1 0-1,-1 1 1,0-1 0,1 1 0,-1-1-1,2 5 1,-3-4-6,0-2-29,0 0-1,0 0 1,0 1-1,-1-1 0,1 0 1,0 1-1,-1-1 1,0 0-1,1 1 1,-1-1-1,1 3 1,0 1 31,0-4-13,-1 16-90,0-15 44,0-1 1,0 1-1,1 0 0,-1-1 1,1 1-1,-1 0 0,1-1 1,0 1-1,-1-1 0,1 1 1,0-1-1,0 0 0,0 1 1,0-1-1,0 0 0,0 1 1,1-1-1,-1 0 0,0 0 1,1 0-1,2 1 0,4 3 56,1-1 0,17 7 0,8 4-231,-24-10 157,1 1 0,17 5 0,12 6 150,-28-11 4,1-1 0,22 6-1,2 1 81,-30-10-192,0 0 1,0 0-1,1-1 1,-1 0-1,12-1 1,20 4-93,-13-2 338,3 0-239,-14 1 22,-1-1 1,1-1 0,-1 0-1,25-2 1,-5 0-2,36-8 357,-33 5-448,41-15 302,-52 12-308,1 0-1,39-4 1,-30 7 207,-1-1 0,38-12-1,-34 9-180,-27 6 59,0 0 1,0-1-1,-1-1 0,16-6 0,9-5-201,-21 5 522,-12 9-295,-1 0 1,1-1-1,-1 1 1,0-1-1,1 0 0,-1 0 1,2-2-1,7-6-74,-9 8 39,0 1-1,0-1 0,0 1 1,0-1-1,0 0 0,-1 1 1,1-1-1,-1 0 0,0 0 1,1-1-1,-1 1 0,0 0 1,0 0-1,1-4 0,-1 5 0,-1 0 0,1 0 0,-1 0 0,1 0 0,0 0 0,0 0 0,-1 0 0,1 0 0,0 1 0,0-1 0,0 0 0,0 1 0,2-2 0,-2 2-22,1-1-1,-1-1 1,1 1 0,-1 0 0,0 0 0,1 0-1,-1-1 1,2-2 0,3-3 259,-6 6-234,1 1 1,-1 0 0,0-1 0,1 1 0,-1-1-1,1 1 1,-1-1 0,0 1 0,0-1 0,1 1-1,-1-1 1,0 1 0,0-1 0,1 1 0,-1-1-1,0 1 1,0-1 0,0-1 4,1 1-1,-1 0 1,0-1-1,1 1 1,-1 0-1,1-1 1,0 1-1,-1 0 1,1 0 0,1-3-1,5-9 191,1-11-59,-2-18 38,-7 29-239,2 0 0,3-23 0,2-22 153,2-8 48,-3 16 123,-3 36-336,-1 1 0,-1-1 0,-1-23 0,0 2 142,0 25 61,0-1 0,-2-11 0,1 11-151,0 1 1,0-13-1,2 20 23,0 1 0,-1-1-1,1 0 1,-1 1 0,0-1 0,0 0-1,0 1 1,0-1 0,-2-2 0,1 2 19,0-1 0,1 1 0,-1 0 0,1-1 0,-1-4 0,-4-12-115,4 16 73,1 1-1,0 0 0,0-1 1,0 1-1,1 0 0,-1-7 1,0-1 23,0-1 1,-1 1 0,-3-14 0,1 5-18,2-1-45,2 17 39,-1 0 1,1 0-1,-1 0 1,-1-8-1,-21-79 134,6 27 131,11 40-267,-1 0 0,0 1-1,-12-24 1,9 27 37,-1 0 0,0 0 0,-1 2 1,-20-24-1,28 38-31,-1 1 0,1-1-1,-1 1 1,0 0 0,0 0 0,0 1 0,-1 0 0,1 0 0,-1 0 0,1 0 0,-11-1-1,-10-3 22,15 4-54,1 0-1,0 1 0,0 0 0,-1 1 0,1 0 0,-20 3 0,-13-1 93,1-2 103,1-1-133,1 2 0,0 1 0,-49 10 0,82-10 29,0-1-1,0 0 0,0 0 1,0-1-1,0 0 1,0 0-1,0-1 1,-13-2-1,11 0-98,8 3 43,0 0-1,0-1 1,0 1-1,0 0 1,0-1-1,0 1 1,0-1-1,0 1 1,0-1-1,0 0 1,-1-1-1,-1 0-33,0-1 1,-1 0-1,1 1 0,-1 0 1,1 0-1,-1 0 0,-5-2 1,9 2-372,0 2 404,0 0 1,0 0-1,0-1 0,0 1 0,0 0 0,0 0 1,0 0-1,0 0 0,0 0 0,0-1 0,0 1 1,0 0-1,0 0 0,0 0 0,0 0 0,0 0 1,0-1-1,0 1 0,0 0 0,1 0 0,-1 0 1,0 0-1,0 0 0,0 0 0,0 0 0,0 0 1,0 0-1,1-1 0,-1 1 0,0 0 0,0 0 1,0 0-1,0 0 0,0 0 0,1 0 0,-1 0 1,0 0-1,55-11-861,61-9 455,41 9 294,-57 5 173,128-23-1,-145 13-50,85-5-1,25 17 282,-162 4-270,-29 0-53,0 0-1,0 1 1,1-1-1,-1 1 1,0-1-1,0 1 1,0 0-1,3 2 1,11 2 1,-11-3 63,-1-1-1,0 1 0,1-1 0,-1 1 0,0 0 0,0 1 0,0-1 0,5 4 0,27 26-111,-33-27 100,1 0-1,0 0 0,-1 0 0,0 1 0,0-1 0,0 1 0,-1 0 0,0 0 0,0 0 0,1 7 0,1 6 85,2 36 0,-3-12-11,-2 0 0,-2-1 1,-12 74-1,7-90 38,-2-1-1,-1 0 1,-19 40 0,24-58-107,0 0 0,0-1 0,-7 8 0,-2 3 446,13-17-420,-2 2 54,0 0 0,0 0 0,0-1 1,0 1-1,-1-1 0,-3 2 0,-13 6-353,7-4 146,11-4 100,1 0 0,-1-1 0,0 1 0,0 0 0,-1-1 0,1 0 0,0 1 0,0-1 0,0 0 0,0 1 0,0-1 0,-2 0 0,1 0 22,1 1 0,0-1 0,-1 0 0,1 1 0,-1-1 0,1 1 0,0-1 0,-1 1 0,-1 1 0,-5 1-50,7-2 25,0 0 1,-1 0-1,1 0 1,0 0-1,0 0 0,-1 0 1,1 0-1,0 0 0,0 0 1,-1 3-1,-4 2-113,-3 2 103,1 0 0,-1 1 0,1 0 0,1 1 1,0-1-1,0 1 0,1 1 0,0-1 0,1 1 0,0 0 0,-4 13 1,-1 11-59,2 1 0,-5 46 0,9-58 112,1 11-78,1 54 0,2-60 87,5 26 829,-4-57-571,1-2-199,0-1 0,-1 0 0,0 0-1,0 0 1,0 0 0,-1 0 0,0-8-1,1 1-80,4-364 117,-6 229-153,1 124 13,0-85-100,14-109 0,29-8-327,-20 108 181,-21 109 95,1-2-846,2 15 340,-1 6 591,12 25-7,-2 1 0,17 71 0,-9 32-62,-7-33 295,-5-35-81,13 63-58,8 30-84,-26-133 152,-1-1-5,-2 0 1,-2 46 0,-1-25-59,1 254 117,-4-227 96,-1-8-293,5-69 87,0 1 0,0-1 0,0 0 0,0 0 0,-1 0 0,1 0 0,-1 0 0,1 0 0,-2 2 0,2-3-6,-1-1 0,1 1-1,0-1 1,0 1 0,-1-1 0,1 1 0,0-1 0,0 1 0,0-1 0,0 1-1,0-1 1,0 1 0,0 0 0,0-1 0,0 1 0,0-1 0,0 1 0,0 0 0,1 0-6,-1-1 0,0 1 1,0-1-1,0 0 1,0 1-1,0-1 1,0 1-1,0-1 0,0 1 1,0-1-1,0 1 1,0-1-1,0 1 1,0-1-1,-1 0 0,1 1 1,0-1-1,0 1 1,0-1-1,-1 0 1,1 1-1,0-1 0,-1 1 1,1-1-1,0 0 1,-1 1-1,-1 2-92,2-2 81,0 0-1,0 0 0,0-1 0,0 1 0,-1 0 0,1 0 0,0-1 1,-1 1-1,1 0 0,0-1 0,-1 1 0,1-1 0,-1 1 1,1 0-1,-1-1 0,0 1 0,0 0 0,0 20-282,2-15 223,-1-1-1,1 0 0,2 11 0,-1-11 108,-1 1 1,0 0 0,1 11-1,1 29-63,-3-41 9,1-1 0,-1 0 0,1 0 0,0 0 0,3 7 0,-3-7 37,1 0 0,-1 1 0,0-1 0,0 0 1,0 9-1,-1-13-1,0 0 0,0 0 0,0 1 0,0-1 0,0 0 0,0 0 0,1 0 0,-1 1 0,0-1 0,0 0 0,0 0 0,0 0 0,0 1 0,0-1 0,0 0 0,0 0 0,0 0 0,-1 1 0,1-1 1,0 0-1,0 0 0,0 0 0,0 1 0,0-1 0,0 0 0,0 0 0,0 0 0,0 0 0,-1 1 0,1-1 0,0 0 0,0 0 0,0 0 0,0 0 0,0 0 0,-1 0 0,1 1 0,0-1 0,0 0 0,0 0 0,-1 0 0,1 0 0,0 0 0,0 0 0,0 0 0,-1 0 0,1 0 1,0 0-1,0 0 0,0 0 0,-1 0 0,1 0 0,0 0 0,0 0 0,-1-1 16,0 1-1,0-1 1,1 0 0,-1 1 0,1-1 0,-1 0-1,0 1 1,1-1 0,-1 0 0,1 0-1,0 0 1,-1 1 0,0-3 0,-33-83 147,-6-18-619,24 57 84,8 26 275,-9-43-1,15 46-480,3 14-321,3 10 406,7 24 301,-2 0 0,6 34 0,-3-11 98,-8-35 170,-1-9-55,0 1-1,-1-1 0,-1 1 0,1 14 1,2 50 899,-7-62-469,0-7-450,1-1-1,-1 0 1,0 1-1,0-1 1,0-1 0,0 1-1,-1 0 1,1-1-1,-1 1 1,0-1-1,-5 3 1,-8 4 55,-25 13-1,40-22-80,-40 18 213,-2-2 0,-55 14 0,-62 28-159,118-40-53,-1-3 1,0-1-1,-49 9 1,-45 6 58,68-14-299,65-15 165,-9 2-302,1 0 1,0-1-1,-15 0 0,49-3 223,0-1 0,-1 0 0,1-2-1,0 0 1,-1-2 0,0 0 0,0-1 0,-1-1 0,25-13 0,-19 6 168,0-1 1,-1 0-1,-1-2 1,-1-1-1,0 0 1,22-28-1,-1-3-110,5-7 177,62-56-1,-86 93-22,-12 10 2,17-18-1,-28 28-63,-1-1 0,1 1 0,-1 0 1,1-1-1,-1 1 0,1-1 0,-1 1 0,0-1 0,1 1 0,-1-1 0,0 0 0,0 1 1,1-1-1,-1 1 0,0-1 0,0 0 0,0 0 0,-7 1 58,-16 11-26,-5 10 37,1 0 1,1 2-1,-46 51 0,-10 11 3,67-72 28,-1 0 0,0-1 0,-32 18-1,17-14-15,-1-2-1,0-1 0,0-1 1,-69 13-1,-87 5 17,139-24-144,11-1 75,-43 1 0,-32 1-37,65-5-66,-21 0 275,47-3-167,-119-10-8,110 7 27,-1-2 1,-44-13-1,62 14-44,0-1 0,0-1 1,1 0-1,0-1 0,-21-15 0,-56-56-163,48 40 32,-181-152-111,197 169 105,1-1 0,1-1-1,-22-28 1,3-5 50,37 49 64,0 0-1,0 0 0,1-1 1,0 0-1,1 0 0,0 0 1,0 0-1,-4-18 0,1-6-18,-3-42 0,4-6-147,5-85 0,3 74 179,-1 65-98,2 1-1,7-32 1,-5 32 41,-1 0 0,0-32 1,-4 8 409,5-121-753,-3 35 654,-4 73-283,2 56 5,-1 1-1,0 0 1,0 0-1,-2-6 0,1 6-18,0 0 0,1 0-1,0 0 1,0-6-1,-3-1 97,4 12-105,-1 0 1,1 0 0,-1 0-1,1 0 1,0 0-1,-1 0 1,1 0 0,0-1-1,0 1 1,0 0-1,0 0 1,0 0 0,0 0-1,0 0 1,1-3-1,-4 8-18,1 1-1,0-1 0,1 0 0,-1 0 0,1 1 0,0-1 0,0 1 1,-1 5-1,-3 16 54,-40 175-86,30-122 22,-7 42 184,2 16-327,8-58 418,5-17-142,4 86 0,3-133-13,5 50-135,0-20 23,-1-16 163,1-1 1,1 0 0,1 0 0,12 30 0,9 41 35,15 14 671,-39-89-714,-4-21-81,0 0-1,1 1 1,-1-1 0,1 0-1,2 7 1,-1-5 19,-1 0-1,0 1 1,1 0-1,-1-1 1,0 7-1,4 23-72,3-12 51,-1 3 7,1-1 1,2 0-1,0 0 1,22 35-1,-11-24 206,-11-18-280,15 21 0,-22-34 33,1-1 0,0 1 0,0-1-1,0 0 1,0 0 0,1-1-1,-1 1 1,1-1 0,6 3-1,14 8 34,-19-10 56,1 0 0,-1-1-1,1 0 1,-1 0 0,1 0 0,0-1-1,0 0 1,13 1 448,-16-7 546,-4 0-997,0 1 0,0 0 0,0 0 0,0 0 0,-1-1 0,1 1 0,-1 0 0,0 0 0,0 0 0,-2-5 0,0-2-70,-9-21 66,-1 1 0,-1 0 0,-1 0 0,-38-51 0,37 61-319,-35-34 0,39 42 154,-8-7-98,-12-13-249,17 14 316,8 10 143,1 0 1,-1 0-1,2 0 0,-7-12 0,8 14-60,1-1-1,0 0 0,1 0 0,-1 0 0,1 0 0,1 0 0,-1 0 0,1 0 0,1 0 1,-1-1-1,2-11 0,0 0-70,-1 10 141,1 0-1,0 0 1,4-12 0,-1 4 7,4-30 1,-1 8-15,8-45-12,11-47-43,-11 75 169,-8 24-141,1 0 0,2 0 0,1 1 0,18-32 0,-18 40 129,-7 15-187,0 0 0,0 0 0,1 0 0,0 1 0,8-10-1,-12 16 52,-1 0 0,1 1 0,0-1 0,-1 0-1,1 1 1,0-1 0,0 1 0,-1-1 0,1 1-1,0-1 1,0 1 0,-1 0 0,1-1 0,0 1-1,0 0 1,0 0 0,0 0 0,0 0 0,0-1-1,-1 1 1,1 0 0,0 0 0,0 1 0,0-1-1,1 0 1,1 1 4,-1 1 0,0-1 0,0 0 0,0 1 0,0-1 0,0 1 0,0 0 0,2 3 0,-2-2 31,1 0 1,-1 0-1,0 0 1,0 1-1,0-1 1,0 0-1,-1 1 1,1 0-1,-1-1 1,0 1-1,0 0 1,0 4-1,0 5 25,0 1 0,-2 17 0,0-12-90,-20 216 44,6-99 165,11-99-116,-2 48-29,5-73 12,2 0-1,0 0 1,0-1-1,1 1 1,4 11-1,-6-21 40,0 0-1,1-1 0,-1 1 1,1-1-1,0 1 1,-1-1-1,1 0 1,0 1-1,2 1 1,-3-3-31,1 1 1,-1-1-1,0 0 1,1 0 0,-1 1-1,1-1 1,-1 0-1,1 0 1,0 0 0,-1 0-1,1 0 1,-1 0-1,1 0 1,-1 0 0,1 0-1,-1 0 1,1 0 0,-1 0-1,1 0 1,-1 0-1,1-1 1,-1 1 0,1 0-1,-1 0 1,1 0-1,-1-1 1,1 1 0,-1 0-1,1-1 1,3-2 32,0 0 1,0-1 0,-1 1-1,1-1 1,-1 1 0,0-1-1,0 0 1,0 0-1,0 0 1,-1-1 0,0 1-1,0-1 1,2-6 0,2-7-32,-2 0 1,4-24-1,-4 14 132,32-202-483,-30 195 248,-2 11-43,6-21 1,-7 34 58,-3 9 32,0 1 1,0 0-1,0-1 1,1 1 0,-1 0-1,0 0 1,1-1-1,-1 1 1,1 0-1,0 0 1,-1-1 0,1 1-1,0 0 1,0 0-1,0 0 1,1-1-1,4 14-616,-3-5 601,0 2 42,1-1 0,-1 1 0,0 0 0,-1 0 0,2 10 0,3 104 221,-5-94-97,8-32 6,-7 1-96,-2 0 0,1-1 1,0 1-1,0 0 1,-1-1-1,1 1 1,-1-1-1,0 0 1,0 0-1,0 1 1,0-1-1,0 0 0,0-5 1,2-5 51,10-33 79,-2 0 0,4-48 0,-7 44-77,-5 27-124,-1-40 1,-2 62 41,0 1 0,0 0 1,0-1-1,0 1 0,0-1 0,0 1 1,0 0-1,0-1 0,0 1 0,-1 0 1,1-1-1,0 1 0,0 0 0,0 0 1,0-1-1,-1 1 0,1 0 0,0-1 1,0 1-1,0 0 0,-1 0 0,1-1 1,0 1-1,-1 0 0,1 0 0,0 0 1,-1-1-1,1 1 0,0 0 0,-1 0 1,-12-1-267,12 1 304,-1 0 0,1 0 0,0 1 0,0-2 0,0 1 0,0 0 0,0 0 1,0 0-1,0 0 0,-1-1 0,1 1 0,0 0 0,0-1 0,-2 0 0,0-3-5,0 0-1,0 0 0,0 0 1,0 0-1,1-1 0,-1 1 1,1-1-1,-3-8 0,1-5-20,-4-21 0,5 23-11,-21-224-254,16 123 124,4 67-47,0 2 156,-1 0 0,-20-81 0,18 114-58,0 0 105,7 15-45,0 0 0,0 0 0,-1-1 1,1 1-1,0 0 0,0 0 0,0-1 0,-1 1 0,1 0 0,0 0 0,0 0 0,-1-1 0,1 1 0,0 0 1,-1 0-1,1 0 0,0 0 0,0 0 0,-1 0 0,1 0 0,0-1 0,-1 1 0,1 0 0,0 0 0,-1 0 1,1 0-1,0 0 0,-1 0 0,1 1 0,0-1 0,0 0 0,-1 0 0,1 0 0,0 0 0,-1 0 0,1 0 1,0 0-1,0 1 0,-1-1 0,1 0 0,0 0 0,0 0 0,-1 1 0,1-1 0,0 0 0,0 0 0,0 1 1,-1-1-1,1 0 0,0 0 0,0 1 0,0-1 0,0 0 0,-1 1 0,-33 58-229,-7 11 176,-57 162 389,-7 16-410,95-229 84,1 0 0,2 1-1,-11 38 1,4-10-72,10-35 111,0 0 0,1-1 0,1 1 0,-3 26 0,0 47 269,5-70-278,1 25 123,-3-1 0,-7 49 0,7-67-156,0-1 0,2 39 0,0-25 32,0-28 71,-1 1-1,0 0 1,-3 12-1,2-12-87,0-1 0,1 1 0,-1 14-1,1-18 5,1 0 0,-1 1-1,0-1 1,0 0 0,-3 6-1,3-6-12,-1 1-1,1-1 0,0 1 1,0-1-1,-1 9 0,-1 73-174,2-48 487,0-22-369,0 0-1,2 0 1,0 0-1,1 0 1,5 25-1,2-16 48,24 43 0,-9-19-80,-15-34 131,0 0 0,1 0 0,17 18 0,-25-29-31,7 6-20,1-1 0,0 0 0,0 0-1,1 0 1,0-2 0,0 1-1,1-1 1,21 9 0,0-3 97,1-2 0,38 9-1,-45-15-94,-13-2 3,-1 0 0,16 6-1,-20-5-36,0-1 0,0 0 0,0 0 0,0-1 0,12 2 0,53 8 310,-18 2-85,-39-9-252,34 5-1,-16-2 134,-28-6-25,1 0 1,-1 0-1,1-1 0,9 1 0,63 5-6,-4-2-11,7-2 240,10 3-432,-53 0 200,-25-4-17,23 2-1,-32-4-6,-1 0-1,1 1 0,9 2 0,15 1-81,188 0 210,-64-12 341,-116 6-471,9-1-81,-3-2 14,66 2-1,-40-3 403,-43 3-202,-16 1 2,0 0 0,0-1 0,20-8 0,-1 0-217,9-5 211,-31 11-125,0 1 1,1 1-1,0 0 1,11-3-1,-10 4 78,0 0-164,0 0 1,17 0-1,24-7 447,-14 6-459,8-2 256,-24 1-325,141 4 533,-160 0-406,-2 0 13,1 1 37,-1-1 0,1 0 0,-1 0 0,1 0 0,-1 0 0,1 0-1,-1 0 1,1 0 0,-1-1 0,1 1 0,-1 0 0,1 0 0,-1 0 0,1 0 0,0-1 0,-1 0-11,1 0 1,-1 1 0,1-1 0,-1 0-1,0 0 1,1 1 0,-1-1 0,1 0-1,-1 1 1,1-1 0,0 1 0,-1-1-1,1 1 1,0-1 0,-1 1 0,1-1-1,0 1 1,0 0 0,-1-1 0,1 1-1,0 0 1,0-1 0,0 1 0,1 0-1,4-3-23,-5 3 58,-1-1-1,1 1 1,-1-1-1,1 1 1,-1-1-1,1 1 1,-1-1-1,0 1 1,1-1 0,-1 0-1,0 1 1,1-1-1,-1 0 1,0 1-1,0-1 1,1 0-1,-1 0 1,0 1 0,0-1-1,0 0 1,0 1-1,0-1 1,0 0-1,0 0 1,-1 1-1,1-2 1,-1 1-13,1 0 0,-1 0-1,0-1 1,0 1 0,0 0 0,0 0-1,0 0 1,0 0 0,0 1 0,0-1-1,0 0 1,-1 0 0,1 1 0,-1-2-1,-22-9-114,0 1-1,-1 1 0,0 1 0,-39-7 0,-160-23-307,209 35 367,-25-9-1,30 8-10,1 1 0,-1 0-1,0 1 1,1 0 0,-1 0 0,0 1-1,-13 1 1,11 1-47,1 1-1,0 0 1,-1 1 0,-18 7-1,-43 23-139,26-11 23,-11 1 49,-1-3 1,0-2-1,-63 9 0,99-24 329,0-1-1,0-1 0,-44-4 1,-110-21 171,152 18-317,1-1 0,0 0-1,0-2 1,0-1 0,1-1 0,1-1-1,0 0 1,-22-19 0,11 7-27,2-3-1,1 0 1,2-2 0,-33-41-1,53 60-25,-51-70-242,49 66 117,1-1 0,1-1-1,-11-27 1,0-4-907,-4 2-3750,13 25 737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6:1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1 869 3136,'1'2'627,"0"0"0,-1 0 0,1 0-1,0 0 1,-1 1 0,0-1 0,1 0 0,-1 0 0,0 1 0,0 3 3893,4-17-1651,4-5-1681,20-30 0,3-8-497,-10 15-401,-1 2 12,-1-1-1,24-73 0,-42 108-292,61-227 937,-28 108-568,-28 105-348,0 1 0,1-1 1,1 1-1,0 0 1,13-17-1,-16 28-40,0 0-1,0 0 1,0 0-1,1 1 1,-1 0-1,1 0 1,0 0-1,1 1 1,-1 0-1,11-4 1,1 1-44,0 1 0,31-5 0,-38 8 69,0 1 0,0 0-1,1 0 1,-1 1 0,0 1 0,1 0 0,-1 0 0,0 1 0,0 1 0,0 0 0,0 0 0,-1 1 0,1 0 0,18 12 0,-26-14 17,1 0-1,-1 1 1,-1-1 0,1 1 0,0 0 0,-1-1 0,1 1 0,-1 1 0,0-1 0,0 0 0,0 0 0,-1 1-1,1-1 1,-1 1 0,2 5 0,-2-3 16,0-1-1,-1 1 0,1 0 1,-1 0-1,-1-1 0,1 1 1,-1 0-1,0-1 0,-2 9 1,-2 0 43,-1 0 1,0 0 0,0-1-1,-2 0 1,1 0 0,-2-1-1,-13 16 1,7-12 34,0-2 1,-2 0-1,1-1 1,-2 0-1,1-1 0,-2-1 1,1-1-1,-2-1 0,-27 10 1,26-13-334,0 0 0,-1-1 0,1-2-1,-1 0 1,-34-1 0,24-7-5643,28 14-651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6:20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97 2400,'0'0'779,"13"-1"4676,-11 1-5271,-1-1 0,0 1 0,0-1 0,0 1-1,0-1 1,0 0 0,0 0 0,-1 1 0,1-1-1,0 0 1,0 0 0,0 0 0,-1 0-1,1 1 1,0-1 0,-1 0 0,1-1 0,-1 1-1,1 0 1,-1 0 0,0 0 0,1 0 0,-1 0-1,0 0 1,0 0 0,0-1 0,0 1 0,0 0-1,0 0 1,0 0 0,0 0 0,0 0-1,-1-1 1,1 1 0,0 0 0,-1 0 0,1 0-1,-1-2 1,-1 1-39,1-1 0,0 1 0,-1 0 0,1-1 0,-1 1 0,0 0 0,0 0 0,0 0 0,0 0 0,0 0 0,0 0 0,0 1 0,-1-1 0,1 1 0,-1-1 0,-2 0 0,-6-2 258,1 0 0,-20-3 0,19 4-333,2 2 24,1-1-1,-1 1 1,0 1 0,0 0-1,0 0 1,-16 3 0,20-2-111,1-1 0,-1 1 1,1 1-1,-1-1 0,1 1 1,0-1-1,0 1 0,0 0 1,0 1-1,0-1 0,0 1 0,1 0 1,-1-1-1,-4 7 0,7-8 12,0 0 0,1 0 1,-1 0-1,1 1 0,-1-1 0,1 0 0,-1 0 0,1 1 0,0-1 0,0 1 0,-1-1 0,1 0 0,0 1 0,0-1 0,0 0 0,1 1 0,-1-1 0,0 0 0,1 2 0,11 27 126,-4-12-15,6 14 224,2-1-1,27 43 0,-13-24-47,-16-26-90,-4-9-15,0 1 1,-2 0-1,0 1 0,6 19 0,-12-32-136,-1-1 0,0 1 0,0-1 0,-1 1 0,1 0 0,-1 0 0,0-1 0,0 1 1,0 0-1,0-1 0,-1 1 0,1 0 0,-1 0 0,0-1 0,0 1 0,-1-1 0,1 1 0,-1-1 0,1 0 0,-1 1 0,0-1 0,0 0 0,-1 0 0,1 0 0,0 0 0,-4 2 0,-9 7 77,0 0 0,-25 14 0,31-22-1354,1 1-1,-1-2 1,-17 6-1,22-8-104,1 0-909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6:20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11 104 6304,'-3'-1'606,"-4"-2"4276,9 2-4396,0 0 1,0 0 0,0 0 0,1 0 0,-1 0-1,0 0 1,0 1 0,1-1 0,-1 1-1,4-1 1,29-5 733,49-15 0,-48 11-251,50-8 1,-51 14-1196,19-3-1912,56-13 0,-88 16 91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6:26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3552,'0'-11'13514,"12"33"-12287,-5-13-875,-1 5-130,1 1 1,-2-1-1,7 25 0,7 18 206,21 60 484,-4-23-231,22 48 41,-46-123-569,-8-13-71,-1 0 1,1-1 0,-1 1 0,-1 0 0,5 13 0,6 5 8,-11-18-37,-1-1 1,0 1-1,0 0 1,0 8-1,-1-13-60,0 1 0,0-1-1,0 0 1,0 1 0,0-1 0,1 0-1,-1 0 1,1 1 0,-1-1 0,1 0 0,-1 0-1,1 1 1,0-1 0,-1 0 0,1 0-1,0 0 1,1 1 0,-1-2 235,4-3 401,-1 1-551,0 0 0,0-1 0,1 0 0,-2 1 1,1-1-1,0-1 0,4-4 0,24-30 180,-15 17-69,153-157 146,-143 152-401,35-36-78,-56 55 105,1 0-1,0 0 1,1 0 0,9-6-1,-17 51-563,-2-27 617,1-1-1,-1 0 1,2 1 0,0 18 0,3 5-90,-4 53 0,0-31 135,1-55-9,0 14-46,0-14 11,0-1 1,0 1 0,0-1-1,0 1 1,0-1 0,0 0 0,0 1-1,0-1 1,0 1 0,1-1-1,-1 1 1,0-1 0,0 0-1,0 1 1,0-1 0,1 1-1,-1-1 1,0 0 0,1 1-1,-1-1 1,0 0 0,0 1-1,1-1 1,-1 0 0,1 1 0,0-1-1,11-19 459,10-19-92,-3 2-166,2 2 0,49-61 1,72-56-261,26-49-102,-75 84-270,-67 82-2582,-20 31 223,-1 5 870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6:27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84 2816,'19'-2'14830,"-1"0"-10773,0-2-3722,15-1-2374,-13 2 3431,170-8-693,-93 7-651,235-17 144,24 7-77,-46 3 463,-218 12-583,-79-4-1178,-13 3 1010,0 0-1,0 0 1,1 0-1,-1 0 0,0 0 1,0 0-1,1-1 1,-1 1-1,0 0 0,0 0 1,1-1-521,-1 1 520,0 0 0,0-1 1,1 1-1,-1 0 1,0 0-1,0-1 0,0 1 1,0 0-1,0 0 1,0-1-1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6:2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 3136,'-8'-6'14527,"0"100"-11801,-14 85-1192,5-69-1010,-7 160-310,23-203-156,1-65-911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6:28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3 181 7456,'-2'-3'2822,"2"2"-2469,0 1 0,0-1 0,0 1 0,0-1 0,-1 1-1,1 0 1,0-1 0,0 1 0,0-1 0,0 1 0,1-1 0,-1 1-1,0-1 1,7-7 2989,21-6-2334,-18 9-155,29-9 9,0 1 0,54-11 0,-58 16-648,72-19 287,130-28-170,-183 53-140,-47 3-4716,-15 23-13498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6:29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5056,'-7'2'1038,"-4"4"6004,26-6-1992,128 4-788,-6 0-3303,-42 3-780,-41-3-294,-24-1 130,3-1-1326,-9-1-7568,-20-1 6271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6:3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56 168 6240,'0'11'8237,"0"4"-3895,-1 13-3224,-7 41 0,-36 111 408,43-176-1386,0 0 1,1 1 0,0-1-1,0 0 1,0 0 0,0 0-1,1 7 1,10-27 47,-7 12-112,-1-1-1,-1 1 0,1 0 0,-1-1 1,3-6-1,11-40 336,9-54 0,-11 46-166,-4-2-114,-7 40-113,1-1 1,7-23-1,-8 38 2,2-9 191,11-21 1,-15 34-215,0 0-1,1 1 0,-1-1 1,1 0-1,0 1 1,0 0-1,0-1 1,0 1-1,0 0 0,1 0 1,-1 0-1,1 0 1,-1 0-1,5-1 1,-5 2 7,-1 1 1,1 0-1,0 0 1,0-1-1,-1 1 1,1 0 0,0 1-1,0-1 1,0 0-1,-1 0 1,1 1-1,0-1 1,-1 1 0,1-1-1,0 1 1,-1 0-1,1 0 1,-1 0-1,1 0 1,-1 0-1,1 0 1,-1 0 0,0 0-1,1 1 1,-1-1-1,1 2 1,1 1 17,0-1 1,-1 1-1,1-1 0,-1 1 1,0 0-1,-1 0 0,1 0 1,0 0-1,1 8 0,-2 0 132,-1 1-1,0-1 1,-1 1-1,-4 18 1,4-24-116,-2 10 21,-2-1 0,0 1 0,-11 23 0,3-7 14,9-25-101,1 0 0,1 0-1,0 1 1,0-1 0,-1 10 0,3-14 7,0-1-1,0 1 1,1-1-1,-1 1 1,1-1-1,0 1 1,0-1 0,0 1-1,0-1 1,1 0-1,-1 1 1,1-1-1,0 0 1,0 0-1,2 3 1,49 62 341,-52-67-294,0 0 0,0 0 0,-1 0 1,1 0-1,0 0 0,-1 1 0,1-1 0,-1 0 1,0 0-1,1 1 0,-1-1 0,0 0 0,0 1 0,0-1 1,0 0-1,0 1 0,0-1 0,0 0 0,0 1 1,0-1-1,-1 0 0,1 0 0,-1 3 0,0-3 23,-1 1-1,1 0 1,0 0-1,-1-1 1,1 1-1,-1-1 0,0 1 1,1-1-1,-1 0 1,0 0-1,0 0 1,0 0-1,-3 2 0,0-1-340,-1 0-1,0 0 1,0-1 0,0 1-1,0-1 1,-1-1-1,1 1 1,0-1-1,0 0 1,0 0-1,-1-1 1,-6-1-1,7 0-1186,0 1 0,0-1-1,1 0 1,-1-1 0,0 1-1,1-1 1,-8-5 0,3 2-1465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6:38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5408,'6'0'13189,"-4"1"-11573,4 2-1312,-1-1-1,1 0 1,-1 0 0,1-1 0,0 1-1,0-1 1,0-1 0,0 1 0,0-1 0,0 0-1,7-1 1,11-1 119,33-9-1,79-28 139,-98 26-511,0 1 1,0 3-1,53-7 1,-28 16 40,-62 0-310,-15 1-9919,-3 7 2991,7-3 4342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1:30.21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1084 2 1984,'0'0'29,"0"1"-1,0-1 1,0 0-1,0 0 58,-1 0-57,1 1-1,0-1 1,0 0 0,0 0-1,0 0 1,-1 0-1,1 0 1,0 0 0,0 0-1,0 0 1,0 0-1,-1 0 1,1 0 0,0 0-1,0 0 1,0 0-1,0 0 1,-1 0 0,1 0-1,0 0 1,0 0-1,0 0 1,-1 0 0,1 0-1,0 0 1,0 0-1,0 0 1,-9-2 154,-8 1 1606,14 1-1633,-1-1 1,0 1-1,1 0 0,-1 0 1,0 1-1,1-1 0,-6 2 1,-5 1 783,1 0-1,-26 1 1,24-3-244,1 0 0,-26 7-1,12-4 51,23-3-671,0-1 1,0 1 0,1 0 0,-1 0 0,-9 3-1,-3 3-102,-12 6 86,24-10-15,1-1 0,-1 0 0,1 0-1,-1-1 1,0 0 0,-7 2 0,-19 5 375,13-1-289,-1-1 1,-35 6 0,15-4-177,29-6 163,-3 2 1,-1-1-1,-19 9 1,6 0-212,13-7 81,1 0 0,0 2-1,0-1 1,1 2 0,0-1-1,-15 14 1,-34 32 125,47-36-84,-23 33 0,32-42-9,-52 72 135,-40 81 132,92-152-284,-14 33 122,4-9 163,10-18-236,-3 6-129,7-19 69,0 0 0,0 0 0,0 0 0,1 0 0,-1 0 0,1 1 0,-1-1 0,1 0 0,0 0 0,0 3 0,-3 11 44,-6 24 8,1 0-1,-3 46 0,8-53-126,-3 55-65,6-76 121,0 1 1,1 0-1,0 0 1,4 16-1,-3-14 134,-1 16-59,-1-27-53,-1 0 0,1 0 0,0 0-1,1 0 1,-1 1 0,1-1 0,0 0 0,0 0-1,0-1 1,0 1 0,3 4 0,2 5 1251,-5-21-709,0 6-573,3-69-75,-1 52 163,4-68-294,3-34 163,-9 107 92,5-29 0,-3 28-52,-1 1 0,0-16 0,7-45 211,-9 75-326,5 212-1658,-5-167 1834,-5 154 230,-4-15-27,7-138 150,0-28-1140,2-1-1,1 24 0,0-36 176,-1 0 0,1 0 0,1 0 0,-1 1 0,1-1-1,0-1 1,0 1 0,0 0 0,0 0 0,1-1 0,0 1-1,4 3 1,10 6-2198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6:38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 4736,'-5'7'11999,"7"-6"-11635,0-1-1,1 1 1,-1-1-1,0 0 1,1 1-1,-1-1 1,0 0-1,1 0 1,2-1-1,7 0 482,174-12 3745,-56 2-4188,18 10-402,-85 1-1760,-34-3-3034,-17 3 2580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6:42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8 912 3072,'-1'2'137,"1"-1"-27,-7 17 15736,12-19-14505,2-6-965,0-1 0,0 1 0,0-1 0,8-14 0,21-40 63,-26 44-315,48-100 496,-17 33-190,-28 61-337,8-18 34,34-50 0,139-177-52,-123 172 31,-65 88-111,1 0 0,0 0-1,1 1 1,11-10 0,-16 16-6,0 0 0,0 0 1,0 0-1,0 0 0,1 0 1,-1 1-1,0 0 0,1-1 1,0 1-1,-1 0 0,1 1 1,-1-1-1,1 1 0,0 0 1,0 0-1,-1 0 0,5 0 1,0 2 4,0 0 0,0 1 0,0-1 0,-1 1 1,1 1-1,-1 0 0,0 0 0,0 0 0,0 1 0,-1 0 1,1 0-1,-1 0 0,9 12 0,-11-13 43,0 1-1,-1 1 1,1-1-1,-1 1 1,0-1 0,0 1-1,-1 0 1,2 7-1,-3-9 13,0 0 0,0 0 0,-1 0 0,1 0 0,-1 1 0,0-1 0,0 0 0,-1 0 0,1 0 0,-1 0 0,0 1 0,0-1 0,-2 4 0,0-3 17,-1 0-1,1 0 1,-1-1 0,0 1 0,0-1 0,0 0-1,-1 0 1,0 0 0,0-1 0,-8 6-1,5-4 39,-6 4-179,0-2 0,-1 0 1,1 0-1,-1-2 0,-1 0 1,1 0-1,0-1 0,-1-1 1,0-1-1,0 0 0,0-1 1,0-1-1,-28-3 0,21-5-2341,8 3-432,4 4 1136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6:4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92 4992,'0'0'90,"-1"-1"0,1 1 0,0 0 0,0-1 1,0 1-1,-1-1 0,1 1 0,0-1 0,0 1 0,0-1 0,0 1 0,0 0 1,0-1-1,0 1 0,0-1 0,0 1 0,0-1 0,0 1 0,0-1 0,0 1 1,0-1-1,1 1 0,-1 0 0,0-1 0,0 1 0,1-1 0,10-9 2305,-10 9-2046,1 0-1,-1 0 1,1-1-1,-1 1 1,0 0 0,0 0-1,0-1 1,1 1 0,0-3-1,-1 3-161,-1-1 0,1 1 0,-1-1-1,1 1 1,-1-1 0,1 0 0,-1 1-1,0-1 1,0 1 0,0-1 0,0 0 0,0 1-1,0-1 1,-1 1 0,1-1 0,0 0-1,-1 1 1,1-1 0,-1 1 0,1-1 0,-1 1-1,0 0 1,0-1 0,0 1 0,0 0-1,0-1 1,0 1 0,0 0 0,0 0 0,0 0-1,-1 0 1,1 0 0,0 0 0,-1 0-1,1 0 1,-1 1 0,1-1 0,0 1 0,-1-1-1,0 1 1,1-1 0,-1 1 0,1 0-1,-1-1 1,-1 1 0,-5 0-53,1 0 1,0 0-1,0 1 0,0 0 0,0 0 1,0 0-1,0 1 0,1 0 1,-1 0-1,0 1 0,1 0 0,0 0 1,-1 1-1,-9 7 0,12-9-77,0 1 0,1 1 0,-1-1 0,1 1 0,0-1 0,0 1 0,0 0-1,0 0 1,1 0 0,0 0 0,0 1 0,0-1 0,0 1 0,1-1 0,-1 1-1,1 0 1,0-1 0,1 1 0,-1 0 0,1 0 0,0 0 0,1 6 0,9 45 593,-6-38-246,-1 0-1,2 33 1,-6-36-349,-1 1 1,0-1 0,-6 18-1,3-12-154,5-19-93,-1-1 1,0 1 0,1 0 0,-1 0 0,0-1-1,0 1 1,0-1 0,0 1 0,0-1 0,-1 1-1,1-1 1,-2 2 0,-2 0-4044,4-2 3529,0-1 0,0 1 0,0-1 0,0 0 0,0 0 1,0 1-1,-1-1 0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6:43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57 9312,'-4'-6'3917,"7"3"-1290,14 3 197,-10 1-1899,18-2 559,28-5 0,13-1-1231,-31 6-273,3 0-1546,58-9 0,-63 6-1911,-2-1-503,-9 0-1640,1-3 1583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6:44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77 3712,'-1'-2'304,"0"1"1,1 0-1,-1-1 1,1 1-1,-1-1 0,1 1 1,-1-1-1,1-3 1,0-8 4581,0 10-3430,10 21 5083,11 19-6107,8 52 225,-13-36-322,96 282 966,-77-223-666,-29-95-474,-1 0 1,0 0 0,-1 0 0,-1 1 0,2 35-1,0-29 1279,1-31-1047,-1-1 0,1 1 0,14-12-1,11-14-325,5-15 66,53-93 0,-84 130-92,-1 3 12,-1 1 0,2-1 0,-1 1-1,1 0 1,0 1 0,10-12 0,-14 17-65,1 0 0,-1 1 0,0-1 0,0 0 0,0-1 0,0 1 1,0 0-1,-1 0 0,1 0 0,0 0 0,0-1 0,0-1 0,4 35 27,-2-19 58,-1 0 1,1 17-1,-3 5 168,4 117-274,-2-130 113,-4 28 0,1-35-35,1 0-1,0 0 1,1 0 0,4 26 0,1-27 292,-1-7-67,-4-7-268,-1 0 1,0 0-1,0 0 1,0 0-1,0 0 1,1 0-1,-1 0 1,0 0-1,0 0 1,0 0-1,1 0 0,-1 0 1,0 0-1,0 0 1,0 0-1,0 0 1,1 0-1,-1 0 1,0-1-1,0 1 1,0 0-1,0 0 1,1 0-1,-1 0 1,0 0-1,0 0 1,0 0-1,0-1 1,0 1-1,0 0 1,1 0-1,-1 0 1,0 0-1,0-1 1,0 1-1,0 0 0,11-30 430,30-60-32,-30 69-380,0 0-1,1 1 1,28-33-1,52-46-77,-21 24 1,-27 23 150,59-92 0,24-69-471,-96 163-66,-6 12-1218,-5-1-3586,-20 38 4991,1 1 1,-1-1-1,0 1 1,1-1-1,-1 0 1,0 1 0,0-1-1,0 1 1,0-1-1,1 0 1,-1 1-1,0-1 1,0 0 0,0 1-1,0-1 1,-1 1-1,1-1 1,0 0-1,0 1 1,0-1-1,0 0 1,-1 1 0,1-1-1,-1-5-2345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6:4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24 352 2816,'-2'-1'111,"1"0"44,-1 0 1,0 1-1,1-1 0,-1 0 0,0 0 1,0 1-1,0-1 0,0 1 1,-3-1 2036,14-11 4443,5 8-4086,3 0-1456,117-1 1088,377-22-1135,-12-24-374,119-6-230,-351 35 248,437-31 1084,-558 45-1471,295-25 61,-434 33-630,-1-1 1,0-1-1,1 1 1,-1-1-1,9-3 1,-14 4 25,0 1 1,0-1-1,0 1 1,0-1 0,0 1-1,0-1 1,0 0-1,0 0 1,0 1-1,0-1 1,0 0-1,-1 0 1,1 0-1,0 0 1,-1 0-1,1 0 1,0 0 0,-1 0-1,1 0 1,-1-1-1,0 1 1,1 0-1,-1 0 1,0 0-1,0 0 1,0-1-1,0 1 1,0 0 0,0 0-1,0 0 1,0-1-1,0 1 1,0 0-1,-1 0 1,1 0-1,-1-2 1,-10-16-2758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6:48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9 168 3072,'-1'-2'181,"-1"0"-1,1-1 1,0 1 0,0-1 0,1 1 0,-1-1-1,0 1 1,1-1 0,0-3 5125,14 19-1642,-7 2-2919,-1-1 1,0 1-1,-1 0 1,5 22-1,-4-13-360,17 72 1346,13 131 1,-18-96-705,-10-79-589,19 64-1,-26-112-273,1 1 1,0 0-1,0 0 1,1-1-1,4 8 1,-6-12-127,-1 0 0,1 0 0,-1 0 0,1 1 0,-1-1 1,1 0-1,0 0 0,-1 0 0,1 0 0,-1 0 0,1 0 0,-1 0 1,1 0-1,-1-1 0,1 1 0,0 0 0,-1 0 0,1 0 0,-1-1 1,1 1-1,-1 0 0,1-1 0,1 1 109,1-2-85,1 0 1,0 0-1,0-1 1,-1 1 0,1-1-1,-1 1 1,0-1 0,0 0-1,0 0 1,0-1-1,2-3 1,5-8 22,11-21 1,-13 21-27,44-80 96,23-42-107,-56 107-31,0 2 1,35-40 0,-34 47-120,10-11 113,42-58 0,-59 74 138,-12 15-261,0 10-672,15 142 1158,-9-64-448,-5-42 329,3 67-36,-2-51-227,2 33 186,2-38 57,-7-55-224,0 0 1,0 0-1,0-1 0,0 1 1,0 0-1,1 0 1,-1 0-1,0 0 0,1-1 1,-1 1-1,0 0 1,1 0-1,-1-1 0,1 1 1,1 1-1,-2-2 1,0 0 1,0 0-1,1 0 0,-1 0 0,0 0 0,1 0 0,-1 0 1,0 0-1,0 0 0,1 0 0,-1 0 0,0 0 0,1 0 1,-1 0-1,0 0 0,0 0 0,1 0 0,-1 0 0,0 0 1,1-1-1,-1 1 0,0 0 0,0 0 0,1 0 0,-1 0 1,0-1-1,0 1 0,13-18 254,-2-10-149,-1 0 1,8-36-1,1-4 107,-7 36-190,1 0 1,1 1-1,2 0 0,22-31 1,-3 11-132,61-64 1,75-101 149,-160 199-407,0 0-1,-1 0 1,9-23-1,-6 9-3243,-3-1-4308,-7 28 5229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6:48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34 6816,'-1'-10'12100,"48"1"-8942,-13 4-2229,-4 1-815,0 1 1,0 1-1,37 2 1,-21 1-1627,-29-1-1238,-3 0 638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6:49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6880,'3'13'7522,"2"8"-3439,19 113-1001,-14-35-1975,15 165 266,-3-25-338,-22-226 199,2-16-799,4-6-406,0-1 0,0 0 0,-1-1 0,-1 1 0,0-1 0,0 1 0,2-14 0,7-18-37,-2 12 39,2 0-1,1 0 0,21-33 1,-25 48-15,0 1 0,0 1 0,2 0 0,-1 0 0,2 1 1,0 0-1,27-18 0,-1 1-8,-28 20-18,1 0 0,0 1 0,14-8 0,-15 12 46,-9 3-13,0 0 0,1 0 1,-1 0-1,0 0 0,0 0 0,0 0 1,0-1-1,4-2 0,-9 20 321,-6 20 0,-4-9-422,10-19 73,-1-1 1,1 1 0,-3 8-1,-114 400 256,114-397-245,4-10 54,-1-1-1,1 1 1,-1 16 0,3-25-56,0 0 0,0 0 0,0 0 0,0 0 0,0 1 0,1-1 0,-1 0 0,0 0 0,0 0-1,0 0 1,0 0 0,1 1 0,-1-1 0,0 0 0,0 0 0,0 0 0,1 0 0,-1 0 0,0 0 0,0 0 0,0 0 0,1 0 0,-1 0 0,0 0-1,0 0 1,0 0 0,1 0 0,-1 0 0,0 0 0,0 0 0,0 0 0,1 0 0,-1 0 0,0 0 0,0-1 0,11-3 121,6-10-49,-1 0 1,-1-2 0,14-17 0,37-54-78,-62 83 15,97-143 54,50-67-40,-104 152 110,41-48-426,-85 108-66,0-1 0,0 0-1,-1 0 1,1-1-1,-1 1 1,0 0-1,4-8 1,-4-1-5313,-1-3-5089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6:50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0 9056,'-7'10'14403,"-17"12"-13178,9-8-315,-17 17-35,-40 49-1,-3 11-1585,19-35-3863,34-40 904,20-15 2804,0-1-1,0 1 1,0 0 0,-1-1 0,1 1-1,0-1 1,0 0 0,-4 0 0,-14 0-4670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2:07:09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68 1248,'-1'0'23,"1"0"-1,-1 0 1,1 0 0,-1-1 0,1 1 0,-1 0-1,0 0 1,1-1 0,0 1 0,-1 0-1,1-1 1,-1 1 0,1 0 0,-1-1-1,1 1 1,0-1 0,-1 0 0,2-6 410,2-2 159,-1 3-107,-2 6-389,0-1 0,0 1 0,1-1 0,-1 1 0,0 0 0,0-1 0,0 1 0,0-1 0,0 1 0,0-1 0,0 1 0,0-1 0,0 1 0,0-1 0,0 1 0,0 0 0,0-1 0,0 1 0,0-1 0,0 1 0,0-1 0,-1 1 0,1-1 0,0 1 0,0 0 0,-1-1 0,1 1 0,0 0 0,0-1 0,-1 1 0,1 0 0,0-1 0,-1 1 0,-2-4 347,2 3-331,1 1 1,-1 0 0,1-1-1,0 1 1,-1 0 0,1-1-1,0 1 1,-1-1 0,1 1-1,0 0 1,-1-1 0,1 1-1,0-1 1,0 1-1,0-1 1,-1 1 0,1-1-1,0 1 1,0-1 0,0 1-1,0-1 1,0 1 0,0-2-1,1-5 1200,-1 5-468,0 4 558,-1 6-1349,-2-1 26,1 1-1,-1 0 1,1 0 0,1 0 0,0 0-1,0 0 1,0 12 0,0-3 32,-3 87 439,-4 99-28,6-10-123,3-105 125,4-48-425,-3-30 39,-1-1-1,1 15 1,-2 26 987,1-61-592,2-11-518,-3 19-23,0 1-1,1-1 0,-1 1 1,1-1-1,-1 1 1,1-1-1,0 1 0,0-1 1,0 1-1,2-3 0,3-6 1,-1 1-1,6-17 0,6-14 3,-3 18 100,36-58-433,-49 79 330,1 0 1,-1 1-1,1-1 0,-1 0 1,1 0-1,0 1 0,0-1 1,-1 1-1,1 0 0,0-1 1,1 1-1,-1 0 0,0 0 1,0 0-1,5-1 0,-5 2 0,0 0-1,0 0 0,0 0 1,0 0-1,0 0 1,0 1-1,0-1 0,0 0 1,0 1-1,0 0 1,0 0-1,0-1 0,0 1 1,3 2-1,0 1 49,0 0 1,0 1-1,0-1 0,-1 1 1,1 0-1,-1 0 0,-1 0 1,1 1-1,-1 0 0,4 7 0,3 12 401,13 51 0,-19-61-231,10 21 0,0 0-200,-5-18-830,5-14-8528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1:31.28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104 1 1056,'6'8'549,"-3"-2"-346,-1 0-1,0 1 0,0-1 0,0 1 0,-1 0 1,0 0-1,0-1 0,-1 1 0,0 0 0,0 0 1,-2 7-1,-2 4 375,0 0 0,-2-1 0,0 0 0,-16 32 1,10-23-355,-3 3 174,-8 20 577,16-27-774,1 0 0,1 1 1,1-1-1,1 1 1,1 0-1,1 26 0,1 419 3592,-2-499-3566,4-55-1,-1 78-249,17-147-237,-4 45 271,-8 67-47,15-52-1,-11 52-31,-10 41 58,1-6-37,1 0-1,0 0 0,1 0 1,-1 1-1,1-1 1,1 1-1,7-14 0,9-8-2340,-3 14-1104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8:25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6 892 1056,'-4'40'357,"3"-39"-348,1 0 1,0 0-1,0 0 0,0 0 0,0 0 0,0 0 0,0-1 0,0 1 1,0 0-1,1 0 0,-1 0 0,0 0 0,1 2 0,5 15 31,0-2 921,-1-1 0,17 31 0,41 51 12910,-53-111-11088,-6 9-2318,5-9-33,-2 0 0,0-1-1,0 0 1,6-24 0,13-66 330,-23 91-685,10-45 153,28-73 0,-30 103-100,1 1 0,1 1-1,2 1 1,27-40 0,2 9 163,-4-2 1,-2-2-1,34-72 0,-62 110-222,5-11 28,25-42 0,-34 67-46,-1 1 1,2-1-1,-1 1 0,1 0 0,0 1 0,1 0 0,0 0 0,0 0 0,14-8 0,-20 14-56,0 0 0,1 0 0,-1 0 1,1 0-1,-1 0 0,1 0 0,-1 1 0,1-1 0,0 1 0,-1 0 0,1 0 0,0 0 1,-1 0-1,1 0 0,4 1 0,-3 1 10,0-1 1,0 0-1,-1 1 1,1 0-1,-1 0 1,0 0-1,1 0 1,-1 1 0,5 4-1,0 2 42,1 1-1,-2 0 1,1 1-1,-1 0 1,8 17-1,-6-8 5,0 1 1,-1 0-1,-1 0 0,-1 0 1,-1 1-1,-1 0 0,0 0 1,-2 0-1,-1 1 0,-3 39 1,1-55-14,0-1 0,-1 1-1,1-1 1,-1 1 0,-1-1 0,1 0 0,-1 0 0,0 0 0,-1 0 0,0-1 0,1 1 0,-2-1-1,1 0 1,-1 0 0,1-1 0,-1 1 0,-1-1 0,1 0 0,0 0 0,-8 3 0,4-2-7,-1 0 0,0-1 0,0-1 0,0 0 1,0 0-1,0-1 0,-1 0 0,1-1 0,-1 0 1,1-1-1,-1 0 0,-13-1 0,-68-21 102,73 17-185,-68-20-1081,33 5-3471,46 14 885,7 0 1194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8:28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 3328,'-13'-5'18815,"22"9"-18692,-1-1-1,1 1 0,0-2 1,0 1-1,0-1 1,0 0-1,0-1 0,15 1 1,7 1 7,181 7 1104,-149-10-1059,115 15 0,-129-10-105,-37-5 92,0 1 0,0 1 0,0 0 0,20 6 0,-30-7-124,-3-3-618,1 0 86,-1 1 0,0-1 0,0 0 0,1 1 0,-1-1 0,0 1 0,0-1 0,0 1 0,0 0 0,-3-3 0,-3-5-1834,-4-4-1303,2 4 1215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8:28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91 2400,'0'0'21887,"5"1"-20777,-1 0-883,1-1 0,0 0 1,-1 1-1,1-2 1,0 1-1,-1-1 0,1 1 1,0-1-1,8-4 1,0 2 47,193-31 940,5 15-1288,-75 8-205,-83 5-123,112-6-3593,-139 12 1381,1 0 0,0 2 0,0 1-1,27 7 1,6 9-2368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9:15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48 1728,'15'-4'1580,"10"0"9277,-30-4-9401,3 7-1234,0 0 0,0 0 1,0 0-1,0 0 0,0 1 0,-1-1 1,1 0-1,-3 1 0,0-1-132,-15-2 300,0 2-1,0 0 0,0 1 1,0 1-1,-38 7 0,16 4 114,13-3-302,16-6-184,-1 1 0,1 1-1,0 0 1,0 1 0,0 1-1,-21 14 1,29-17-4,0 0 0,0 0 1,1 0-1,-1 1 0,1-1 0,0 1 1,1 0-1,-1 0 0,1 1 0,0-1 1,0 1-1,1-1 0,-1 1 0,1 0 0,1 0 1,-1 0-1,1 0 0,-1 7 0,2-7 15,0 1-1,0 0 1,1 0-1,-1 0 0,2-1 1,-1 1-1,1 0 1,0-1-1,0 0 0,1 1 1,0-1-1,0 0 0,0 0 1,1 0-1,0-1 1,0 1-1,0-1 0,1 0 1,5 5-1,-3-4 8,1 1 0,0-2 0,0 1 0,1-1 0,0 0 0,0-1 0,0 0 0,0-1 0,0 0 0,1 0 0,0-1 0,15 2 0,-8-2 15,-1-2 0,0 0 0,0-1 0,0-1 1,0 0-1,0-1 0,-1-1 0,17-6 0,-13 3 39,0-2 1,-1 0-1,0 0 1,-1-2-1,0 0 1,16-14-1,-18 12 23,20-15 24,44-48 0,-77 74-91,1-1 0,-1 0 0,0 0 0,0 0 0,0 0 0,-1 0 0,1-1 0,-1 1 0,0-1 0,0 1 0,0 0-1,0-1 1,0 0 0,-1 1 0,1-5 0,-2 5-13,1 0 0,0 1 0,-1-1-1,1 1 1,-1-1 0,0 1 0,0-1 0,0 1-1,0-1 1,0 1 0,-1 0 0,1-1 0,-1 1-1,1 0 1,-1 0 0,0 0 0,0 0 0,0 1 0,0-1-1,0 0 1,-3-1 0,-10-6-47,0 0-1,0 2 1,-1-1 0,0 2-1,0 0 1,-1 1 0,0 1 0,0 0-1,0 2 1,0-1 0,-1 2-1,1 1 1,0 0 0,-25 3 0,15 0-569,-13 2-1800,36-4 1497,-1 0 0,1 1-1,-1-1 1,1 1 0,0 0-1,-5 2 1,2 5-2110,2 5-1920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9:16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381 122 5568,'-1'-6'761,"0"0"1,1 0 0,0 0-1,1-9 1,-1 9 244,1-1 1,-1 1-1,-1 0 0,1-1 1,-2-6-1,1 11-855,1 0 0,-1 1-1,0-1 1,1 0 0,-1 0-1,0 1 1,0-1 0,0 0 0,0 1-1,-1-1 1,1 1 0,0 0 0,-1-1-1,1 1 1,-1 0 0,1 0-1,-1 0 1,0 0 0,1 0 0,-1 0-1,-3-1 1,0 1-20,0 0 1,0 0-1,0 0 0,0 0 0,-1 1 0,1 0 1,0 0-1,0 0 0,0 1 0,-1 0 1,1 0-1,-9 3 0,-2 1 205,0 2 0,-23 12 1,23-9-250,0 1 1,0 1-1,2 0 1,-1 1-1,1 0 0,1 1 1,1 1-1,0 0 1,-17 28-1,20-26-35,0 0 0,1 0 0,-6 21 0,13-35-51,0-1-1,1 1 0,-1 0 1,1 0-1,-1-1 0,1 1 1,0 0-1,0 0 1,0-1-1,0 1 0,1 0 1,-1 0-1,1-1 0,0 1 1,0 0-1,0-1 0,0 1 1,2 4-1,-1-5 13,0 1 0,0 0-1,1-1 1,-1 0 0,1 0 0,-1 1 0,1-1-1,-1-1 1,1 1 0,0 0 0,0-1-1,0 1 1,0-1 0,0 0 0,0 0 0,4 0-1,13 2 52,0-1 0,-1-1 0,1-1 0,0-1 0,20-4 0,-1 2-26,94-13 276,-113 13-240,0-2-1,0-1 1,0 0 0,27-14-1,-43 18-40,0 0 0,0 0 0,-1-1 0,1 1 0,-1-1 0,0 0-1,0 0 1,0 0 0,0-1 0,0 1 0,3-7 0,-5 8-36,0 0 0,0 0 1,0 0-1,0-1 0,0 1 1,-1 0-1,1-1 0,-1 1 1,0 0-1,0-1 1,0 1-1,0 0 0,0-1 1,0 1-1,0-1 0,-1 1 1,1 0-1,-1-1 0,0 1 1,0 0-1,0 0 0,0 0 1,-1-3-1,-2 0-11,0-1-1,0 1 1,0 0 0,0 1-1,-1-1 1,0 1 0,0-1-1,0 2 1,-1-1 0,1 0 0,-1 1-1,0 0 1,-9-3 0,6 3-55,0 1 0,0 0 0,0 0-1,0 1 1,0 0 0,0 1 0,0 0 0,0 0 0,-12 2 0,8 0-99,7-2-241,1 1 0,0 0 1,0-1-1,0 2 1,0-1-1,0 0 0,0 1 1,1 0-1,-1 0 1,0 1-1,-6 4 0,10-7 210,1 1-1,-1-1 0,1 1 0,0-1 0,-1 1 0,1-1 0,-1 1 0,1-1 0,0 1 0,-1-1 1,1 1-1,0 0 0,-1-1 0,1 1 0,0-1 0,0 1 0,0 0 0,0-1 0,0 1 0,0 0 1,0-1-1,0 1 0,0 0 0,0-1 0,0 1 0,0 0 0,0-1 0,0 1 0,1 0 0,-1-1 0,0 1 1,0-1-1,1 1 0,-1 0 0,1 0 0,1 2-737,0-1 0,1 0 0,-1 0-1,1 1 1,3 1 0,-4-3 770,11 8-2926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9:1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 8224,'-4'-1'576,"-5"-4"1211,9 5-1754,0 0 0,0 0 0,0-1 0,0 1 0,-1 0 0,1 0 0,0 0 0,0 0 0,0-1 1,0 1-1,0 0 0,0 0 0,0 0 0,0-1 0,0 1 0,0 0 0,0 0 0,0 0 0,0 0 0,0-1 0,0 1 0,0 0 0,0 0 0,0 0 0,0-1 0,1 1 0,-1 0 0,0 0 0,0 0 0,0 0 1,0 0-1,0-1 0,0 1 0,0 0 0,1 0 0,-1 0 0,0 0 0,0 0 0,0-1 0,0 12 7719,6 31-5478,-6-41-2236,0 0-1,0 0 0,1-1 0,-1 1 0,0 0 1,1 0-1,-1-1 0,0 1 0,1 0 0,-1 0 1,1-1-1,-1 1 0,1 0 0,0-1 0,-1 1 1,1-1-1,0 1 0,-1-1 0,2 1 0,-1-1-1,0 0-1,1 1 0,-1-1 1,0-1-1,1 1 0,-1 0 1,0 0-1,1 0 0,-1-1 1,0 1-1,2-1 0,86-30 984,-84 28-743,-5 3-271,0 0-1,0 0 0,0 0 1,0 0-1,0 0 1,0 1-1,0-1 0,0 0 1,0 0-1,0 0 0,0 0 1,0 0-1,0 0 1,0 0-1,0 0 0,0 0 1,0 0-1,0 0 1,0 0-1,0 0 0,0 0 1,0 0-1,0 0 1,0 0-1,0 0 0,0 1 1,0-1-1,0 0 1,0 0-1,0 0 0,0 0 1,0 0-1,0 0 1,0 0-1,0 0 0,0 0 1,0 0-1,0 0 1,0 0-1,0 0 0,0 0 1,1 0-1,-1 0 1,0 0-1,0 0 0,0 0 1,0 0-1,0 0 1,0 0-1,0 0 0,0 0 1,0 0-1,0 5-86,0-3-316,0-1 0,0 1 0,0-1 1,0 1-1,1-1 0,-1 1 1,0-1-1,1 0 0,-1 1 0,1-1 1,0 1-1,-1-1 0,1 0 1,0 1-1,2 1 0,1 3-1510,1 5-5025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9:17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569 26 3072,'0'-1'119,"0"0"0,0 0 1,0 0-1,0 0 0,1 0 0,-1 0 0,0 0 1,1 0-1,-1 1 0,0-1 0,1 0 1,-1 0-1,1 0 0,-1 1 0,1-1 0,0 0 1,-1 1-1,12-10 10252,-26 10-7283,-32 12-2064,1 1 0,1 2 0,-54 27 0,77-31-916,0 1 1,1 1 0,0 0-1,1 2 1,1 1-1,1 0 1,0 1 0,1 1-1,-26 36 1,22-23 37,1 2 0,1 0 0,2 1 0,1 1 0,-15 56 0,27-81-139,1 0 0,0 0 0,0 1-1,1-1 1,1 0 0,0 0 0,0 1 0,1-1-1,0 0 1,4 15 0,-4-21-3,1-1 0,0 0 0,0 0 0,0 0 0,0 0 0,0-1 0,1 1 0,-1 0 0,1-1 0,-1 0 0,1 1 0,0-1 0,0 0 0,0-1 0,0 1 0,1 0 0,-1-1 0,0 0 0,1 0 0,-1 0 0,0 0 0,5 0 0,6 1 15,0 0 0,0-1 0,0-1 0,17-2 0,-9 1 21,0-1 0,0-2 1,0 0-1,0-1 0,-1-1 1,39-17-1,-58 22-28,0 0 0,1-1 0,-1 1 0,0-1-1,1 1 1,-1-1 0,0 0 0,0 0 0,-1 0-1,1 0 1,0 0 0,-1 0 0,1-1 0,-1 1 0,2-3-1,-3 3 11,1 0-1,-1 0 1,0 1-1,0-1 1,0 0-1,0 1 1,0-1-1,0 0 0,0 0 1,-1 1-1,1-1 1,0 0-1,-1 1 1,0-1-1,1 1 1,-1-1-1,0 0 0,0 1 1,0 0-1,0-1 1,0 1-1,0-1 1,0 1-1,-3-2 1,-1-2-55,-1 1 1,0 0 0,0 0 0,0 0 0,-1 1 0,1-1-1,-1 2 1,0-1 0,0 1 0,0 0 0,-11-2-1,-6 1-26,1 1-1,-29 0 0,32 2-62,-29 4 0,44-3 98,0 0 1,-1 0 0,1 0-1,0 1 1,0 0 0,0 0-1,0 0 1,0 1 0,0 0-1,-4 3 1,8-5-104,0-1 0,1 1 0,-1-1 1,1 1-1,0 0 0,-1-1 0,1 1 0,-1 0 1,1-1-1,0 1 0,-1 0 0,1 0 0,0-1 0,0 1 1,0 0-1,0 0 0,-1-1 0,1 1 0,0 0 0,0 0 1,1 0-1,-1-1 0,0 1 0,0 0 0,0 0 1,0-1-1,1 1 0,-1 0 0,0 0 0,1-1 0,-1 1 1,1 1-1,1 1-650,1 0 0,-1 1-1,1-1 1,-1-1 0,6 6 0,18 11-7185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9:21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9 2816,'0'-8'14325,"-6"14"-11861,-2 5-2248,1 1 0,-6 14 1,-9 16 339,5-17-371,-1-1 1,-1-1-1,-1 0 1,-31 27-1,17-22 43,-1 0 0,-52 29 0,-81 51-15,158-101-643,-12 7 809,6-10-6216,30-22-6610,3 0 9652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9:2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9 2976,'-4'-9'1311,"8"10"1591,8-1 623,-11 1-3225,1 1 0,-1-1 1,1 0-1,-1 1 0,0-1 0,1 1 0,-1-1 0,0 1 0,0-1 0,0 1 0,0 0 0,0 0 0,0-1 0,-1 1 1,1 0-1,-1 0 0,1 3 0,7 41 878,-7-36-787,2 8-187,1-1 0,0 0 0,2 0 0,-1 0 0,2-1 0,0 0 0,1 0 0,1-1 0,1 0 0,0 0 0,13 14 0,97 98 686,-45-46-468,-15-15-630,-59-66-214,-1-1 0,1 1 0,-1-1 0,1 0 0,-1 1 0,0-1 0,1 0 0,-1 1 0,0-1 0,0 0 0,0 0 0,0 1 0,1-1 0,-1 0 0,0-1 0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9:22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9 3328,'0'0'150,"0"0"-1,0-1 1,0 1 0,0-1 0,0 1-1,1 0 1,-1-1 0,0 1-1,0-1 1,0 1 0,0 0 0,1-1-1,-1 1 1,0 0 0,0-1 0,1 1-1,-1 0 1,0 0 0,1-1 0,-1 1-1,0 0 1,1 0 0,-1-1-1,0 1 1,1 0 0,-1 0 0,0 0-1,1 0 1,-1 0 0,1 0 0,-1-1-1,0 1 1,2 0 0,14 1 2709,-10-1 209,-6 2-1788,2 7-763,0-1 0,-1 1 0,-1 0 0,1 0 0,-2 9 0,-5 47 176,6-64-685,-63 377 2626,50-329-2353,-9 45 185,21-63-210,1-31-275,0 0-1,-1 0 1,1 1 0,0-1-1,0 0 1,-1 0-1,1 0 1,0 0 0,-1 0-1,1 0 1,0 1 0,0-1-1,-1 0 1,1 0-1,0 0 1,-1 0 0,1 0-1,0 0 1,0 0 0,-1 0-1,1 0 1,0 0 0,-1 0-1,1 0 1,0-1-1,-1 1 1,1 0 0,0 0-1,-1 0 1,-8-3-2995,8 2 2795,1 1-1,0 0 1,-1 0-1,1 0 0,0 0 1,0 0-1,-1-1 0,1 1 1,0 0-1,-1-1-878,0 0 878,1 1 1,0 0-1,0-1 0,0 1 1,0 0-1,0-1 0,-1 1 1,1 0-1,0-1 1,0 1-1,0 0 0,0-1 1,0 1-1,0 0 0,0-1 1,0 1-1,0 0 1,0-1-1,0 1 0,0 0 1,1-1-1,-1 1 0,9-7-7081,-3 1 4885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1:39.06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333 301 1984,'2'-9'3125,"-8"4"-2632,6 5-455,-1-1 0,1 1 0,-1 0 0,1-1-1,-1 1 1,1-1 0,-1 1 0,1 0 0,-1-1 0,1 1 0,-1-1-1,1 1 1,0-1 0,-1 1 0,1-2 0,-1 1 24,0 0 0,1 0 1,-1 1-1,0-1 0,1 0 1,-1 1-1,0-1 0,0 0 0,0 1 1,1-1-1,-1 1 0,0-1 0,-1 0 1,-9-5 377,7 2-351,-1 1 0,1-1-1,-1 1 1,-1 0 0,1 1 0,0-1 0,0 1 0,-12-3 0,3 2 281,0-1-1,-23-9 1,35 12-311,0 0 28,-1 0 0,1 0-1,0 0 1,-1 0-1,1-1 1,0 1-1,-3-3 1,-59-57 774,57 55-778,3 0 66,4 5-154,0 1 0,0-1 0,-1 1-1,1-1 1,0 0 0,-1 1 0,1-1 0,-1 1 0,1-1 0,0 1 0,-1 0 0,1-1 0,-1 1 0,1-1 0,-1 1 0,1 0-1,-1-1 1,0 1 0,1 0 0,-1 0 0,1-1 0,-2 1 0,-2-2-13,-5-1 89,8 3 19,0 0 0,0 0-1,0 0 1,0 0 0,0 0 0,0-1-1,0 1 1,0 0 0,0-1 0,0 1-1,0 0 1,0-1 0,0 1-1,0-1 1,0 0 0,0 1 0,0-1-1,1 0 1,-2-1 0,1 1-100,0-1 1,0 0-1,0 1 0,0-1 1,1 0-1,-1 0 0,1 0 1,-1 0-1,1 1 0,0-1 1,0 0-1,0-4 235,0 5-256,0 1 0,0 0-1,-1-1 1,1 1 0,0 0-1,0-1 1,0 1 0,0 0 0,0-1-1,0 1 1,0 0 0,0-1-1,1 1 1,-1 0 0,0-1-1,0 1 1,0 0 0,0-1-1,0 1 1,0 0 0,1-1 0,-1 1-1,13 6-4,-1 1-1,18 13 1,-26-17 33,5 4-68,20 11 206,-26-17-120,12 10 34,-13-8 5,1-1-1,0 1 0,0-1 1,0 0-1,0 0 0,1 0 1,-1 0-1,0-1 0,1 1 1,-1-1-1,1 0 0,0 0 1,-1 0-1,5 0 0,-6-1-31,-1-1-18,-1 1 0,1 0 0,0 0 0,0 0 0,0 0 0,-1 0 0,1 0 0,0 1-1,0-1 1,0 0 0,-1 0 0,1 1 0,0-1 0,0 0 0,-1 1 0,1-1-1,0 0 1,0 2 0,5-1 20,0 0 0,-1 0 0,1 0 1,0 0-1,0-1 0,0 0 0,7-1 0,7 0 775,-38-19 353,15 18-1141,0 1 0,0-1 1,0 0-1,0 1 0,-6-2 0,-14-8 125,20 8-212,-1 1 0,0-1 0,0 1 1,0 0-1,0 0 0,0 0 0,0 0 0,-1 1 1,1 0-1,0 0 0,-1 0 0,1 0 0,-6 0 1,18 4-928,12 0 1102,0-1-1,34-1 1,-38-1-91,15 4-61,-26-4 118,7 0 41,0-1 0,15-1 1,-24 1-97,-1 1 1,0 0 0,0-1-1,1 1 1,-1 0 0,0 0-1,0 1 1,3-1 0,-3 1-9,1-1 0,-1 0-1,1 0 1,-1 0 0,0 0 0,1 0 0,-1 0 0,0-1 0,1 1 0,-1-1 0,0 1-1,1-1 1,2-2 0,24-5 164,-12 4-33,-16 4-138,8 0-278,90-4 646,-43-1-139,60 2-342,-68 2 20,-8 0 110,50 6 0,-57-4 124,8 3-176,30 0 34,-11 5 1,-2 3-54,-40-7 102,-14-3-53,-1-1 0,1 0 1,-1 0-1,1 0 0,6 0 0,11 0 0,37 6 1,-38-3 58,39 1 1,150 4 110,-87-6 304,-119-3-454,0 0 0,0-1-1,0 1 1,0-1 0,0 1-1,5-3 1,-3 1-1,0 1 1,0 0-1,0 0 0,1 0 1,-1 0-1,10 1 1,-10 0 2,0 0 0,0 0 1,0-1-1,0 0 1,-1 0-1,1 0 1,0 0-1,6-3 1,-8 3-25,0 0 1,0 0-1,0 1 1,0-1 0,0 1-1,0 0 1,0 0 0,0 0-1,3 1 1,2-1 82,6-9-119,-11 8 52,1-1 1,-1 1 0,0 1-1,1-1 1,-1 0 0,1 1-1,-1 0 1,0-1-1,1 2 1,-1-1 0,4 1-1,19-2-96,73-9 38,-48 6 294,-14-1-229,-28 4 74,0-1 1,16 1-1,101 1-192,-94-4 358,-16-1-470,-7 4 246,-1-1 1,1-1-1,-1 0 0,1 0 0,-1 0 1,0-1-1,0-1 0,8-4 1,49-35 68,-65 41 23,0 1-119,8 1-322,-7 1 205,13 13 31,-11-7 65,0 1 1,0-1-1,0 1 0,-1 0 0,2 10 0,1 3-8,4 22-41,-4 4-52,-4-41 152,0 1 0,0 0 0,-1 0 0,0-1 0,-1 11 0,0 6 88,-4 9 37,4-28-102,-2 4-15,-2 15 163,5-19-184,0-3-3,-1 1-1,1 0 1,-1 0 0,1-1-1,-1 1 1,0-1 0,1 1-1,-1 0 1,0-1 0,1 1-1,-1-1 1,0 1 0,0-1-1,1 0 1,-1 1 0,0-1-1,0 0 1,0 0 0,0 1-1,0-1 1,1 0 0,-1 0-1,0 0 1,-2 0-1,3 0-2,-1 0-1,0 0 1,0 0-1,0 0 1,0 0-1,0 0 0,1 0 1,-1 0-1,0-1 1,0 1-1,0 0 0,0 0 1,1-1-1,-1 1 1,0-1-1,0 1 0,1 0 1,-1-1-1,0 1 1,1-1-1,-1 0 1,1 1-1,-1-1 0,0 0 1,1 1-1,-1-1 1,1 0-1,0 1 0,-1-1 1,1 0-1,0 0 1,-1 0-1,1 1 0,0-2 1,-5-8-8,-14-19 77,-18-34-325,30 53 235,-14-19-1,19 26 4,0 1 0,0 0 0,0-1 0,-1 1 0,1 0 0,-1 1 0,1-1 0,-1 0 0,0 1 0,0-1 0,0 1 0,-4-2 0,-59-14 156,57 14-113,0 1 0,1 0-1,-14-1 1,-19-4-301,32 4 276,-1 2-1,0-1 1,1 1 0,-15 1 0,-12-1-55,10-3 19,0 2-1,-1 2 1,1 0-1,-42 6 0,35-1-84,-27 6 108,36-7 76,1 0-1,-1-2 0,0-1 1,-28-3-1,7 2-205,36-1 188,0 0 0,-14-3-1,-10-2-67,-70-7 81,26 2-180,40 5 52,-63-2 0,59 7 37,0 0-28,-55 7-1,82-5 61,0 0-1,0-1 1,0 0 0,-22-4-1,-55-16 241,22 5-249,58 13-78,-6-2 62,-1 1-1,-25 0 1,-50-3-209,27 0 261,47 5-61,-28-5 0,28 3-24,-31-1 1,7 12-81,20 2 239,-4-2-164,-3 1-128,10-3 285,16-4-112,-1 0 1,1-1 0,-1 0 0,1 0 0,-1 0-1,-8 0 1,1-1 37,0 1 1,-14 2-1,-13 1 88,12-3-81,10 1-90,-55 4 308,7-6-452,64 0 154,-13 0-655,-9-3-4177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9:23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68 4800,'2'-9'476,"9"-20"697,-11 27-1047,1 1 0,0-1 0,0 0 0,0 1 0,0-1 0,0 1 0,0-1 0,1 1 0,-1 0 0,0-1 0,1 1 0,-1 0 0,3-2 0,0 2 470,-1 0 0,0-1 0,0 1 1,1 0-1,-1 1 0,0-1 0,1 1 0,6-1 0,-16 10 1591,-44 56 831,15-6-2319,3 2 0,2 1-1,-41 124 1,68-176-659,0 0-1,0 0 1,1 1-1,0-1 1,1 0-1,0 16 1,1-23-18,1 0 1,-1 0-1,0 0 1,1 0-1,0 0 1,0 0-1,0 0 1,0 0 0,0 0-1,0-1 1,1 1-1,-1-1 1,1 1-1,0-1 1,0 1-1,0-1 1,0 0-1,0 0 1,0 0 0,1 0-1,-1 0 1,1-1-1,-1 1 1,1-1-1,-1 1 1,5 0-1,2 1 11,1 0-1,-1-1 0,0-1 1,1 0-1,-1 0 0,16-1 0,58-8 233,-73 6-233,24-2 144,0-2-1,0-1 1,35-13-1,-59 16-151,-1 1 1,1-2-1,-1 1 0,0-1 1,0-1-1,0 1 0,-1-2 1,0 1-1,0-1 0,0 0 0,-1-1 1,0 1-1,-1-2 0,11-15 1,-11 11-8,0-1 0,0 0 1,-1 0-1,-1 0 0,0-1 1,-1 0-1,0 1 0,-2-1 1,0 0-1,0 0 0,-1 0 1,-1 0-1,-1 0 0,0 0 1,-7-25-1,7 34-21,0 1 0,0 0 0,-1 0-1,1 0 1,-1 0 0,-1 0 0,1 1 0,-1-1 0,1 1 0,-1 0-1,-6-5 1,3 4 12,0 1 0,0-1 0,0 1 0,0 0 0,-1 1 0,0 0-1,-8-2 1,0 1-25,0 1 0,-1 0 0,1 1 0,-1 1 0,1 1 0,-1 0 0,-19 4 0,-50 11-71,76-12-107,1 0 1,-1 0-1,1 1 1,-1 0-1,1 1 0,-13 9 1,19-13-169,1 1 0,0 0 0,0 0 0,1 0 0,-1 0 0,0 0 0,1 0 0,-1 0 0,-1 5 0,2-6 173,1-1 0,0 1-1,0-1 1,0 1-1,-1 0 1,1-1-1,0 1 1,0 0-1,0-1 1,0 1 0,0 0-1,0 0 1,0-1-1,0 1 1,1 0-1,-1-1 1,0 1-1,0-1 1,1 1 0,-1 0-1,0-1 1,0 1-1,1-1 1,-1 1-1,1-1 1,-1 1-1,1-1 1,-1 1 0,1-1-1,-1 1 1,1-1-1,-1 1 1,1-1-1,-1 0 1,1 1-1,0-1 1,-1 0 0,1 0-1,-1 1 1,1-1-1,0 0 1,1 0-1,22 2-3227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9:2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0 144 2496,'5'-8'4821,"30"-32"2267,-21 23-5597,13-12 170,-23 25-1554,1 1 1,0-1-1,0 1 0,1 1 1,-1-1-1,1 1 0,10-4 1,45-6 147,-43 9-233,3 0 45,1 0 1,-1 2 0,33 1-1,-40 2-3,0-1 1,-1 2-1,1-1 0,-1 2 0,0 0 1,21 9-1,-31-12-53,-1 1 1,1-1 0,-1 1 0,1 0-1,-1 0 1,1-1 0,-1 2-1,0-1 1,0 0 0,0 0 0,0 1-1,0-1 1,-1 1 0,1-1 0,-1 1-1,1 0 1,-1 0 0,0 0-1,0 0 1,-1-1 0,2 7 0,-2-6 34,0 1 0,0 0 0,0 0 0,0 0 0,-1-1 0,0 1 0,0 0 0,0-1 1,0 1-1,0 0 0,-1-1 0,1 1 0,-1-1 0,0 0 0,0 0 0,-1 0 1,-2 4-1,-4 2 5,0 0 0,0-1 0,-1 0 0,0-1 0,0 0 0,-1 0 0,-15 6 1,-9 2 194,-39 10 0,-14 6-70,78-28-213,5-1-18,-1 0 1,1 0 0,0 0-1,-5 4 1,9-6 49,1 0 0,-1 1 1,1-1-1,-1 0 0,1 1 0,-1-1 1,1 0-1,-1 1 0,1-1 0,-1 1 1,1-1-1,0 1 0,-1-1 0,1 1 1,0-1-1,0 1 0,-1-1 0,1 1 1,0 0-1,0-1 0,0 1 0,-1-1 1,1 1-1,0-1 0,0 1 0,0 0 1,0-1-1,0 1 0,0-1 0,0 1 1,1 0-1,-1-1 0,0 1 1,0-1-1,0 1 0,1-1 0,-1 1 1,0 0-1,0-1 0,1 1 0,-1-1 1,1 1-1,-1-1 0,1 1 0,9 8-27,0-1-1,0 0 0,0 0 0,1-1 0,0-1 1,1 0-1,17 7 0,-8-3 63,20 12 0,-36-19 10,7 4 139,0 1 0,-1 0 1,15 14-1,-26-22-143,1 1 1,-1-1-1,1 1 0,-1 0 0,1-1 1,-1 1-1,1-1 0,-1 1 0,0 0 1,1-1-1,-1 1 0,0 0 0,0-1 1,1 1-1,-1 0 0,0 0 0,0-1 1,0 1-1,0 0 0,0 0 0,0-1 1,0 1-1,0 0 0,0 1 0,-1-1 18,0 0-1,1 0 0,-1 0 0,0 0 1,1-1-1,-1 1 0,0 0 1,0 0-1,0 0 0,0-1 0,0 1 1,0 0-1,-2 0 0,-3 2 145,-1-1-1,0 1 1,-13 1 0,-8 0-85,-1-1 0,1-2 0,-32-2 0,9 0-496,30 0-183,14 0-1113,-1 1 0,0 0 0,0 0 0,0 1 0,0 0-1,-14 3 1,21-3 1089,0-1 0,0 1 0,0 0 0,0 0 0,1-1 0,-1 1 0,0 0 0,0 0 0,0 0 0,0 2 0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9:25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24 4320,'-4'-24'8453,"5"27"-8194,0 1 0,0-1 0,0 0 0,0 0 0,0 1 0,-1-1 0,0 1 0,0 5 0,-2 34 816,1-35-940,-3 30 298,-1-1 0,-2 0-1,-2 0 1,-1-1 0,-2 0 0,-21 45-1,-39 110 1,41-100-215,18-46-69,-6 13 342,11-45 922,11-21-1013,7-11-403,1 1-1,0 0 1,2 0-1,0 2 1,29-30-1,-11 19 8,1 1-1,1 2 1,2 1-1,0 1 1,1 3-1,1 0 1,1 3-1,52-16 1,-76 27 15,107-38-97,-108 35 124,-13 7-43,-1 1 1,1 0 0,0 0-1,0 0 1,0 0-1,0 0 1,0-1 0,0 1-1,0 0 1,0 0-1,0 0 1,0 0-1,0 0 1,0 0 0,0-1-1,-1 1 1,1 0-1,0 0 1,0 0 0,0 0-1,0 0 1,0 0-1,0 0 1,-1 0 0,1 0-1,0 0 1,0 0-1,0-1 1,0 1-1,-1 0 1,1 0 0,0 0-1,0 0 1,0 0-1,0 0 1,0 0 0,-1 0-1,1 0 1,0 1-1,0-1 1,0 0-1,-1 0 1,-29 3 116,-17 9-216,-58 24 0,3 7 96,100-42-3,0 0-1,0 0 1,1 0 0,-1 0-1,0 0 1,0 0-1,1 0 1,-1 1-1,1-1 1,-1 1-1,1-1 1,0 1-1,0 0 1,0-1 0,0 1-1,0 0 1,0 0-1,0 0 1,0 0-1,1 0 1,-1 0-1,1 0 1,-1 0-1,1 0 1,0 0 0,0 0-1,0 0 1,0 0-1,0 0 1,0 0-1,0 0 1,1 0-1,0 3 1,67 235 1171,-67-237-1155,1 4 63,0 1 1,0-1 0,1 0 0,0 0 0,0 0-1,1 0 1,0 0 0,7 8 0,-11-14-139,0-1 0,0 1 1,0-1-1,1 0 0,-1 1 0,0-1 0,1 0 0,-1 1 1,0-1-1,0 0 0,1 1 0,-1-1 0,0 0 1,1 0-1,-1 0 0,1 1 0,-1-1 0,0 0 1,1 0-1,-1 0 0,1 0 0,-1 0 0,0 1 1,1-1-1,-1 0 0,1 0 0,-1 0 0,1 0 1,-1 0-1,1 0 0,-1-1 0,0 1 0,1 0 0,-1 0 1,1 0-1,-1 0 0,0 0 0,1-1 0,-1 1 1,0 0-1,1 0 0,-1-1 0,1 1 0,-1 0 1,0 0-1,0-1 0,1 1 0,-1 0 0,0-1 1,0 1-1,1-1 0,-1 1 0,0 0 0,0-1 1,1 0-1,2-6-2532,1-1 1,0 1 0,8-9 0,5 0-3151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9:26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355 103 5888,'-2'-10'635,"1"8"-550,1 1-1,-1-1 1,1 1-1,0-1 0,0 1 1,0-1-1,-1 0 1,1 1-1,1-1 0,-1 1 1,0-1-1,0 1 1,0-1-1,1 0 0,-1 1 1,1-1-1,0 1 1,-1 0-1,1-1 0,0 1 1,0-1-1,-1 1 1,2-1-1,-1 1 74,0-1 0,0 1 1,0 0-1,0 0 0,-1-1 0,1 1 0,0 0 1,-1-1-1,0 1 0,1 0 0,-1-1 0,0 1 0,1-1 1,-1 1-1,0-1 0,0 1 0,0-1 0,0 1 1,-1-1-1,1 1 0,0 0 0,-1-1 0,1 1 1,-1-1-1,1 1 0,-1 0 0,1-1 0,-1 1 0,0 0 1,0 0-1,0 0 0,0 0 0,0-1 0,0 1 1,0 0-1,0 0 0,0 1 0,0-1 0,0 0 0,-1 0 1,1 1-1,0-1 0,-1 0 0,1 1 0,0-1 1,-1 1-1,1 0 0,-1 0 0,1-1 0,-1 1 1,1 0-1,-1 0 0,1 0 0,0 0 0,-3 1 0,-6 0-18,0 1 0,0 1-1,0 0 1,0 0-1,1 1 1,-1 0 0,1 1-1,0 0 1,0 0 0,1 1-1,-1 0 1,1 1-1,0-1 1,1 2 0,0-1-1,-11 15 1,11-10-132,0 1 0,1 0 0,1 1 1,0-1-1,1 1 0,0 0 0,1 0 0,1 1 1,0-1-1,1 0 0,0 1 0,3 26 0,-1-38 31,0 1 0,-1 0 0,1 0-1,1-1 1,-1 1 0,0-1 0,1 1-1,0-1 1,4 7 0,-5-9-14,0 0 1,-1 0 0,1 0 0,0 0-1,0 0 1,0 0 0,0 0 0,0 0 0,0 0-1,0-1 1,1 1 0,-1 0 0,0-1-1,0 1 1,0-1 0,1 0 0,-1 1-1,0-1 1,1 0 0,-1 0 0,0 1-1,1-1 1,-1 0 0,0 0 0,1-1-1,-1 1 1,0 0 0,0 0 0,1-1-1,-1 1 1,0 0 0,2-2 0,3-1 66,-1-1 1,1 0-1,-1 0 1,0 0-1,0 0 1,-1-1-1,1 0 1,-1 0-1,0 0 0,6-11 1,0-3 9,16-40 0,10-29 10,-35 87-105,0-1 0,0 0 0,0 0 0,-1 0 1,1 0-1,-1 0 0,0 0 0,1-3 0,-11 40-2,0 27 162,-2-1 0,-3 0-1,-28 71 1,37-119-83,0 0 1,-1-1-1,-1 1 0,0-2 1,0 1-1,-20 19 0,22-25-28,0 0 0,-1 0 0,0-1 0,0 0 0,0 0 0,0-1 0,-1 0 0,0 0 0,0 0-1,0-1 1,0-1 0,-15 3 0,21-4-39,1-1-1,-1 0 0,0 0 1,0 0-1,1 0 0,-1 0 0,0 0 1,0 0-1,1-1 0,-1 1 1,0-1-1,1 1 0,-1-1 1,0 0-1,1 1 0,-1-1 1,1 0-1,-1 0 0,1 0 1,-2-2-1,2 2-13,0 0 1,0-1-1,1 1 0,-1 0 1,0-1-1,1 1 0,-1 0 1,1-1-1,-1 1 0,1-1 1,0 1-1,0-1 1,0 1-1,0-1 0,0 1 1,0-1-1,0 1 0,0 0 1,0-1-1,1 1 0,-1-1 1,1 1-1,-1-1 1,2-1-1,0-2-9,1 1 0,-1 0 1,1 0-1,0 0 0,0 0 1,1 0-1,-1 0 0,1 1 0,0 0 1,0 0-1,0 0 0,5-3 0,9-4-60,32-12 0,-36 16 60,8-3 9,1 0 0,1 2 0,-1 1 0,1 1 0,0 0 0,33-1 0,-16 6-656,0 1 1,60 10 0,-96-10 103,1 0 0,-1 1 0,1-1 1,-1 1-1,1 0 0,-1 0 1,0 1-1,5 2 0,-9-4 312,0 0 1,0-1-1,-1 1 1,1-1-1,0 1 0,-1 0 1,1 0-1,-1-1 0,1 1 1,-1 0-1,1 0 0,-1 0 1,0 0-1,1-1 0,-1 1 1,0 0-1,0 0 0,1 0 1,-1 0-1,0 0 0,0 0 1,0 0-1,0 0 1,0 0-1,0 0 0,0 0 1,-1 0-1,1-1 0,0 1 1,-1 1-1,0 1-518,-1 1-1,0-1 1,1 0 0,-1 0-1,0-1 1,-3 4 0,-8 8-2488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9:27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11 122 4736,'-10'1'2835,"18"1"881,20 1-993,32-3-1242,1-2-1,60-11 1,-56 5-931,289-37 1264,-64 7-1745,-235 31-47,44-4-1365,-37 8-2392,-60 3 3302,-1 0 1,1-1-1,-1 1 1,0 0-1,1 1 1,-1-1 0,0 0-1,1 0 1,-1 1-1,3 0 1,-4 0 276,0-1 1,0 0-1,1 1 1,-1-1 0,0 1-1,0-1 1,0 1-1,0 0 1,0-1-1,0 1 1,0-1 0,0 1-1,0-1 1,-1 1-1,1-1 1,0 1-1,0-1 1,0 0 0,0 1-1,-1 0 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9:28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1888,'0'0'53,"0"0"-1,0-1 1,0 1 0,0 0-1,0 0 1,0 0 0,0-1-1,0 1 1,0 0 0,0 0-1,0 0 1,0-1 0,0 1-1,0 0 1,0 0 0,1 0 0,-1-1-1,0 1 1,0 0 0,0 0-1,0 0 1,0 0 0,0-1-1,0 1 1,1 0 0,-1 0-1,0 0 1,0 0 0,0 0-1,0 0 1,1-1 0,-1 1-1,0 0 1,0 0 0,0 0 0,1 0-1,-1 0 1,9 4 5634,3 9-175,-6-4-6143,-3-3 939,-1 0 0,0 0 0,-1 0 0,0 0-1,0 0 1,0 1 0,0 7 0,-4 49 697,0-16-569,-7 100 1196,10-146-1587,0-1 0,0 1 0,0-1-1,0 0 1,0 1 0,0-1 0,0 0 0,0 1-1,0-1 1,0 1 0,0-1 0,0 0 0,0 1 0,0-1-1,0 0 1,0 1 0,1-1 0,-1 0 0,0 1 0,0-1-1,0 0 1,1 1 0,-1-1 0,0 0 0,1 1-1,6-6 561,11-20-347,-14 18-254,8-8 53,-1 0 0,2 1 0,0 1 0,18-15 0,-5 7-13,44-26 0,-25 24-165,0 1-1,54-16 0,-91 34 87,3 1 87,-1 0-1,1 0 1,-1 1 0,1 1-1,21-1 1,-31 2-38,0 0 0,0 0 1,0 0-1,0 0 0,0 1 0,0-1 1,0 0-1,0 1 0,0-1 1,0 1-1,0-1 0,0 1 1,0-1-1,-1 1 0,1 0 0,0-1 1,0 1-1,-1 0 0,1 0 1,0-1-1,-1 1 0,1 0 0,-1 0 1,1 0-1,-1 0 0,1 0 1,-1 0-1,0 0 0,1 0 1,-1 0-1,0 0 0,0 0 0,0 0 1,0 0-1,0 1 0,0 6 30,0 0-1,0 0 1,-3 13-1,2-13 47,-4 30 66,1-14 121,-1 36 0,5-60-250,1 0-1,-1 0 1,1 1 0,-1-1 0,0 0 0,1 0 0,-1 0 0,1 0 0,-1 0 0,0 0 0,1 0 0,-1 0 0,1 0 0,-1 0 0,0 0 0,1 0-1,-1 0 1,1-1 0,0 1 0,4-3 23,0 0-1,1-1 0,-1 1 1,-1-1-1,1-1 0,0 1 1,7-10-1,9-7-70,0 4-2,0 1 1,1 2 0,1 0 0,0 1-1,27-10 1,-40 19-11,0 1 0,0 0-1,0 0 1,21-2-1,-27 4 16,1 1-1,-1 0 0,0 0 0,1 0 1,-1 0-1,1 1 0,-1 0 0,0 0 1,1 0-1,-1 0 0,0 1 0,0 0 1,0 0-1,5 2 0,-8-2 36,1 0 0,0-1 0,0 1 0,-1 0 0,1 0 0,-1 0 0,0 0 0,1 1 0,-1-1 0,0 0 0,0 0 0,0 1 0,-1-1 0,1 1 0,-1-1 0,1 0 0,-1 1 0,0-1 0,0 1 0,0 4 0,-1 6 102,-1 0 1,-6 23-1,4-17-124,-4 17 75,-6 35-103,13-65-444,0-1-1,1 1 1,0-1 0,0 1-1,0-1 1,1 1 0,2 9-1,-3-13 43,1 0-1,0 1 1,0-1-1,0 0 1,0 0-1,1 0 1,-1 0-1,0 0 0,1 0 1,-1-1-1,1 1 1,0 0-1,0-1 1,0 1-1,0-1 1,0 0-1,0 1 1,0-1-1,0 0 1,3 1-1,20 4-2513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39:29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90 2144,'9'-8'12059,"22"-15"-9343,-17 13-1945,-5 4-610,0 0 1,1 1-1,0 0 1,0 0-1,0 1 0,1 0 1,0 1-1,-1 1 0,15-3 1,-10 4-150,-1-1-1,0 2 1,1 0 0,-1 1 0,0 0-1,27 6 1,-36-5 18,0 0 0,0-1 1,0 1-1,-1 1 0,1-1 0,-1 1 0,0 0 0,1 0 1,-1 0-1,0 0 0,-1 1 0,7 6 0,-9-8 3,1 0 0,-1 1-1,1-1 1,-1 0 0,0 0-1,0 1 1,0-1 0,0 1-1,0-1 1,-1 1 0,1-1-1,-1 1 1,0-1-1,0 1 1,0 0 0,0-1-1,0 1 1,0-1 0,-1 1-1,1 0 1,-1-1 0,1 1-1,-1-1 1,0 0 0,0 1-1,-1-1 1,0 3 0,-4 3 98,-1 0 1,1 0-1,-1-1 1,0 0-1,-1 0 1,0 0 0,0-1-1,-14 8 1,-77 35 275,87-43-356,-27 9 68,23-9-101,0 1-1,-18 10 0,34-17-22,-1 1-1,1-1 1,-1 0 0,1 0-1,0 1 1,0-1 0,-1 0-1,1 1 1,0-1-1,-1 0 1,1 1 0,0-1-1,0 1 1,0-1 0,0 0-1,-1 1 1,1-1 0,0 1-1,0-1 1,0 1 0,0-1-1,0 0 1,0 1 0,0-1-1,0 1 1,0-1 0,0 1-1,0-1 1,0 0 0,0 1-1,1-1 1,-1 1-1,0-1 1,0 1 0,0-1-1,1 0 1,-1 1 0,0-1-1,0 0 1,1 1 0,-1-1-1,0 0 1,1 1 0,-1-1-1,0 0 1,1 1 0,20 14-31,-19-13 3,26 15 29,1-2 1,1-2-1,46 16 0,-8-3 35,-9 4 412,-57-28-375,1-1 1,-1 0-1,1 1 1,-1-1 0,0 1-1,3 2 1,-5-4-47,0 1 0,1-1 0,-1 0 0,0 0 0,0 1 0,1-1 0,-1 0 0,0 1 0,0-1 0,0 1 0,0-1 0,0 0-1,0 1 1,0-1 0,1 0 0,-1 1 0,0-1 0,0 0 0,0 1 0,-1-1 0,1 1 0,0 0 9,0-1 0,-1 1 0,1 0-1,-1-1 1,1 1 0,0-1 0,-1 1-1,1-1 1,-1 1 0,0-1 0,1 1 0,-1-1-1,1 1 1,-1-1 0,-1 1 0,-10 3 157,-1 1 0,0-2 1,0 0-1,0 0 0,0-1 1,-25 0-1,11 0-45,-114 5-350,81-7-3485,56 0 2670,0 1-1,1-1 1,-1 1-1,1-1 1,-1 1 0,1 0-1,-4 2 1,-7 1-1268,-13-1-4040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1:11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5056,'-4'1'11596,"2"4"-7856,-1 12-5659,2-11 3141,-4 16-910,-1 1-1,-1-2 1,-1 1-1,-12 23 1,-50 81 692,51-94-750,-11 17 59,4-8-3,-19 45 1,25-47-249,14-27-47,0 0-1,1 0 0,0 0 1,0 1-1,-2 15 1,4-19-2008,9-17-4200,3 3 3713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1:11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7 8128,'-1'-1'479,"0"0"0,0 0 0,-1 1 0,1-1 0,0 0 0,0 1 0,-1 0 0,1-1 0,-1 1 0,1 0 0,0-1 1,-2 1-1,1 1-219,0-1 0,0 0 0,0 1 1,1 0-1,-1-1 0,0 1 1,1 0-1,-3 2 0,-76 39 1724,64-33-1896,12-7-152,0 0 0,0 0-1,1 0 1,-1 0 0,1 0 0,0 1-1,-1 0 1,1-1 0,0 1 0,-3 5-1,6-7 44,0 0-1,-1-1 0,1 1 0,0 0 0,0 0 0,0 0 0,0 0 0,0 0 1,0 0-1,0-1 0,0 1 0,1 0 0,-1 0 0,0 0 0,0 0 0,1-1 1,-1 1-1,0 0 0,1 0 0,-1 0 0,1-1 0,-1 1 0,1 0 0,-1-1 0,2 2 1,19 16-3,-3-6 61,-7-5 94,-1 0 0,0 1 0,11 11-1,-13-11 156,-3-4 43,-1 1 1,0-1-1,6 9 1,-9-12-232,0 0 0,-1 0 1,1 0-1,-1 0 0,1 0 1,-1 1-1,1-1 0,-1 0 1,0 0-1,1 0 0,-1 1 0,0-1 1,0 0-1,0 0 0,0 1 1,0-1-1,0 0 0,0 1 1,-1-1-1,1 0 0,0 0 0,-1 0 1,0 2-1,-7 8 20,0 0 0,-1 0 1,0-1-1,0 0 0,-21 15 0,27-23-350,0 1-1,0-1 1,0-1-1,0 1 0,0 0 1,0-1-1,-1 0 0,-3 2 1,3-2-144,-11 6-1043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1:12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 4064,'-6'-3'13819,"4"8"-11186,-2 2-4307,-7 7 2484,-7 9 122,1 1-1,-14 28 1,28-47-922,1 1-1,0-1 1,0 1-1,1-1 0,-1 1 1,1 0-1,1 0 1,-1-1-1,1 1 0,0 0 1,0 0-1,1 0 1,-1-1-1,1 1 0,1 0 1,2 8-1,0-5-107,-3-6 83,0-1 1,0 1-1,0-1 1,1 1-1,-1-1 1,4 4-1,-4-5-93,-1-1-1,1 1 1,-1-1 0,1 0 0,-1 1 0,1-1-1,0 0 1,-1 1 0,1-1 0,0 0-1,-1 0 1,1 0 0,0 0 0,-1 0-1,1 0 1,0 0 0,-1 0 0,1 0-1,0 0 1,-1 0 0,1 0 0,0 0 0,-1 0-1,1-1 1,0 1 0,-1 0 0,1-1-1,-1 1 1,1 0 0,0-1 0,0 0-1,9-8-3432,3 0 1099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1:55.156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480 362 3232,'4'5'5024,"-7"11"-3542,3-15-1475,0 0 0,0 0 0,0 0-1,0 0 1,0 0 0,0 0-1,0 1 1,0-1 0,0 0-1,1 0 1,-1 0 0,0 0 0,1 0-1,-1 0 1,1 0 0,-1 0-1,1 0 1,0 0 0,-1-1 0,1 1-1,0 0 1,-1 0 0,2 0-1,22 16 68,-9-9-8,0-2-1,0 0 1,0-1 0,1 0-1,0-1 1,0-1 0,0-1-1,0 0 1,17-1-1,23-2 54,71-10 0,-44 2-53,262-35 235,-197 22 459,-130 19-635,29 1 2044,-63 8-1981,0-1 0,-21 5 0,13-5-86,-34 7 35,0-4 1,-63 3-1,-5-1-133,50-2 46,-40 5 130,-118 16 145,-17-11-36,130-12-93,120-6-193,-8 1 72,-1 0 0,0-1 0,0-1 0,0 1 0,-10-3 0,20 3-80,0 0-1,0 0 0,0 0 1,0 0-1,0 0 0,0 0 1,0 0-1,-1 0 0,1 0 0,0 0 1,0 0-1,0 0 0,0 0 1,0 0-1,0-1 0,0 1 1,0 0-1,0 0 0,0 0 0,0 0 1,-1 0-1,1 0 0,0 0 1,0 0-1,0 0 0,0 0 0,0 0 1,0 0-1,0 0 0,0-1 1,0 1-1,0 0 0,0 0 1,0 0-1,0 0 0,0 0 0,0 0 1,0 0-1,0 0 0,0 0 1,0-1-1,0 1 0,0 0 0,0 0 1,0 0-1,0 0 0,0 0 1,0 0-1,0 0 0,0 0 1,6-6-209,12-2-124,79-20-102,-38 13 325,286-67-493,-301 75 680,0 3 0,0 1 0,1 3 0,-1 1 0,70 11 0,-106-11-34,-6-1-1,-3 8 27,0-6-69,1-1 0,-1 0 0,0 1 0,0-1 0,1 0 0,-1 0 1,0 0-1,0 0 0,0 0 0,0 0 0,-1 0 0,1 0 0,0 0 0,0 0 0,0 0 0,-1-1 1,1 1-1,0 0 0,-1-1 0,-1 1 0,-33 6 80,25-6-143,-90 21-170,-4 2 28,-122 8 188,-102 18 705,273-42-237,-99 2-1,155-10-453,-1 0 0,1 0 0,0 0 0,-1 0-1,1 0 1,0 0 0,-1 0 0,1 0 0,0 0 0,0 0 0,-1 0 0,1 0 0,0 0 0,-1 0 0,1 0 0,0 0-1,-1-1 1,1 1 0,0 0 0,0 0 0,-1 0 0,1 0 0,0 0 0,0-1 0,-1 1 0,1 0 0,0 0 0,0-1-1,0 1 1,-1 0 0,1 0 0,0-1 0,0 1 0,6-9-350,16-8-86,-8 10 361,0 0 1,1 1 0,0 0 0,0 1 0,24-4 0,82-7 51,-65 10-43,-16 1 62,293-23-18,-170 23 136,34-11 81,-127 11-241,-42 4 180,1-2 0,-1 0 0,0-2 0,40-12 0,-62 15-62,0-1 0,0 0 0,0 0 0,-1 0 0,1-1 0,-1 0 0,0 0 0,6-6 0,-10 8-39,-1 1-1,1-1 1,0 0 0,-1 1-1,0-1 1,1 0 0,-1 1 0,0-1-1,0 0 1,0 0 0,0 1-1,0-1 1,0 0 0,0 0 0,-1 1-1,1-1 1,-1 0 0,1 1 0,-1-1-1,0 0 1,1 1 0,-1-1-1,-1-1 1,-3-5-150,0 0 0,-10-13 0,5 9 77,-1 1 0,0 0 0,-1 1 0,0 1-1,0 0 1,-1 0 0,0 1 0,-1 1-1,-18-7 1,-17-5-74,-68-16 0,103 31 81,-60-14-204,22 5 429,-61-23-1,87 29-178,22 6-21,-1 0 0,0-1 0,1 1 0,-1-1 0,1 0 0,0 0 0,-1 0 0,1 0 0,-5-5 1,7 6-13,1 1 0,0-1 0,0 1 0,-1-1 0,1 1 0,0-1 1,-1 1-1,1 0 0,0-1 0,-1 1 0,1 0 0,-1 0 0,-1 0 1,-20 2-143,-20 6 146,-41 14 0,31-7 120,-31 10 218,83-25-320,1 0 1,-1 0-1,1 0 0,0 0 1,-1 0-1,1 1 0,-1-1 1,1 0-1,0 0 0,-1 0 0,1 1 1,-1-1-1,1 0 0,0 0 1,-1 1-1,1-1 0,0 0 1,0 1-1,-1-1 0,1 0 0,0 1 1,0-1-1,-1 0 0,1 1 1,0-1-1,0 1 0,0-1 0,0 0 1,0 1-1,-1-1 0,1 1 1,0-1-1,0 1 0,0-1 1,0 0-1,0 1 0,0-1 0,1 1 1,-1-1-1,0 1 0,0-1 1,0 0-1,0 1 0,0-1 1,1 1-1,-1-1 0,0 0 0,0 1 1,0-1-1,1 0 0,-1 1 1,1-1-1,1 3-31,0-1 0,1 0 1,-1 0-1,1 0 0,5 3 1,58 27-25,1-2 0,91 26 0,-146-52 36,199 48 35,-112-31 316,-74-15-247,-16-3 80,0 0 0,0-1-1,19 1 1,-56 5 652,-2-6-725,0-1 0,0-2 0,0 0 0,0-3 0,0 0 0,-31-9 0,33 3-255,-9-1-1731,30 9 1035,0-1 0,-39-22-4327,3-8 776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1:12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 8384,'-16'-12'6176,"24"20"-7424,5-4 608,6 4 384,7-5-3520,1 2 2080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1:1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399 31 6304,'-6'-30'11016,"-5"68"-9281,-14 44 111,-77 222 1364,81-254-3191,-28 101 0,41-124-274,-2 14-340,10-38 94,0 0 0,0 0 0,0 0-1,0-1 1,0 1 0,2 6 0,-2-9 399,0 0-1,0 0 1,0 1-1,0-1 1,0 0-1,0 0 0,0 0 1,0 1-1,0-1 1,0 0-1,0 0 1,0 0-1,0 1 1,1-1-1,-1 0 0,0 0 1,0 0-1,0 1 1,0-1-1,0 0 1,1 0-1,-1 0 0,0 0 1,0 0-1,0 1 1,0-1-1,1 0 1,-1 0-1,0 0 1,0 0-1,0 0 0,1 0 1,-1 0-1,0 0 1,0 0-1,0 0 1,1 0-1,-1 0 0,0 0 1,0 0-1,1 0 1,-1 0-1,0 0 1,0 0-1,0 0 0,1 0 1,-1 0-1,0 0 1,0 0-1,0 0 1,1 0-1,-1-1 1,0 1-1,0 0 0,0 0 1,1 0-1,6-9-2942,1 1-271</inkml:trace>
  <inkml:trace contextRef="#ctx0" brushRef="#br0" timeOffset="1">3 462 10208,'-3'0'4640,"20"-8"-4032,6 5 1791,3 3-1439,16-5 576,3 2-896,8-6 128,-3 6-448,0-5-192,-10 3-64,-4-7-640,-4 9 320,-6-6-5023,1 6 2879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1:15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186 338 4480,'-9'-9'7540,"-1"13"-5064,7-3-2227,0 0 0,0 0 0,0 0 1,0 1-1,1-1 0,-1 1 0,1 0 1,-1 0-1,1 0 0,-3 2 1,-21 28 719,11-14-638,-1 3-275,1 0-1,0 2 1,2-1-1,-12 30 0,23-50-65,1 1 0,0-1 0,0 1 0,0 0 0,1-1 0,-1 1 0,1 0 0,-1-1 0,1 1 0,0 0 0,0 0 0,0-1 0,0 1 0,1 0 0,-1 0 0,1-1 0,0 1 0,1 4 0,0-5 49,-1 1-1,1-1 1,0 1 0,0-1 0,0 0 0,0 0 0,0 0-1,1 0 1,-1 0 0,0 0 0,1 0 0,0-1-1,-1 0 1,1 1 0,0-1 0,5 1 0,-6-1 25,1 0 1,-1-1-1,0 0 1,1 1-1,-1-1 0,0 0 1,1 0-1,-1 0 1,0-1-1,1 1 1,-1-1-1,0 1 1,1-1-1,-1 0 1,0 0-1,3-1 0,-1 0 22,0-1-1,0 1 1,0-1-1,0-1 1,-1 1-1,1 0 1,4-7-1,-2 2 72,0-1-1,0 0 1,-1-1-1,0 1 0,0-1 1,5-18-1,-5-9 302,-4 34-380,-1-1 1,0 1-1,0-1 0,0 1 1,-1-1-1,1 1 0,-1-1 1,-1-4-1,2 8-87,0 0 0,0-1 1,0 1-1,-1 0 0,1 0 0,0 0 1,0 0-1,0-1 0,0 1 0,0 0 1,0 0-1,-1 0 0,1 0 0,0 0 0,0-1 1,0 1-1,0 0 0,0 0 0,-1 0 1,1 0-1,0 0 0,0 0 0,0 0 1,-1 0-1,1 0 0,0-1 0,0 1 1,0 0-1,-1 0 0,1 0 0,0 0 0,0 0 1,0 0-1,-1 1 0,1-1 0,0 0 1,0 0-1,0 0 0,-1 0 0,1 0 1,0 0-1,0 0 0,-9 10-47,-3 18 622,-5 69 435,8-42-908,7-40-109,0 1 0,2 16 0,-3 17-22,-6 56 112,-15 109 140,22-201-131,2-8 51,-1 1 0,1-1 0,-1 0 0,-1 1 0,1-1 1,-1 0-1,0 1 0,0-1 0,-4 6 0,5-10-113,1 0-1,-1-1 0,0 1 1,1 0-1,-1 0 1,0-1-1,1 1 1,-1-1-1,0 1 0,0-1 1,0 1-1,0-1 1,1 1-1,-1-1 1,0 0-1,0 1 0,0-1 1,0 0-1,0 0 1,0 0-1,0 1 1,0-1-1,0 0 0,0-1 1,0 1-1,0 0 1,0 0-1,0 0 1,0 0-1,0-1 1,0 1-1,1 0 0,-1-1 1,0 1-1,0-1 1,0 1-1,0-1 1,1 0-1,-1 1 0,0-1 1,0 0-1,0-1 1,-1 0-17,-1-1 1,1 1-1,0-1 1,0 0 0,1 0-1,-1 0 1,1 0-1,-1 0 1,1 0-1,0-1 1,-1-4 0,1-8-64,0 0 1,1 0 0,1 0-1,1 0 1,0 0 0,1 1 0,1-1-1,0 1 1,1 0 0,1 0 0,0 0-1,13-20 1,-16 28 31,1 1-1,0 0 1,0 0 0,1 1-1,0-1 1,0 1 0,8-6-1,1 0-66,27-13 0,-26 15 75,175-78-129,-186 85 141,86-33-76,-36 15 90,95-50 0,-127 58 7,23-14 272,-41 24-271,-1 0 0,1-1-1,-1 0 1,0 1 0,0-1 0,-1 0-1,1-1 1,0 1 0,2-5 0,-3 1-132,-7 6-158,-7 8-155,-10 11 133,-16 16 227,34-31 60,1 0 1,0 1-1,1-1 1,-1 1-1,0 0 1,1 0-1,0 0 0,-3 7 1,5-9 11,-1 0 0,1 0 0,-1 0 0,1 0-1,0 0 1,-1 1 0,1-1 0,0 0 0,1 0 0,-1 0 0,0 0 0,1 0 0,-1 0 0,1 0 0,-1 0 0,1 0-1,0 0 1,0 0 0,0 0 0,0 0 0,0 0 0,0-1 0,1 1 0,-1 0 0,1-1 0,-1 1 0,1-1-1,-1 1 1,1-1 0,2 1 0,-1 0 34,1 0-1,-1 0 0,1-1 0,-1 0 1,1 1-1,0-1 0,-1-1 1,1 1-1,0 0 0,0-1 0,-1 0 1,1 0-1,0 0 0,0 0 1,7-2-1,-8 1-9,-1 0 0,1 0 0,-1 0 1,1 0-1,-1 0 0,1 0 0,-1 0 0,0-1 1,1 1-1,-1-1 0,0 0 0,0 0 0,0 0 1,0 0-1,-1 0 0,1 0 0,-1 0 0,1-1 1,-1 1-1,1 0 0,-1-1 0,1-3 0,-1 0-1,1-1-1,-1 1 0,-1-1 1,1 1-1,-1 0 0,-1-1 1,1 1-1,-3-11 0,3 15-35,0 0-1,-1-1 0,1 1 0,-1 0 1,1 0-1,-1 0 0,0 0 1,0 0-1,0 0 0,0 0 1,-1 0-1,1 0 0,0 1 1,-1-1-1,1 0 0,-1 1 1,0-1-1,1 1 0,-1 0 1,-3-3-1,-12-4-616,11 5 7,11 5 14,7 3 460,-10-4 150,0 0 1,1 0-1,-1 0 0,1 0 0,-1 0 0,1 0 0,-1-1 1,1 0-1,-1 1 0,4-1 0,12-2 123,-1 0 0,1-1 0,-1-1-1,26-9 1,-25 8-107,1-2-1,-1 0 0,0-1 1,0-1-1,-1-1 0,0 0 1,-1-2-1,17-14 1,-13 8 71,0-1 1,-1-1 0,-1-1-1,-1-1 1,-1 0 0,13-26-1,-15 23-16,-2-2-1,0 0 1,-2 0 0,9-35-1,-18 58-131,0 1-1,-1-1 0,0 0 1,1 1-1,-2-1 0,1 1 1,-1-7-1,1 9 38,0 1 0,0-1-1,0 1 1,0 0 0,-1-1 0,1 1 0,0 0 0,0-1 0,0 1-1,0 0 1,0-1 0,-1 1 0,1 0 0,0 0 0,0-1-1,-1 1 1,1 0 0,0-1 0,0 1 0,-1 0 0,1 0 0,0 0-1,-1-1 1,1 1 0,0 0 0,-1 0 0,1 0 0,0 0-1,-1 0 1,1 0 0,0 0 0,-1 0 0,1 0 0,-1 0 0,1 0-1,0 0 1,-1 0 0,1 0 0,0 0 0,-1 0 0,1 0 0,0 0-1,-1 0 1,-1 1-29,0 0 0,0 0-1,0 0 1,0 1 0,0-1-1,0 0 1,-2 3 0,-16 15-29,1 2 1,1 1 0,1 0-1,-27 48 1,17-21 599,-29 79 0,47-106-406,2 0-1,-5 27 0,10-38-91,0 0-1,1 0 1,0 0 0,1 1-1,0-1 1,3 17 0,-2-24 35,0 0 1,0 0 0,0 0 0,1 0-1,-1 0 1,1-1 0,0 1 0,0 0-1,0-1 1,1 1 0,-1-1 0,1 0 0,0 0-1,-1 0 1,1 0 0,1 0 0,3 2-1,-2-2-27,1 0-1,-1 0 1,1-1-1,-1 0 1,1 0-1,0-1 1,0 1-1,-1-1 1,1 0-1,0-1 1,8 0 0,-4 0 604,17 0-5540,-1-2-8025,-17 1 9085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1:15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274 444 8960,'-1'0'207,"1"-1"1,0 1 0,-1-1-1,1 0 1,-1 1 0,1-1-1,-1 1 1,0-1-1,1 1 1,-1-1 0,1 1-1,-1 0 1,0-1 0,0 1-1,1 0 1,-1 0-1,0-1 1,1 1 0,-1 0-1,0 0 1,0 0 0,1 0-1,-2 0 1,-1 0 187,1 0 0,0 1 0,-1-1 0,1 1 0,0 0 0,0-1 0,-4 3 0,-2 1 164,1 1-1,0 0 1,-9 8 0,-44 35 963,37-31-1335,1 1 1,1 0-1,1 1 0,-22 29 1,40-46-185,1 0 0,0 0 0,0 0 0,0 0 0,0 1 1,1-1-1,-1 0 0,0 1 0,1-1 0,0 1 0,-1-1 0,1 0 1,0 1-1,1 3 0,-1-5 20,0 1 0,0-1 0,1 0 0,-1 0-1,0 1 1,1-1 0,-1 0 0,1 0 0,-1 0 0,1 0 0,0 0 0,-1 0 0,1 0 0,0 0-1,0 0 1,0 0 0,0 0 0,0 0 0,0-1 0,0 1 0,0 0 0,0 0 0,0-1 0,0 1 0,0-1-1,0 1 1,0-1 0,1 0 0,-1 0 0,2 1 0,1-1 36,1 0-1,-1 0 1,0-1 0,0 0-1,1 0 1,-1 0 0,0 0-1,0 0 1,0-1 0,0 0-1,0 0 1,-1 0 0,6-3-1,3-4-70,-1 0-1,16-15 1,-15 11 19,0 0-1,-1-1 1,16-26 0,20-47 163,122-310 801,-163 382-803,-4 11-133,0 1 0,0-1 0,-1 0-1,0 1 1,1-1 0,-1 0 0,-1 0 0,1 0 0,0 0 0,-1 0 0,0-6 0,0 10-38,0-1 0,0 1 0,0 0 0,0-1 0,0 1-1,-1-1 1,1 1 0,0 0 0,0-1 0,0 1 0,0-1 0,-1 1 0,1 0 0,0-1 0,0 1 0,-1 0 0,1-1 0,0 1 0,0 0 0,-1 0 0,1-1 0,0 1 0,-1 0 0,1 0 0,-1-1 0,1 1 0,0 0 0,-1 0 0,1 0 0,-1 0 0,1 0 0,0 0 0,-1-1 0,1 1 0,-1 0 0,-1 1-14,1-1 0,0 1 0,-1-1 0,1 1 1,0-1-1,-1 1 0,1 0 0,0 0 0,0-1 0,-2 3 0,-3 2-47,1 0 1,0 0-1,-7 10 0,3 1 153,-1 1 1,2 1-1,0-1 0,2 1 0,0 0 0,-7 36 0,7-22 99,2-1 0,2 1 0,2 43 0,0-63-127,1-1 0,1 1 0,0-1 1,1 0-1,0 1 0,0-1 0,10 20 0,-8-23-51,0 0 1,0 0-1,1 0 0,-1-1 1,2 0-1,-1 0 0,1 0 1,0-1-1,0 0 0,12 7 1,-9-7-71,1 0 1,1-1 0,-1 0-1,1-1 1,0 0 0,0-1-1,19 3 1,-14-4-1170,1-1 0,0 0 1,0-1-1,30-5 0,-3 0-1363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1:16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23 149 5632,'-2'-2'399,"-13"-15"1003,15 17-1177,-1-1 0,1 1-1,-1-1 1,1 1 0,-1-1 0,1 1 0,-1-1 0,1 1-1,0-1 1,-1 0 0,1 1 0,0-1 0,0 0 0,0 1-1,-1-1 1,1 0 0,0 1 0,0-1 0,0 0-1,0 0 1,5-20 6410,-4 18-6243,1 0 1,1 0-1,-1 0 0,0 1 1,1-1-1,-1 1 0,7-4 1,24-16 770,-23 16-735,-2 2-239,0-1-1,0 2 0,0-1 1,1 1-1,14-3 0,46-5 243,-49 9-344,-12 0-56,0 1 1,-1 0-1,1 1 0,0 0 0,0 0 0,0 0 0,0 1 1,-1 0-1,1 1 0,0 0 0,-1 0 0,13 5 1,-19-6-18,0 0 1,0-1-1,0 1 1,0 0-1,0-1 1,0 1-1,0 0 1,0 0-1,0 0 1,-1 0-1,1 0 1,0 0-1,-1 0 1,1 0-1,-1 0 1,1 0-1,-1 0 1,1 1 0,-1-1-1,0 0 1,1 2-1,-1-1 12,0 1 0,0 0 0,0-1 0,-1 1 1,1 0-1,-1-1 0,1 1 0,-1 0 0,-2 3 0,-1 2 22,0 1 0,-1-1 1,0 0-1,-10 11 0,-152 169 29,165-186-79,-4 5-19,0 0 1,0 1 0,1-1-1,-9 17 1,14-22 21,-1 0-1,1 0 0,-1 0 1,1 0-1,0 0 1,-1 0-1,1 0 0,0 0 1,0 0-1,1 0 1,-1 0-1,0 0 0,1 0 1,-1 0-1,1 0 1,-1 0-1,1 0 0,0 0 1,2 3-1,2 4 49,1-1 0,12 14-1,-12-15 12,25 26 266,-19-22 84,16 22-1,-25-29-377,0 1-1,0 0 1,0 0-1,-1 0 1,1 0-1,-1 0 1,-1 0-1,3 11 1,-3-14-760,1 9 2197,-3-7-3336,-14-1-10767,4 0 8528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1:1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14112,'-10'20'6399,"2"11"-5535,3-14 1632,5 3-1536,-4-4 448,-1 4-832,-5-8-352,10 5-128,-3-14-960,3 0 480,-5-18-6048,10-1 3552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1:36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24 126 2656,'-7'-12'10588,"5"10"-9640,-11-7 5206,12 7-5773,1 0 0,0-1-1,-1 1 1,1-1 0,0 1 0,1 0 0,-1-1-1,0 1 1,2-5 0,4 0-265,1 0 0,0 1-1,0-1 1,0 1 0,1 1 0,16-10 0,-14 11-60,0 0 0,0 1 0,1 0 1,-1 0-1,1 1 0,-1 1 0,1 0 0,0 0 1,0 1-1,18 2 0,-19-1 48,1 1 0,-1 0 0,15 5 0,-22-6-79,1 1-1,0 0 1,0 0-1,-1 0 1,1 1-1,-1-1 0,0 1 1,1 0-1,-1 0 1,0 0-1,2 4 1,-1-2 22,-1 0 0,0 1 0,-1-1 0,1 1 0,-1 0 1,-1 0-1,1 0 0,-1-1 0,0 1 0,0 1 0,0-1 1,-1 0-1,0 0 0,0 0 0,-1 0 0,-1 10 0,-3 7 106,-1 1-1,-16 39 0,7-26 43,-1-2 0,-42 66 0,43-78-162,-2 0 1,-1-1-1,0-1 1,-40 34-1,34-39-116,20-13 21,13-9-124,-6 5 221,-1-1-1,0 1 0,1 1 0,-1-1 0,1 0 0,3 0 0,9-3 218,13-3 5,0 1-1,0 2 1,0 0 0,0 2-1,1 1 1,-1 2 0,31 3-1,-34 0 60,30 8-1,-1 1-823,-50-12 1660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1:3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722 80 2496,'7'-1'984,"-10"-5"-608,3 4 3,0 0 0,0 0 1,0 0-1,-1 0 0,1 0 0,-1 0 1,1 0-1,-1 1 0,0-1 0,0 0 1,0 0-1,0 1 0,0-1 0,0 0 1,0 1-1,0-1 0,-3-1 0,0 1-48,0 0-1,-1 0 0,1 0 1,0 0-1,-1 1 0,0-1 1,1 1-1,-1 1 0,-6-1 0,-5 0 879,-23 3-1,-3 0-128,25-1-747,0 1-1,1 1 1,-22 5-1,18-3 152,-33 4 1,-71 9 763,119-18-1160,0 2 0,0-1 0,0 0 1,0 1-1,-5 2 0,-12 5 204,11-5-71,1 0-1,-1 1 1,1 0-1,-15 11 1,21-14-151,-11 9 125,1 1 1,0 0-1,0 1 0,-14 19 0,25-29-144,-3 4 40,0 0 0,0 0 0,0 1 0,1 0 0,0 0 0,-7 16 0,8-12-30,1 1 0,0-1 0,1 0-1,-2 23 1,5 50 129,0-30-150,1-27 56,8 48 1,-4-33 67,0-10 17,15 45 0,-3-9 337,4 2 85,-18-59-523,0 0 0,1 0 0,8 15 1,2 3 152,-6-10-150,1 0 1,1-1-1,1-1 0,27 33 0,-35-47-71,0 0 1,0-1-1,0 1 0,1-1 1,-1 0-1,1 0 0,0-1 1,0 1-1,0-1 0,0 0 0,0-1 1,0 1-1,0-1 0,1 0 1,-1 0-1,11-1 0,2 0 56,0-1 0,-1 0-1,31-8 1,-33 6-65,-1-1-1,0 0 1,0-1 0,-1-1-1,0 0 1,0-1 0,13-9-1,24-17-126,-1-3 0,77-72-1,-115 97 128,-1-2 0,0 0 0,-1 0 0,0-1 0,-1 0 0,-1 0 0,0-1 0,-1 0 0,-1 0 0,0-1-1,4-21 1,0-19 19,3-110 0,-9 98-21,-2 36 100,-1 0 0,-2 0 0,-7-41 0,5 53-42,0 0 0,-2 0 0,0 1 0,-1-1-1,-2 1 1,-11-20 0,15 32-219,0-1 0,-1 1 0,0 0 0,0 0 1,-1 1-1,0 0 0,0 0 0,-1 1 0,1-1 0,-1 2 0,0-1 0,-1 1 0,1 0 0,-15-4 1,-3 1-811,0 1 0,-1 1 1,-43-2-1,28 6-1233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2:05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7 1824,'-1'-1'380,"0"0"-1,0 1 1,0-1 0,1 1 0,-1-1-1,0 1 1,0-1 0,0 1-1,0-1 1,0 1 0,0 0 0,-2-1-1,1 1-156,-1 0 0,1 0-1,-1 0 1,1 0 0,-1 1-1,0-1 1,-4 2-1,1 0-209,1 0-1,-1 0 0,0 1 0,-7 5 0,1 0 208,1 2-1,1-1 0,-1 1 0,2 1 0,-1-1 0,-14 24 0,-38 77 1023,36-60-770,-13 19 11,-22 42 168,51-92-501,2 0 0,1 0 0,-9 42 0,15-59-61,1 0 0,-1 1 1,1-1-1,0 1 0,0-1 1,0 1-1,0 0 1,1-1-1,-1 0 0,1 1 1,0-1-1,2 6 0,-2-8-12,0 1 0,0-1 0,0 1 0,0-1 0,0 1-1,1-1 1,-1 0 0,0 0 0,1 1 0,-1-1 0,1 0-1,-1 0 1,1-1 0,0 1 0,-1 0 0,1 0 0,0-1-1,0 1 1,-1-1 0,1 0 0,0 1 0,0-1-1,0 0 1,3 0 0,3 0-9,-1-1-1,0 0 1,1 0 0,-1-1-1,0 0 1,0 0-1,0 0 1,0-1 0,0 0-1,0 0 1,-1-1-1,0 0 1,0 0 0,0-1-1,7-5 1,4-8-38,-1 1 1,0-2-1,15-24 1,-21 29 45,17-26-80,-2 0 1,-1-2-1,-2 0 0,-3-2 0,-1 0 0,24-91 0,-41 130 0,0 1 1,0 1-1,0-1 0,0 0 0,-1 1 0,0-1 0,1 0 0,-1 0 0,0 1 0,-1-1 0,1 0 0,-1 1 1,0-1-1,-1-4 0,2 8-8,0-1 1,0 1-1,0 0 1,-1-1-1,1 1 0,0-1 1,0 1-1,0 0 1,-1 0-1,1-1 1,0 1-1,0 0 1,-1-1-1,1 1 0,0 0 1,0 0-1,-1 0 1,1-1-1,0 1 1,-1 0-1,1 0 1,-1 0-1,1 0 0,0 0 1,-1 0-1,1-1 1,0 1-1,-1 0 1,-10 6-122,-9 16 131,11-9 16,1 1-1,0 1 0,1-1 1,-8 26-1,-13 64 54,21-73 126,-4 53 0,10-73-118,1 0 1,1 0 0,0 1-1,0-1 1,1-1 0,0 1-1,1 0 1,6 14-1,-7-21-39,-1-1-1,1 1 0,0-1 0,0 0 0,0 0 0,1 0 0,-1 0 1,1-1-1,0 1 0,0 0 0,-1-1 0,7 3 0,-4-1 32,1-2 0,0 1 0,0-1 0,0 0 0,0 0-1,12 2 1,2-2 161,1-1-1,0 0 1,30-4-1,57-9-563,-55 3-43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2:17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6 940 3232,'-6'0'5153,"9"-5"-2349,8-16-2314,0 0-1,-1-1 1,-1 0-1,7-24 1,47-139-106,8 34-369,-3 6 509,-64 134-537,1-1 1,-2 1 0,0-1 0,0 0 0,-1 0-1,1-18 1,-3 30 1,0 0-1,0-1 1,1 1-1,-1-1 1,0 1-1,0 0 1,0-1 0,0 1-1,0-1 1,0 1-1,0-1 1,0 1-1,0 0 1,-1-1-1,1 1 1,0-1-1,0 1 1,0 0-1,0-1 1,-1 1-1,1 0 1,0-1 0,0 1-1,0 0 1,-1-1-1,1 1 1,0 0-1,-1-1 1,1 1-1,0 0 1,-1 0-1,1 0 1,0-1-1,-1 1 1,1 0-1,-1 0 1,1 0 0,0 0-1,-1 0 1,1-1-1,-1 1 1,1 0-1,0 0 1,-1 0-1,1 0 1,-1 0-1,1 0 1,0 0-1,-1 1 1,1-1-1,-1 0 1,1 0 0,0 0-1,-1 0 1,1 0-1,-1 1 1,1-1-1,0 0 1,-1 0-1,1 1 1,0-1-1,0 0 1,-1 1-1,-24 20-398,23-19 418,-11 13-11,0 1 0,1 0 0,0 1 0,2 0 0,0 1 0,1 0 0,1 0-1,-12 39 1,3 4 209,-12 96 0,24-122-74,1 0-1,2 0 1,2 0-1,1-1 1,7 45 0,-7-75-43,-1 0 1,1 0 0,0 0-1,1 0 1,-1 0 0,1 0-1,0 0 1,0 0-1,0-1 1,0 1 0,4 3-1,-4-5-6,-1 0 0,1-1 0,0 1 0,0-1 0,0 1 0,0-1-1,0 0 1,1 0 0,-1 0 0,0 0 0,0-1 0,1 1 0,-1 0-1,0-1 1,1 0 0,-1 1 0,1-1 0,-1 0 0,0 0 0,5-1-1,-3 0 42,0 1-44,0 0 1,-1-1 0,1 1 0,0-1-1,-1 0 1,1 0 0,-1 0-1,1-1 1,-1 1 0,1-1 0,-1 0-1,0 0 1,5-4 0,-3 2-42,0 0 1,-1-1 0,1 0 0,-1 0-1,0 0 1,0 0 0,-1-1-1,0 0 1,0 1 0,0-1-1,-1 0 1,1-1 0,-1 1 0,-1 0-1,1-1 1,-1 1 0,0-13-1,1 2-59,0 1 0,0-1 0,2 0 0,0 1 0,1-1 0,1 1-1,0 1 1,17-30 0,-23 44 7,1 0 1,0-1-1,0 1 1,1 0-1,-1 0 0,0 0 1,0 0-1,1 0 0,-1 0 1,0 0-1,1 1 0,-1-1 1,1 0-1,-1 1 1,1-1-1,-1 1 0,1 0 1,-1-1-1,1 1 0,0 0 1,-1 0-1,1 0 0,-1 0 1,4 0-1,2 2-39,1 0-1,-1 0 0,0 0 1,8 4-1,-3-1-61,11 4 200,1-2 1,0 0-1,0-1 0,48 4 1,-39-9-75,0-1 0,0-2 0,52-9 0,-66 8 74,1-1 0,-1-1 0,-1-1 0,1-1 0,-1 0 0,18-11 0,-24 8 257,-11 9-331,-1 1 0,0 0 0,1-1 0,-1 1 0,0-1 0,0 1 0,0-1 0,1 1 0,-1-1 0,0 1 0,0-1-1,0 1 1,0-1 0,0 1 0,0-1 0,0 1 0,0-1 0,0 1 0,0-1 0,0 1 0,0 0 0,0-1 0,-1 1 0,1-1 0,0 1 0,0-1 0,-1 0 0,1 1-26,-1 0 1,0-1 0,1 1 0,-1 0 0,0 0-1,1 0 1,-1 0 0,0 0 0,1 0-1,-1 0 1,0 0 0,1 0 0,-1 0 0,1 0-1,-1 0 1,0 0 0,1 1 0,-1-1-1,0 0 1,1 0 0,-1 1 0,1-1-1,-1 0 1,1 1 0,-1-1 0,0 2 0,-2-1-30,-6 5-31,0 0 1,1 0-1,0 1 1,0 0-1,-12 13 1,-32 46-25,33-38 26,2 1 0,0 0 0,-12 33 0,18-27 160,11-33-67,-1 0-1,1 0 0,-1 0 1,1 0-1,0 0 0,0 0 1,0 0-1,0 0 1,1 0-1,-1 0 0,1 0 1,-1 0-1,2 4 0,-1-5 9,-1-1 0,1 1-1,-1-1 1,1 1-1,-1-1 1,1 1 0,-1-1-1,1 1 1,0-1-1,-1 0 1,1 1 0,0-1-1,0 0 1,-1 1-1,1-1 1,0 0 0,0 0-1,-1 0 1,1 0-1,0 0 1,0 0 0,-1 0-1,1 0 1,0 0-1,0 0 1,-1 0 0,1 0-1,0-1 1,0 1-1,-1 0 1,1-1 0,0 1-1,-1 0 1,1-1-1,0 1 1,-1-1 0,1 0-1,4-2 123,0-1 1,0 0-1,6-7 0,-8 8-40,9-11-49,-1-1-1,0-1 1,-1 0 0,-1 0-1,13-32 1,-21 47-59,21-47-173,19-60-1,-62 159-874,18-41 993,-20 76-145,22-78 184,-1 1 1,2-1-1,-1 1 0,1-1 1,0 1-1,1-1 0,0 0 1,3 12-1,-3-17 15,0-1-1,0 1 1,0-1-1,0 0 1,1 1 0,-1-1-1,1 0 1,-1 0-1,1 0 1,0 0 0,0 0-1,0 0 1,0 0-1,0-1 1,0 1 0,0-1-1,6 3 1,0-1 55,0 0-1,0 0 1,18 2 0,-13-3 3,-1-1 0,1 0 0,-1-1 0,1 0 1,0-1-1,-1-1 0,1 0 0,-1-1 0,0 0 0,0 0 0,0-2 0,14-6 0,-10 3-24,-1 0 0,0-2 0,0 1 0,-1-2 0,-1 0 0,0-1-1,0 0 1,17-22 0,71-121 275,-67 101-270,-2 4 4,80-136 4,-92 146-111,0 0 1,24-79-1,-44 118 56,12-47-41,-12 44-2,1 0 0,-1 0 0,0 1 0,0-1 0,0 0 0,-1 0 0,1 1 0,-1-1 0,0 0 0,-2-6 0,2 9 38,1 1-1,0-1 1,0 1-1,-1 0 1,1-1-1,0 1 0,-1 0 1,1-1-1,0 1 1,-1 0-1,1-1 1,0 1-1,-1 0 0,1 0 1,-1 0-1,1-1 1,-1 1-1,1 0 1,0 0-1,-1 0 0,1 0 1,-1 0-1,1 0 1,-1 0-1,1 0 1,-1 0-1,1 0 0,-1 0 1,1 0-1,-1 0 1,1 0-1,-1 0 1,1 1-1,0-1 0,-1 0 1,1 0-1,-1 0 1,1 1-1,0-1 1,-1 0-1,1 1 0,0-1 1,-1 0-1,1 1 1,-1 0-1,-21 21-171,19-18 157,-17 20-33,2 2 0,1 0 0,1 0 0,1 2 0,2 0 0,0 0 0,2 2 0,-13 54 0,12-31-27,3 0 1,2 1-1,3-1 0,2 69 0,3-106 107,0 1 1,5 20-1,-4-29 20,0 0 1,1-1-1,-1 1 0,2-1 0,-1 0 0,8 11 0,-10-16-9,0 0 0,0 0-1,1-1 1,-1 1 0,1-1 0,-1 1-1,1-1 1,0 0 0,0 0 0,-1 1-1,1-1 1,0 0 0,0-1 0,0 1 0,0 0-1,0 0 1,0-1 0,0 0 0,0 1-1,0-1 1,1 0 0,-1 0 0,0 0-1,0 0 1,0 0 0,0 0 0,0-1-1,0 1 1,0-1 0,0 0 0,3 0 0,3-3 60,0 0 1,0 0-1,-1 0 1,1-1-1,-1 0 1,12-12-1,28-28-32,-3-2 1,43-59-1,62-117-54,-133 195 19,-2 0 1,0-1-1,-2-1 1,11-38 0,-14 40-43,-1-1 0,-1 0-1,-2 0 1,3-37 0,-8 63-53,0-1-1,-1 1 0,1 0 0,-1 0 0,1 0 0,-2-5 1,2 8 58,-1 0 1,1-1 0,0 1-1,0-1 1,0 1-1,-1 0 1,1-1 0,0 1-1,0 0 1,-1-1-1,1 1 1,0 0 0,-1 0-1,1-1 1,0 1 0,-1 0-1,1 0 1,0-1-1,-1 1 1,1 0 0,0 0-1,-1 0 1,1 0 0,-1 0-1,1 0 1,0-1-1,-1 1 1,1 0 0,-1 0-1,1 0 1,-1 0 0,1 1-1,0-1 1,-1 0-1,1 0 1,-1 0 0,1 0-1,0 0 1,-1 0 0,1 1-1,-1-1 1,1 0-1,0 0 1,-1 1 0,1-1-1,0 0 1,0 0 0,-1 1-1,1-1 1,0 0-1,-1 1 1,1 0 0,-11 9-99,0 2 1,-17 21 0,-1 4 31,3-8 4,-6 7-23,1 0-1,2 2 1,-35 59-1,-19 85-56,71-148 167,1 0 0,2 1 1,-8 57-1,15-80-5,1 1 0,1 0 0,0 0 0,1 0 0,0 0 0,1-1 0,5 20 0,-5-26 19,0-1 0,0 1 0,1-1 0,0 1 0,0-1 0,0 0 0,0 0 0,1 0 0,0-1 0,0 1 0,0-1 0,0 0 0,1 0 0,0-1 0,0 1 0,0-1-1,10 5 1,-6-4 62,0-1-1,0 0 1,0 0-1,1-1 1,-1 0-1,1-1 0,-1 0 1,1-1-1,0 0 1,10-1-1,-8-1-34,1 0-1,-1-1 1,1 0-1,-1-1 1,0 0-1,-1-1 1,13-7 0,-8 3-17,-1-1 0,0-1-1,0 0 1,-1-1 0,-1-1 0,0 0 0,0-1 0,-1 0 0,-1-1 0,14-25 0,-13 22 10,-10 15-89,1 0 1,-1 0-1,0-1 1,0 1-1,0-1 1,-1 0 0,1 0-1,-1 1 1,2-8-1,-6 19-139,0 1 0,0-1-1,-1 0 1,-6 9 0,-1 5 47,4-7 104,1 0 0,0 1 0,-3 17 0,7-24 36,0 0 0,1 1-1,0-1 1,0 1 0,1-1 0,2 14-1,-2-19 26,1-1 0,0 1 0,0 0 0,0-1 0,1 0 0,-1 1 0,1-1 0,3 5 0,-4-7-15,-1 0-1,1 0 1,0 0-1,0 0 1,0 0 0,-1 0-1,1-1 1,0 1-1,0 0 1,0 0-1,1-1 1,-1 1 0,0-1-1,0 1 1,0-1-1,0 1 1,0-1-1,1 0 1,-1 0-1,0 1 1,0-1 0,1 0-1,-1 0 1,0 0-1,0 0 1,0-1-1,2 1 1,0-1 37,-1 0 0,1 1-1,-1-1 1,1 0 0,-1-1-1,0 1 1,1 0 0,-1-1 0,0 1-1,0-1 1,0 0 0,0 0 0,0 0-1,-1 0 1,1 0 0,0 0 0,-1 0-1,0 0 1,1-1 0,-1 1 0,0 0-1,0-1 1,0 1 0,-1-1-1,1 1 1,0-6 0,1 0-53,-1 0 0,-1 0 0,1 0 0,-1-1 0,0 1 0,-1 0 0,0 0 0,-1 0 0,1-1 0,-1 1 0,-1 1 0,0-1 0,0 0 0,-4-7 0,6 13-23,0 1 0,0-1-1,0 1 1,0 0 0,0-1 0,0 1 0,-1 0-1,1 0 1,0 0 0,-1 0 0,1 0 0,0 0-1,-1 0 1,1 0 0,-1 0 0,0 1 0,1-1-1,-1 1 1,0-1 0,1 1 0,-1 0 0,0 0-1,1-1 1,-1 1 0,0 0 0,-2 1 0,-1-1-9,1 1 1,0 0 0,-1 0 0,1 1 0,0 0 0,-1-1 0,1 1-1,-5 4 1,2-2-127,12-3 121,5 0 72,20 1-24,0-1-1,0-2 1,0 0-1,36-8 1,-5 1-5,-30 5 55,112-7-15,-76 13-132,-65-3 460,3-7-33,-2 5 251,-3 3-544,-4 15-907,-3 2 757,-2-1-1,-21 31 1,5-8 73,20-32 39,1 1 0,0-1-1,0 1 1,0-1-1,1 1 1,1 0 0,0 0-1,0 1 1,-1 14-1,3-22 3,0 0-1,0-1 1,0 1-1,1 0 1,-1-1-1,1 1 1,-1 0-1,1 0 1,-1-1-1,1 1 1,0-1-1,0 1 1,0-1-1,0 1 1,0-1-1,0 1 1,0-1-1,0 0 1,1 0-1,-1 0 1,0 0-1,3 2 1,-2-2 44,1 0 1,-1 0-1,1 1 0,0-1 1,0-1-1,0 1 0,-1 0 1,1-1-1,0 1 1,0-1-1,0 0 0,4 0 1,2-2 35,0 1-1,0-2 1,0 1 0,0-1 0,-1 0 0,0-1 0,1 0 0,-1 0 0,-1-1 0,1 0-1,-1 0 1,7-7 0,-11 10-77,-1-1 0,0 1 0,0-1 0,0 1 0,0-1 0,-1 0 0,1 0 0,-1 0 0,0 0 0,0 0 0,0 0-1,0 0 1,0 0 0,-1-1 0,1 1 0,-1 0 0,0 0 0,0-1 0,0-3 0,0 4-39,-1 1 1,1-1-1,-1 0 1,1 0-1,-1 0 1,0 1-1,0-1 1,0 0-1,-1 1 1,1-1-1,0 1 1,-1-1-1,0 1 1,0-1-1,1 1 1,-1 0-1,-1 0 1,1 0-1,0 0 1,0 1-1,-4-3 1,-44-18-281,54 21 279,1 0-1,-1 1 1,1-1 0,6 1 0,6 0-20,3-3-19,34-9 1,2 0 185,-42 10-87,10-2-91,33-1 0,-49 5 1,0 1 0,1-1 0,-1 1 0,0 1 0,0-1 0,0 1-1,14 6 1,-20-7 43,0 1 0,0-1-1,0 0 1,0 1-1,-1-1 1,1 1 0,0 0-1,-1-1 1,0 1-1,1 0 1,-1 0-1,0 0 1,0 0 0,0 0-1,0 0 1,0 1-1,-1-1 1,1 0 0,-1 0-1,1 0 1,-1 1-1,0-1 1,0 3 0,1 1 4,-1 0 1,-1 0-1,1 0 1,-1 0-1,0 0 1,-1 0-1,-3 10 1,2-9 97,0 0 0,1 0-1,-1 1 1,1-1 0,-1 10 0,3-17-76,0 0 1,1 1 0,-1-1 0,0 0-1,0 0 1,0 0 0,0 0 0,1 1-1,-1-1 1,0 0 0,0 0 0,0 0-1,0 0 1,1 0 0,-1 0-1,0 0 1,0 0 0,1 0 0,-1 0-1,0 0 1,0 0 0,0 0 0,1 0-1,-1 0 1,0 0 0,0 0 0,1 0-1,-1 0 1,0 0 0,0 0 0,0 0-1,1 0 1,-1 0 0,0 0 0,0 0-1,0 0 1,1-1 0,-1 1-1,0 0 1,13-6 415,-11 5-436,143-58 304,-122 49-324,1 1-17,-9 2-48,0 1 1,0 1-1,0 0 1,0 1-1,1 1 0,21-2 1,-34 5 68,-1 0 1,0 0-1,0 0 1,0 0 0,0 1-1,0-1 1,0 1 0,0-1-1,0 1 1,0 0-1,0 0 1,0 0 0,0 0-1,0 0 1,2 2 0,-1 0 14,0 1 0,0-1 0,-1 1 1,1-1-1,-1 1 0,3 8 0,0-3 87,-1 0-1,1 0 1,0-1-1,1 0 1,0 0-1,0 0 1,1 0-1,0-1 1,0 0-1,12 8 1,-17-14-37,0 0 0,0 0 0,1-1 0,-1 1 1,0-1-1,0 1 0,1-1 0,-1 1 0,0-1 0,4 0 0,28-4-799,-12 2-1453,46-3-7694,-28 4 5135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2:01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77 1152,'0'-1'171,"1"0"0,-1 1 0,0-1 0,0 0 0,1 0 0,-1 1 1,0-1-1,0 0 0,0 0 0,0 1 0,0-1 0,0 0 0,0 0 0,0 0 0,0 1 0,0-1 0,-1-1 1,0-11 1169,1 13-1301,0-1 0,0 1-1,0 0 1,0-1 0,0 1-1,0 0 1,-1 0 0,1-1-1,0 1 1,0 0 0,0 0 0,0-1-1,0 1 1,0 0 0,-1 0-1,1-1 1,0 1 0,0 0-1,0 0 1,-1 0 0,1-1-1,0 1 1,0 0 0,-1 0 0,1 0-1,-1 0 18,1-1 0,0 1 1,0 0-1,-1 0 0,1 0 0,0-1 0,0 1 0,-1 0 0,1 0 0,0 0 1,0-1-1,0 1 0,-1 0 0,1-1 0,0 1 0,0 0 0,0 0 0,0-1 1,0 1-1,-1 0 0,1-1 0,0 1 0,0 0 0,0-1 0,0 1 0,0-2-4,-1 1-1,1 0 0,-1 0 0,0 0 0,1 0 0,-1 0 1,0 0-1,0 0 0,0 0 0,0 0 0,0 0 0,0 0 1,0 1-1,0-1 0,0 0 0,0 1 0,0-1 1,-2 0-1,-8-6 343,9 6-364,1-1 0,-1 1 0,0 0 0,0 0 0,0 0 0,0 1 0,0-1-1,0 0 1,-1 1 0,1-1 0,0 1 0,0 0 0,0 0 0,0-1 0,-1 2 0,1-1 0,0 0 0,-4 1 0,-2 0 19,1 1 1,-1 0-1,-14 6 0,6 0-25,1 0-1,0 1 1,0 1-1,-17 14 1,26-17 19,-1 0 0,1 1 0,1 0 0,-1 0 0,1 1 0,-6 13 1,0 0 78,-8 9-8,11-19-63,-11 23 0,19-34-38,-1-1 1,1 1-1,0 0 1,0-1-1,0 1 1,0-1-1,-1 1 1,1 0-1,0-1 1,0 1-1,0 0 1,0-1-1,0 1 0,0 0 1,1-1-1,-1 1 1,0-1-1,0 1 1,0 0-1,1-1 1,-1 1-1,0-1 1,0 1-1,1-1 1,-1 1-1,1-1 1,-1 1-1,0-1 1,1 1-1,-1-1 1,2 1-1,19 9 207,-10-5 81,-7-4-267,0 0 0,1 0 0,-1 0-1,0 0 1,0-1 0,1 1 0,3-1-1,15 2-136,2 1 63,-20-3 58,-1 0-1,1 1 0,0-1 0,0 1 1,0 1-1,0-1 0,-1 1 1,1-1-1,6 5 0,-1 0-13,63 44 118,-72-49-113,-1-1 0,1 1 0,0 0 0,0-1 0,-1 1 0,1 0 0,0-1 0,-1 1 0,1 0 0,-1 0-1,1 0 1,-1-1 0,1 1 0,-1 0 0,0 0 0,1 0 0,-1 0 0,0 0 0,0 0 0,1 0 0,-1 0 0,0 0 0,0 0 0,0 0-1,0 0 1,-1 1 0,1 7 224,0-6-131,0 1 1,-1-1-1,0 1 1,1-1-1,-3 5 1,3-7-79,0 0 0,-1 0 0,1 0 0,0 0 1,-1 0-1,1 0 0,-1-1 0,1 1 0,-1 0 0,1 0 0,-1 0 0,0-1 1,1 1-1,-1 0 0,0-1 0,0 1 0,0-1 0,1 1 0,-1-1 0,0 1 1,0-1-1,0 1 0,0-1 0,0 0 0,-1 1 0,-6-1 152,1 1 0,0 0 1,-7 3-1,6-2-50,0-1-1,0 0 1,-11 1 0,-13-2 170,-1-2 0,-38-7 0,30 8-1061,27 1-1661,19 9-5115,-5-9 7283,14 12-2810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1:59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17 240 2240,'1'3'14367,"0"-12"-11104,2-17-3848,2 19 652,-1 0 1,1 0-1,0 1 1,0-1 0,1 1-1,9-8 1,-6 5 3,7-5-31,0 2 0,1 0 1,1 1-1,0 0 1,0 2-1,21-8 0,-15 5 12,-1 2-1,2 1 0,-1 1 0,50-9 0,-74 17-50,9-1 65,0 0 0,0 1 0,0 0 0,14 1 0,-20 0-10,-1-1-1,0 1 0,1-1 0,-1 1 0,0 0 0,1 0 1,-1 0-1,0 0 0,0 1 0,0-1 0,0 0 0,0 1 1,0 0-1,0-1 0,-1 1 0,1 0 0,0 0 0,-1 0 1,0 0-1,1 0 0,-1 0 0,1 3 0,1 3 52,-1 0-1,0 0 0,0 0 1,-1 0-1,0 1 0,0-1 1,-1 0-1,0 1 0,0-1 1,-3 12-1,-3 10 191,-14 43 0,13-48-263,1-4 13,-1-1 0,0-1 0,-2 0 0,0 0 0,-20 31 0,21-40 46,0-1 0,-1 0-1,1 0 1,-13 8 0,-3 4 291,17-16-197,6-4-183,0-1 0,0 0-1,1 1 1,-1-1 0,0 1 0,0-1-1,1 1 1,-1 0 0,1-1 0,-1 1-1,1 0 1,-1-1 0,1 1 0,-1 0-1,1 0 1,-1 1 0,10-2 103,98-17-417,-100 17 298,0 0 0,0 0-1,-1 0 1,1 1 0,0 0 0,0 0-1,-1 1 1,1-1 0,6 4 0,-8-3 20,-1 0 0,0 1 1,1-1-1,-1 1 0,0-1 1,-1 1-1,1 1 1,0-1-1,-1 0 0,0 1 1,0 0-1,0 0 1,4 7-1,-4-5 45,0 0 0,-1 1 0,0-1 0,-1 1 0,1-1 0,-1 1 0,0-1 0,-1 1 0,0 0 0,0 0 0,0-1 0,-1 1 0,0 0 0,-1 6 0,-1 1 78,-1 0 1,-10 25-1,13-38-114,0 1 0,0-1 1,0 0-1,0 1 0,0-1 0,0 0 0,-1 0 0,1 0 0,0 0 1,-1 0-1,1 0 0,-1-1 0,1 1 0,-3 1 0,-4 2 132,6-3-144,0 0 1,-1-1-1,1 1 1,0 0-1,0-1 1,0 0-1,-1 1 1,1-1 0,0 0-1,0 0 1,-3 0-1,-27-5 36,27 4 17,-87-19 21,-28-4-249,89 20-43,-76-10-563,37 10-2907,52 3 790,11-2-36,18-6-6528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2:0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782 51 736,'-10'-4'9427,"-7"3"-6444,-13 3-1308,-188 44 2778,136-25-3872,59-15-421,0 2 0,0 0 0,1 1 0,1 2 0,-32 19 0,43-23-82,0 0 0,1 0-1,0 1 1,0 1 0,1 0 0,0 0-1,0 0 1,1 1 0,-8 16-1,-1 5 273,-21 62-1,10-23-33,2-4 179,-16 71-1,38-123-357,-2 1 0,1 1 0,1 0 0,0 0 0,2 0 0,0 0 0,1 24 1,3 36 198,-1-9-43,-1-45-77,2-1 0,0 0 0,12 40 0,-9-42-167,1 3 136,1-1-1,17 35 1,-22-50-151,1 0 0,0 0 0,0-1 0,1 1 0,-1-1 0,1 0 0,0 0 0,1 0 0,-1-1 0,1 0 0,0 0 0,12 6 0,-1-3-43,1-1 0,-1-1 0,1-1-1,32 5 1,75-2 203,-82-5-129,-10-2-107,0-1-1,-1-2 0,41-7 1,-55 6 69,0 0 1,0-1-1,19-8 1,-28 9-35,-1 0 0,1-1 0,-1 0-1,0 0 1,-1-1 0,1 0 0,11-12 0,51-66-66,12-11 141,-61 73-61,147-141-601,-157 152 554,-1 1 0,0-2 0,0 1 0,-1-1 0,13-23 0,-20 29 28,1 0-1,-1 0 1,0-1-1,-1 1 1,1 0-1,-1-1 1,-1 1-1,1-14 1,-2-5-7,-5-26 1,-2 11 1,-1 0 0,-2 1 1,-2 0-1,-2 1 0,-1 1 0,-34-58 1,39 79 113,0 0 0,-1 1 0,-1 1 0,0 0 0,-24-19 1,14 13-59,-22-27 0,28 27-216,-1 0 0,0 1 0,-1 1 0,-33-23 0,47 38-401,0 1 1,0 0 0,-1 0 0,1 0 0,-1 1 0,1 0 0,-1 0 0,1 0 0,-1 0 0,0 1 0,1 0 0,-1 1 0,0-1 0,-10 3 0,1 4-1636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2:13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14 892 2912,'-14'12'9109,"29"-20"-6938,157-116-499,-129 91-1547,-18 10 78,0 0-1,-1-1 1,-2-1-1,-1-2 1,29-44 0,-44 64-176,-5 6-40,0 0 0,0 0 0,0 0 0,0 0 0,0-1 0,-1 1 0,1 0 0,0 0 0,0 0 0,-1-1 0,1 1 0,-1 0 0,1-3 0,22 49-243,-14-23 257,-1 1 1,-1 0-1,-1 0 0,-1 0 1,-1 1-1,-1 0 0,0 37 1,-3-54 24,0 0 0,-1 1 1,0-1-1,0 0 0,-3 11 0,3-15 19,0-1-1,0 1 0,0-1 0,0 1 1,-1-1-1,1 0 0,-1 0 1,1 1-1,-1-1 0,0 0 0,0 0 1,0-1-1,0 1 0,0 0 1,0-1-1,-1 1 0,-1 0 0,1-1 10,0 0 0,1 0 0,-1-1 0,0 1 0,1-1 0,-1 1 0,0-1 0,1 0 0,-1 0 0,0-1 0,0 1 0,-2-1 0,-34-11 228,21 6-183,-76-18 72,75 16-678,15 7-12,12 9 334,-3-4 180,0 0 0,-1 0-1,1-1 1,1 0 0,-1 0-1,0 0 1,1-1 0,-1 0-1,1 0 1,0 0 0,0-1-1,6 2 1,9-1 143,43 1 1,-63-3-139,15-1 64,-1 0 0,1-1 0,0-1 0,-1-1 0,1 0 0,-1 0 0,0-2 0,-1 0 0,1-1 0,-1 0 0,0-1 0,-1 0 0,0-1 0,0-1 0,-1 0 0,16-17 0,-11 7 22,-5 6-196,21-18 1,-32 31 93,-1 1 1,0 0 0,0 0-1,1-1 1,-1 1-1,0 0 1,1 0-1,-1-1 1,0 1 0,1 0-1,-1 0 1,0 0-1,1 0 1,-1 0 0,0 0-1,1-1 1,-1 1-1,0 0 1,1 0 0,-1 0-1,1 0 1,-1 0-1,0 0 1,1 1 0,-1-1-1,0 0 1,1 0-1,-1 0 1,0 0-1,1 0 1,0 1 0,-1-1-15,1 1 0,-1 0 0,1 0-1,-1-1 1,1 1 0,-1 0 0,1 0 0,-1 0 0,0 0 0,1-1 0,-1 1 0,0 1 0,3 28-302,-6 13 348,-1-1 0,-11 42 1,2-6-168,-6 111 282,-9 51 53,25-220 145,0-1 0,0 22 0,3-41-310,0 0-1,0 0 1,0 0 0,-1 0 0,1 0 0,0 0-1,0 0 1,0 0 0,0 0 0,0 0 0,0 0-1,0 0 1,0 0 0,0 0 0,0 0 0,0 0-1,0 0 1,0-1 0,-1 1 0,1 0 0,0 0-1,0 0 1,0 0 0,0 0 0,0 0 0,0 0-1,0 0 1,0 0 0,0 0 0,0 1 0,-1-1-1,1 0 1,0 0 0,0 0 0,0 0 0,0 0-1,0 0 1,0 0 0,0 0 0,0 0 0,0 0-1,0 0 1,0 0 0,0 0 0,0 0 0,0 0-1,-1 0 1,1 0 0,0 0 0,0 1 0,0-1-1,0 0 1,0 0 0,0 0 0,0 0 0,0 0-1,0 0 1,0 0 0,0 0 0,0 0 0,0 0-1,0 1 1,0-1 0,0 0 0,0 0 0,0 0-1,0 0 1,0 0 0,-3-8 476,12-99 207,-5 79-674,24-165 45,-20 158-103,1 1 0,1 0 0,21-44-1,5 7-45,3 2-1,64-87 1,-97 146 13,2 1 0,-1-1 0,1 1 0,1 0 0,0 1 0,0 0 1,0 0-1,1 1 0,19-10 0,-27 15 33,1 1-1,-1 1 1,1-1 0,-1 0 0,1 1 0,-1-1 0,1 1-1,0 0 1,-1-1 0,1 1 0,0 1 0,-1-1 0,1 0 0,0 1-1,-1-1 1,1 1 0,3 1 0,-2 0 8,-1 0 1,1 0-1,-1 0 1,0 1-1,0-1 1,0 1-1,0 0 1,0 0-1,0 0 1,3 5-1,-1-1 2,-1 0 1,0 0-1,-1 0 0,0 1 0,0 0 0,0-1 1,-1 1-1,0 0 0,-1 0 0,2 15 0,-3-15 41,0-1-1,-1 1 1,0-1-1,0 1 1,0-1-1,-1 1 1,0-1-1,-1 0 0,-4 11 1,4-14 14,1 0 0,-1 0 0,0 0-1,-1-1 1,1 1 0,0-1 0,-1 1 0,0-1 0,0 0 0,0-1 0,0 1-1,0-1 1,-1 1 0,1-1 0,-8 2 0,-4 0 54,-1-1 0,1-1 0,0 0 0,-1-1 0,1-1 0,-1 0 1,1-2-1,0 0 0,-32-7 0,37 4-406,9 4 11,7 3 22,4 1 287,1 0 0,0-1 0,0 0-1,0-1 1,0 0 0,0 0 0,12-1 0,6-3 33,37-7 1,-51 7-8,1 0-1,-2-1 1,1 0-1,0-1 1,-1 0-1,0-2 1,0 1 0,-1-1-1,0-1 1,0 0-1,-1-1 1,0 0-1,11-12 1,7-16-15,-2-1 0,25-46 1,2-5 73,116-146 0,-135 190-126,-2-2 1,39-72 0,-62 97 57,-9 18-94,1 0 1,-1 1-1,1-1 0,0 0 0,0 1 0,5-7 1,-8 19-305,-5 7 302,-33 58-138,6-15 71,26-45 117,-73 149-103,-19 113-63,33-73 432,52-170 571,12-31-491,2-4-40,5-12 27,0 0-226,4-7-140,18-33-1,-16 36-5,0 1 0,1 0 0,1 1 0,25-24 0,-37 39 51,-1 1-1,1-1 1,0 0 0,-1 1 0,1-1-1,0 0 1,-1 1 0,1-1 0,0 1-1,-1-1 1,1 1 0,0 0 0,0-1-1,0 1 1,-1 0 0,1 0-1,0-1 1,0 1 0,0 0 0,0 0-1,0 0 1,-1 0 0,1 0 0,0 0-1,0 0 1,0 0 0,0 0-1,0 1 1,-1-1 0,1 0 0,0 1-1,0-1 1,0 0 0,-1 1 0,1-1-1,0 1 1,0-1 0,-1 1-1,1-1 1,-1 1 0,1 0 0,0-1-1,-1 1 1,1 0 0,-1-1 0,1 1-1,-1 0 1,0 0 0,1-1-1,-1 2 1,3 4-17,-1 0-1,0 0 0,0 1 1,-1-1-1,2 9 1,-2 8-73,0 26 0,-1-28 97,0 0 0,4 22-1,-4-42 22,0 0 0,1 0 0,-1-1 0,0 1 0,1 0 0,-1 0 0,0 0 0,1 0 0,-1 0 0,1 0 0,0-1 0,-1 1 0,1 0 0,0-1 0,-1 1 0,1 0 0,0-1 0,0 1 0,-1 0 0,1-1 0,2 1 0,-1 0 23,0 0 0,1-1 0,-1 1 0,1-1 0,-1 1 0,1-1 0,-1 0 1,4 0-1,3-1 52,-1 0 0,0 0 1,0-1-1,13-4 0,2-4-1,-1-1 0,0 0 0,36-27 0,-46 29-85,0-1 0,0-1 0,-1 0 0,-1 0 0,0-1 0,0 0 0,-2 0 0,11-19 0,-10 17-56,-8 7 69,3-22 67,-3 25-82,0 0 0,0 0 0,-1 0 0,1 0 0,-1 0 1,0 0-1,0-1 0,0 1 0,0 0 0,-1 0 0,0 0 0,0 0 1,0 0-1,0 0 0,-3-6 0,3 8-16,1 1 1,-1 0-1,0 0 0,0 0 0,0-1 1,0 1-1,0 0 0,0 0 0,0 0 1,0 0-1,0 1 0,-2-2 1,2 2-2,1 0 1,-1 0-1,0 0 1,0-1-1,1 1 1,-1 0-1,0 1 1,1-1 0,-1 0-1,0 0 1,0 0-1,1 0 1,-1 0-1,0 1 1,1-1-1,-1 0 1,1 1 0,-1-1-1,0 0 1,1 1-1,-1-1 1,1 1-1,-1-1 1,1 1-1,-1-1 1,1 1-1,-1 0 1,-8 10-69,0 0 0,1 0-1,1 1 1,0 0 0,1 0 0,0 1-1,-8 24 1,11-26 54,0 1 0,0-1 0,1 1-1,1 0 1,0 0 0,0-1 0,1 1-1,1 0 1,3 19 0,-3-26 47,1 0 0,-1 0 0,1 0 0,0 0 0,1-1 0,-1 1 0,1 0 0,0-1 0,0 0 0,1 0 0,-1 0 0,1 0-1,0 0 1,0-1 0,0 0 0,6 4 0,-7-5 23,0 0 0,0-1 1,0 0-1,0 1 0,0-1 0,0 0 0,0-1 0,0 1 0,1-1 0,-1 1 0,0-1 0,0 0 0,1 0 1,-1 0-1,0-1 0,1 1 0,-1-1 0,0 0 0,0 1 0,0-2 0,0 1 0,0 0 0,0-1 0,0 1 1,0-1-1,4-3 0,4-4-25,0 1 0,-1-1 0,0-1 0,-1 0 0,0 0 0,-1-1 0,0 0 0,0-1 0,-1 1 0,10-25 0,-15 31-25,0 1 0,0 0 1,0 0-1,4-5 0,2-3 0,-5 5-209,-2 6 120,0 0 81,0 7-96,0-1-1,1 1 0,0 0 1,0-1-1,3 8 0,3 5-34,10 37 0,-15-43 173,0 0 1,1 0 0,0 0-1,1-1 1,1 0 0,-1 0-1,11 14 1,-15-24-3,0 0 0,1 0-1,-1 0 1,0 0 0,1 0 0,-1 0 0,1 0-1,-1-1 1,1 1 0,-1-1 0,1 1-1,-1-1 1,1 1 0,0-1 0,-1 0-1,1 0 1,-1 0 0,1 0 0,0 0 0,-1 0-1,3 0 1,2-1 46,1-1-1,-1 1 0,0-1 1,7-3-1,14-8 116,0-2-1,-1 0 1,41-33-1,-18 12-128,-39 28-63,-1 0-1,16-17 1,8-8-299,-28 28 254,4-1-357,-8 8 182,-2 6 70,-16 95-273,15-98 442,1 0 0,0-1 1,1 1-1,-1 0 0,1 0 1,0 0-1,0 0 1,0 0-1,1 0 0,0-1 1,0 1-1,0 0 0,0 0 1,1-1-1,0 1 0,3 6 1,-4-10 30,0 0 0,0-1 1,1 1-1,-1 0 0,0 0 1,0 0-1,1-1 0,-1 1 1,0-1-1,1 1 0,-1-1 1,1 1-1,-1-1 0,1 0 1,-1 0-1,1 0 0,-1 0 1,1 0-1,-1 0 0,0 0 1,1 0-1,1-1 0,5 0 54,-1-1-1,1 1 0,6-4 1,0-1-55,0 0 0,-1-1 0,1 0 0,18-16 0,43-40 54,-69 57-106,-3 4-28,-1 0 0,1-1-1,0 1 1,0 0 0,0 0-1,1 1 1,-1-1 0,4-1-1,-6 3 32,1 0 0,-1-1-1,1 1 1,-1 0-1,1 0 1,-1 0 0,1 0-1,-1 0 1,1 0 0,-1 0-1,0 0 1,1 1-1,-1-1 1,1 1 0,-1-1-1,1 1 1,-1-1-1,0 1 1,1 0 0,0 0-1,7 5-104,0-1 0,0 0 0,12 4 0,12 6 197,-24-9-101,1-1 0,11 4 1,-19-8 1089,-12-16-736,8 14-363,1-1 0,-1 1 0,1-1 0,-1 1 0,0-1 0,1 1 0,-1 0 0,0 0 0,0 0 0,0 0 0,0 1 0,0-1 0,0 0 1,0 1-1,0-1 0,-3 1 0,1-1-7,1 2 0,-1-1 1,0 0-1,0 1 0,1-1 0,-1 1 1,0 0-1,-5 2 0,1 1-34,1 0 0,-1 0 0,1 0 0,0 1-1,0 0 1,0 0 0,-8 10 0,11-10 55,-1 0 0,1 1 1,0 0-1,1 0 0,-1 0 0,-2 9 1,4-11-6,1 0 1,-1 0-1,1 0 1,1-1-1,-1 2 1,0-1 0,1 0-1,0 0 1,0 0-1,0 0 1,2 7-1,-1 4 115,-1-14-88,0 0-1,-1 0 1,1-1-1,1 1 0,-1 0 1,0 0-1,0 0 1,0 0-1,0 0 0,1-1 1,-1 1-1,1 1 1,-1-1 6,1-1 1,0 1-1,-1-1 1,1 1-1,0-1 1,-1 0 0,1 1-1,0-1 1,0 0-1,0 1 1,-1-1-1,1 0 1,0 0-1,0 0 1,0 0-1,-1 0 1,1 0 0,0 0-1,1 0 1,18-1 137,1-2 1,32-7 0,-16 3-125,324-45-39,-331 47-51,45-13 1,-32 6 106,-7 3 157,-44 14-321,0 0 0,0 1 0,1-1 0,-13 14 0,-35 37 137,32-29-14,21-25-6,1 0 1,-1 0 0,1 1-1,0-1 1,0 0-1,0 0 1,0 1 0,1-1-1,-1 0 1,0 1-1,1 2 1,0-4 12,0-1 1,0 0-1,0 0 0,0 1 1,0-1-1,1 0 0,-1 1 1,0-1-1,0 0 0,0 0 1,1 0-1,-1 1 0,0-1 1,0 0-1,1 0 0,-1 0 1,0 1-1,0-1 0,1 0 1,-1 0-1,0 0 0,1 0 1,-1 0-1,0 0 0,1 0 1,-1 0-1,0 0 0,0 0 1,1 0-1,-1 0 0,0 0 1,1 0-1,-1 0 1,0 0-1,1 0 0,-1 0 1,0 0-1,1 0 0,-1 0 1,0-1-1,0 1 0,1 0 1,-1 0-1,0 0 0,1-1 1,14-6 390,-4-3-323,0 0 0,-1-1 0,0 0 0,-1 0 0,0-1 0,-1 0 0,7-15 0,-1-5-352,-18 44-15,0 0 0,1 1 0,1-1 0,-1 15 0,2-26 293,1 0 0,0 0 0,0 1 0,0-1 0,0 0 0,1 0 0,-1 1 0,0-1 0,1 0 0,-1 0 0,0 0 0,1 1 0,-1-1 0,1 0 0,0 0 0,-1 0 0,1 0-1,0 0 1,0 0 0,-1 0 0,1 0 0,0-1 0,0 1 0,0 0 0,0 0 0,0-1 0,0 1 0,0 0 0,1-1 0,-1 1 0,0-1 0,0 0 0,0 1 0,0-1 0,1 0 0,-1 0 0,0 0 0,0 0 0,1 0 0,-1 0 0,1 0 0,6-1 64,0 0 0,-1 0 0,0-1 1,1 0-1,8-4 0,52-21 303,91-48 1,-141 64-358,0-2 1,-1 0 0,0-1 0,-1-1-1,-1 0 1,0-1 0,-1-1 0,-1 0-1,-1-1 1,15-25 0,-3-5-12,-2 0-1,-2-1 1,14-55-1,-6-7-153,-28 107 115,1-1 0,-1 1 0,0 0 0,-1-8 0,1 12 21,0-1 0,0 1-1,0-1 1,0 0-1,0 1 1,-1-1-1,1 1 1,0-1-1,0 1 1,-1-1 0,1 1-1,0-1 1,0 1-1,-1-1 1,1 1-1,-1-1 1,1 1 0,-1-1-1,0 1-4,1 0 0,-1 0-1,0 0 1,1 0 0,-1 0-1,1 0 1,-1 0 0,1 0-1,-1 0 1,0 0 0,1 0-1,-1 1 1,1-1 0,-1 0-1,1 0 1,-1 1 0,1-1-1,-1 0 1,1 1 0,0-1-1,-1 1 1,1-1 0,-1 0-1,1 1 1,-1 0 0,-6 7-88,0 1 0,0-1 1,1 1-1,0 1 0,-8 18 1,-19 58-88,32-83 194,-12 32-36,2 0-1,1 1 1,-7 54-1,15-79 61,2 0 0,-1-1-1,2 1 1,-1 0-1,1 0 1,1 0-1,0-1 1,1 1 0,0-1-1,0 1 1,1-1-1,0 0 1,1-1 0,0 1-1,1-1 1,11 16-1,-9-16 43,0-1-1,1 0 1,0 0-1,0 0 1,1-1-1,0-1 1,0 0-1,1 0 1,-1-1-1,23 8 1,-19-9-1286,22 4 1,16-4-5039,-29-3 908,-1 3 1733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2:13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32 7808,'-72'-20'3520,"67"15"-3040,5 2-192,10 3-256,12-4-736,10 8 416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0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405 1 2720,'3'3'7479,"-3"-3"-7305,-3 7 2460,-8 7-1231,3-8-993,0-1-1,0 0 0,0 0 1,0-1-1,-15 5 1,-49 13 657,12-5-255,37-9-516,0 2-1,-42 22 0,57-27-287,0 1-1,0-1 0,1 1 0,0 0 0,0 1 1,1 0-1,-1 0 0,1 0 0,1 1 0,-9 14 0,14-21 11,-1 1 0,0-1 0,1 0 0,-1 1 0,1-1 0,-1 1 0,1-1 0,0 1 0,-1-1 0,1 1 0,0-1 0,0 1-1,0 0 1,0-1 0,1 1 0,-1-1 0,0 1 0,1-1 0,-1 1 0,1-1 0,-1 0 0,1 1 0,0-1 0,-1 1 0,1-1 0,0 0-1,0 0 1,0 1 0,0-1 0,0 0 0,0 0 0,0 0 0,1 0 0,-1 0 0,0 0 0,0-1 0,2 2 0,2 0 73,1 1 1,-1-1 0,0 0 0,0-1 0,1 0 0,-1 1 0,1-1 0,-1-1-1,8 1 1,2-2 60,1 0-1,-1-1 0,0-1 0,0 0 1,0-1-1,0 0 0,-1-1 0,0-1 0,0-1 1,0 0-1,-1 0 0,0-1 0,13-11 1,-18 12-100,0-1 1,-1 0-1,-1 0 0,1 0 1,-1-1-1,-1 0 1,0 0-1,0-1 1,0 1-1,-2-1 1,1 0-1,-1 0 0,0-1 1,-1 1-1,0 0 1,-1-1-1,0-14 1,-2 15-90,-1 11-68,1 2 111,1-1 1,0 0-1,-1 0 0,1 1 1,0-1-1,0 0 1,1 4-1,1 11 93,-1-9-41,0 0 1,0 0-1,1 0 0,0 0 0,0-1 1,1 1-1,5 10 0,55 70 33,-58-81-156,2 0 0,-1 0-1,1 0 1,13 9 0,-16-13-496,0-1-1,0 1 1,0-1-1,0 0 1,1-1-1,7 3 1,6-1-1370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0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2 202 4224,'-2'-5'8686,"3"-2"-3499,5-12-2058,12-20-3129,-16 36 57,4-8 116,0 1 0,1 1 0,0-1 0,10-11 1,-13 17-116,5-5-35,0 0 0,1 1 1,0 0-1,18-11 0,-25 17-16,-1 1 0,1-1 0,0 1 0,-1 0 0,1 0 0,0 0 0,0 1 0,0-1 0,0 1 0,0-1 0,0 1 0,0 0 0,0 0 0,0 1 0,0-1 0,0 0-1,0 1 1,0 0 0,0 0 0,-1 0 0,1 0 0,0 0 0,-1 0 0,1 1 0,0-1 0,2 3 0,-2-2 25,-1 1 0,0-1 0,1 0 0,-1 1 0,0 0 0,0-1 0,-1 1 0,1 0 0,0 0 0,-1 0 0,0 0 0,0 0 0,0 0-1,0 0 1,0 1 0,0 5 0,0 4 91,-1 1 1,-3 26-1,2-25-54,-4 23 204,-14 58 0,-19 36 16,35-122-271,-5 14 66,-2 0 1,0-1 0,-1-1-1,-2 0 1,0 0-1,-26 30 1,36-47 40,-1-1 0,0 0 0,0 0 0,-8 5 0,-6 7 365,16-14-451,2-2-27,-1 1-1,1-1 1,0 0-1,-1 1 1,1-1-1,0 1 1,-1-1 0,1 0-1,-1 0 1,1 1-1,-1-1 1,1 0-1,-1 0 1,1 1-1,-1-1 1,1 0-1,-1 0 1,1 0-1,-1 0 1,0 0-1,0 0 1,0 0 47,12-4-219,2 2 205,-1-1 1,1 2-1,0 0 1,0 0-1,22 3 1,-9 1-71,48 11 1,-26-2-2812,-37-10 216,0 0 0,1-1 0,-1 0 0,15-2 0,0 1-809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07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32 2560,'-1'-1'149,"1"0"1,0 0-1,0 1 0,0-1 1,-1 0-1,1 0 1,0 0-1,0 1 0,0-1 1,1 0-1,-1 0 1,0 0-1,0 1 0,0-1 1,0 0-1,1 0 1,-1 1-1,0-1 0,1 0 1,-1 0-1,1 1 0,-1-1 1,1 1-1,-1-1 1,1 0-1,-1 1 0,1-1 1,-1 1-1,1-1 1,0 1-1,-1-1 0,1 1 1,1-1-1,1-1 1662,7-4 5970,-10 11-6010,-11 251 1558,3-110-2738,-15 89 449,22-233-1007,1-1 1,0 0-1,0 0 0,0 0 1,0 1-1,0-1 0,0 0 1,0 0-1,0 1 0,0-1 1,1 1-1,-1 0 596,0-2-618,0-1-1,0 1 0,0 0 1,0 0-1,0 0 1,0 0-1,0 0 0,0 0 1,0-1-1,0 1 1,0 0-1,0 0 1,0 0-1,0 0 0,0 0 1,0 0-1,0 0 1,0-1-1,0 1 0,0 0 1,0 0-1,0 0 1,0 0-1,0 0 0,0 0 1,0 0-1,1-1 1,-1 1-1,0 0 0,0 0 1,0 0-1,0 0 1,0 0-1,0 0 0,0 0 1,0 0-1,0 0 1,1 0-1,-1 0 0,0-1 1,4-2 31,0 0-1,0 0 1,-1-1 0,1 0 0,-1 0-1,0 0 1,0 0 0,0 0-1,-1 0 1,5-10 0,6-10 144,36-56 188,27-37-316,-60 96-59,-4 5-12,18-19 1,-17 19-888,-13 16 880,0 0 0,0 0 0,0 0 0,0 0-1,0 0 1,0 0 0,0 0 0,0 0 0,0 0 0,0 0 0,0 0 0,0 0 0,0 0 0,0 0 0,0 0 0,-1 0-141,1 0 141,0 0 0,0 0 0,0 0 0,0 0 0,0 0-1,0 0 1,0-1 0,-8 10-91,-3 4 24,0 1-1,1 1 1,0 0-1,-9 20 1,15-25 108,0-1 0,1 1 1,0 0-1,0 0 0,1 0 0,1 0 1,0 0-1,0 0 0,1 16 0,1-19 65,0 0 0,0-1 1,0 1-1,1 0 0,0-1 0,0 0 0,1 1 0,0-1 0,0 0 0,0 0 0,1-1 0,0 1 0,0-1 0,0 0 0,8 7 0,0-1 27,1-2 0,1 1-1,-1-2 1,2 0 0,-1 0-1,1-1 1,31 9 0,-43-15-282,0 0 1,0-1-1,1 1 1,-1-1 0,0 0-1,0 0 1,0 0-1,5-1 1,7-5-4231,-13 5 3592,-1 1 0,0-1 0,0 0 0,0 0 0,0 0 0,0-1 1,0 1-1,-1 0 0,2-2 0,2-6-2190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08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480 53 4064,'-3'-8'1544,"0"0"0,0-1 0,-1-10 0,3 18-1439,1 1 1,0-1 0,0 1 0,0-1 0,0 1 0,-1 0-1,1-1 1,0 1 0,0 0 0,-1-1 0,1 1-1,0 0 1,-1-1 0,1 1 0,0 0 0,-1-1-1,1 1 1,0 0 0,-1 0 0,1 0 0,-1-1-1,1 1 1,0 0 0,-1 0 0,1 0 0,-1 0-1,1 0 1,-1 0 0,1 0 0,-1 0 0,1 0-1,0 0 1,-1 0 0,1 0 0,-1 0 0,0 0 0,-1 1 77,0-1 0,0 1 0,0 0 0,0-1 0,0 1 0,0 0 0,1 0 0,-3 2 0,-99 68 3556,85-59-3456,1 0 1,0 1 0,1 1 0,-17 18-1,32-31-267,0 1 1,0-1-1,0 1 0,0-1 0,0 1 0,0 0 0,0-1 0,0 1 0,0 0 1,1 0-1,-1-1 0,1 1 0,0 0 0,-1 0 0,1 0 0,0 0 0,0 0 0,0-1 1,0 1-1,0 0 0,1 0 0,-1 0 0,1 0 0,-1 0 0,1-1 0,-1 1 1,2 2-1,0-1 37,0-1 0,0 1 0,-1-1 0,1 0 0,0 1 0,1-1 1,-1 0-1,0-1 0,1 1 0,-1 0 0,1-1 0,-1 1 0,1-1 1,0 0-1,0 0 0,3 1 0,-1 0 50,0-1 1,0-1-1,0 1 0,0-1 0,0 1 1,0-1-1,0-1 0,1 1 1,-1-1-1,0 0 0,0 0 0,0-1 1,-1 1-1,1-1 0,0 0 1,0 0-1,-1-1 0,0 1 0,6-4 1,-4 0-32,0 0 0,0 1 0,0-2 0,0 1 0,-1-1 0,0 0 0,-1 0 0,1 0 0,-1 0 0,5-16 1,-2 6-68,-3 9 61,0-1 0,-1 0-1,0-1 1,-1 1 0,3-18 0,-5 26-61,0 9-106,8 108 698,-11-1-41,-5 0 1,-25 124-1,29-216-522,-1-1-1,-1 1 1,-2-1-1,0-1 1,-1 0-1,-18 31 1,22-43 22,-1-1 1,-1 1-1,0-2 1,0 1-1,-15 12 1,17-16 1,0-1 0,0 0 1,0 0-1,0 0 1,0 0-1,-1-1 1,1 0-1,-1 0 0,1-1 1,-1 1-1,-10 0 1,4-1-18,0-1 1,0 0-1,0-1 1,0-1-1,0 0 1,0 0-1,0-1 1,-18-7-1,19 4-47,0 0-1,0 0 1,0-1 0,-13-12-1,21 17 2,0-1 0,0 0-1,1 1 1,-1-1 0,1 0-1,0 0 1,0 0 0,0 0-1,0-1 1,1 1 0,-1-1-1,1 1 1,0-1-1,0 1 1,0-1 0,0 1-1,1-1 1,-1 0 0,1 0-1,0-5 1,1 4-6,0 0 0,0 0 0,0-1 0,1 1 0,0 0 1,0 0-1,0 0 0,1 1 0,-1-1 0,1 0 0,6-6 0,-3 5-11,-1 0 0,2 0 1,-1 1-1,0 0 0,1 0 0,14-6 0,2 0-13,1 2-1,1 1 0,45-10 0,44-1 113,-1 0-1124,-88 9-2283,-22 9 2394,-1-1 0,1 1 0,0 0 0,0 0 0,0 0 0,0 1 0,-1-1 0,5 0 0,4 3-5694,-3 4 2124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12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15 813 3712,'-14'3'8331,"46"-4"-6342,-6-4-1370,-1-2 1,1-1 0,-2-1-1,41-20 1,-46 19-507,-1-1 1,0-1-1,-1-1 0,0-1 0,-1 0 0,-1-1 1,0-1-1,-1 0 0,-1-1 0,22-35 1,-1-9 433,50-130 1,-81 182-505,9-21 148,-2 0 1,-1-1-1,-2 0 0,-1-1 0,-1 1 0,0-38 1,-5 63-141,0 0 0,-1 1 1,1-1-1,-3-9 0,3 14-62,-1 1 0,1-1 0,0 1-1,0-1 1,0 0 0,0 1 0,-1-1-1,1 1 1,0-1 0,0 1 0,-1-1-1,1 1 1,0-1 0,-1 1 0,1-1-1,-1 1 1,1-1 0,0 1-1,-1 0 1,1-1 0,-1 1 0,1 0-1,-1-1 1,0 1 0,1 0 0,-1 0-1,1 0 1,-1-1 0,1 1 0,-1 0-1,0 0 1,1 0 0,-1 0 0,1 0-1,-1 0 1,0 0 0,1 0-1,-1 0 1,1 0 0,-1 0 0,1 1-1,-1-1 1,0 0 0,1 0 0,-1 1-1,1-1 1,-1 0 0,1 1 0,-1-1-1,1 0 1,-1 1 0,1-1 0,0 1-1,-1 0 1,-2 1-35,1 0 1,1 1-1,-1-1 0,0 1 1,0 0-1,-1 3 1,0 1 12,-9 15 66,1 1-1,1 0 1,1 0-1,-11 48 1,-8 102 334,27-165-364,-5 43 91,1 57-1,6-80 9,1 0-1,0 0 0,13 46 0,-14-67 0,1-1 0,0 0 0,1 0 0,0 0 0,-1 0 0,2 0 0,-1 0 0,8 9 0,-8-13-65,-1 0-1,0 0 1,0 0-1,1 0 1,-1 0-1,1 0 0,0-1 1,-1 1-1,1-1 1,0 0-1,0 0 1,0 0-1,0 0 1,0 0-1,0-1 0,0 1 1,0-1-1,0 0 1,0 0-1,5 0 1,11-4 55,-1-1 1,0 0-1,0-2 1,0 0-1,32-18 1,-33 17-28,88-50 26,-91 49-21,-1 0 1,0-1-1,-1-1 1,0 0-1,15-18 1,-25 27-50,0 0 1,-1-1 0,1 1 0,-1-1 0,1 1-1,-1-1 1,0 0 0,0 1 0,1-6 0,-2 8-26,-1-1 1,1 1-1,-1 0 1,1 0 0,-1 0-1,1 0 1,-1 0-1,1 0 1,-1 0 0,0 0-1,1 0 1,-1 0-1,1 0 1,-1 0 0,1 0-1,-2 1 1,-4 2-8,-1 1 1,1 1-1,0-1 1,0 1-1,0 0 1,-7 8-1,2-2 45,3-4-31,0 0 1,1 1-1,0 0 1,1 0-1,-1 1 0,2 0 1,-1 0-1,-6 16 1,10-21 1,1-1 0,0 0 0,0 0 1,1 1-1,-1-1 0,1 1 1,0-1-1,0 0 0,0 1 0,0-1 1,0 1-1,1-1 0,0 1 1,-1-1-1,1 0 0,1 0 0,-1 1 1,0-1-1,1 0 0,-1 0 1,1 0-1,0 0 0,0-1 1,0 1-1,1 0 0,-1-1 0,1 1 1,-1-1-1,1 0 0,3 2 1,10 6 60,0-1 0,0-1 1,1-1-1,-1 0 0,2-2 1,-1 1-1,31 4 0,-37-9 7,0 1 0,0-1 0,0-1 0,0 0 0,0 0 0,17-3 0,-24 2-34,-1 0 1,1 1 0,-1-1-1,1-1 1,0 1 0,-1-1-1,0 1 1,1-1-1,-1 0 1,0 0 0,0 0-1,0-1 1,0 1 0,-1-1-1,1 1 1,0-1-1,-1 0 1,0 0 0,0 0-1,0 0 1,0-1 0,2-3-1,-3 1-36,1 0-1,-1 0 1,0 1-1,0-1 0,-1 0 1,1 0-1,-1 0 1,-1 0-1,1 0 1,-1 0-1,0 0 1,0 0-1,-1 0 1,0 1-1,0-1 0,0 0 1,-1 1-1,1 0 1,-1 0-1,-6-8 1,4 6-64,0 2 1,0-1-1,0 0 0,-1 1 1,0 0-1,0 0 1,0 1-1,0 0 1,-1 0-1,1 0 0,-1 1 1,0 0-1,0 0 1,-1 1-1,-13-3 1,10 3-30,0 1 1,-1 1-1,1-1 1,-13 3-1,19-2 32,0 1 0,0 0 0,1 0-1,-1 1 1,0-1 0,1 1 0,-1 0 0,1 0-1,0 1 1,0-1 0,-7 6 0,10-8 54,1 0-1,0 1 1,-1-1 0,1 0 0,0 1-1,-1-1 1,1 0 0,0 1-1,-1-1 1,1 1 0,0-1 0,-1 0-1,1 1 1,0-1 0,0 1-1,0-1 1,0 1 0,0-1 0,-1 1-1,1-1 1,0 1 0,0-1 0,0 1-1,0-1 1,0 1 0,0-1-1,0 1 1,1-1 0,-1 1 0,0-1-1,0 1 1,1 0-1,0 1-1,0-1 1,0 0 0,0 0 0,0 0-1,0-1 1,0 1 0,0 0-1,1 0 1,-1-1 0,2 2 0,4 1-4,0-1 0,0 1 1,12 1-1,21 1-25,-1-1 0,56-2 0,81-13 189,-155 9-133,101-6 78,92-10 84,-68 4-23,-138 13-86,3 0 252,-11 1-317,0 0 0,0 1 1,0-1-1,0 0 1,0 1-1,0-1 1,0 0-1,0 0 1,0 1-1,0-1 0,0 0 1,0 1-1,0-1 1,0 0-1,0 1 1,-1-1-1,1 0 0,0 0 1,0 1-1,0-1 1,0 0-1,0 0 1,-1 1-1,1-1 0,0 0 1,0 0-1,-1 1 1,1-1-1,0 0 1,0 0-1,-1 0 0,1 0 1,-1 1-1,-5 5 31,0 0-1,-1 0 1,0-1-1,0 0 1,-10 6-1,-41 18 61,40-21-63,-57 24-86,-16 8-21,76-33 63,1 1 1,0 1 0,-24 19 0,26-18-10,-13 13-2,24-22 18,-1 1 0,1-1-1,0 1 1,0-1 0,0 1 0,0-1-1,0 1 1,1 0 0,-1-1 0,0 1-1,1 0 1,-1 0 0,1-1-1,-1 4 1,1-4 10,0-1-1,0 1 1,0 0 0,1 0-1,-1-1 1,0 1 0,0 0-1,0-1 1,0 1-1,1 0 1,-1-1 0,0 1-1,1-1 1,-1 1 0,1 0-1,-1-1 1,0 1-1,1-1 1,-1 1 0,1-1-1,0 1 1,-1-1 0,1 0-1,-1 1 1,1-1-1,0 0 1,-1 1 0,1-1-1,-1 0 1,1 0 0,0 1-1,0-1 1,-1 0-1,1 0 1,0 0 0,-1 0-1,2 0 1,3 0 91,-1 0 1,1-1 0,-1 1-1,7-3 1,-9 3-80,24-7 37,-1-1 0,0-1 1,-1-1-1,0-1 0,0-2 0,-1 0 0,-1-1 0,0-1 0,-1-2 0,-1 0 0,24-25 1,-22 21 33,-13 16-229,-9 4 128,0 1 0,0 0-1,0 0 1,0 0 0,0 0 0,0 0-1,0 0 1,0 0 0,0 0-1,0 0 1,0 0 0,1 0 0,-1 0-1,0 0 1,0 0 0,0 0 0,0 0-1,0 0 1,0 0 0,0 0-1,0 0 1,0 0 0,0 0 0,0 0-1,1 1 1,-1-1 0,0 0 0,0 0-1,0 0 1,0 0 0,0 0-1,0 0 1,0 0 0,0 0 0,0 0-1,0 0 1,0 0 0,0 0-1,0 0 1,0 0 0,0 1 0,0-1-1,0 0 1,0 0 0,0 0 0,0 0-1,0 0 1,0 0 0,0 0-1,0 0 1,0 0 0,0 0 0,0 1-1,0-1 1,0 0 0,0 0 0,0 0-1,0 0 1,0 0 0,0 0-1,0 0 1,0 0 0,0 0 0,0 0-1,0 0 1,0 0 0,0 0 0,0 1-1,-1 0-7,-2 7-41,1 1 1,0 0-1,0-1 0,-1 17 0,4-22 59,-1 0-1,0 0 1,1 0-1,-1 0 1,1 0-1,0 0 1,0 0-1,0 0 0,0 0 1,0-1-1,1 1 1,-1 0-1,1-1 1,0 1-1,0-1 1,0 0-1,0 1 1,3 1-1,-1 0-3,1-1 0,-1 1-1,1-1 1,0 0 0,0 0-1,0-1 1,0 0 0,0 0-1,0 0 1,1 0 0,-1-1-1,1 0 1,0 0 0,10 0 0,-1-1 77,0-1 0,0-1 0,0-1 0,24-7 1,73-18 45,-34 9-177,102-39 1,-80 14 445,-97 42-377,-2 2-26,0 0 0,-1 0 0,1 0 0,0-1 0,-1 1 0,1 0 0,-1-1 0,1 1 0,-1 0 0,1-1 0,0 1 0,-1-1 0,0 1 0,1-1 0,-1 1 0,1-1 0,-1 1 0,1-1 0,-1 1 0,0-1 1,1 0-1,-1 1 5,0-1 1,0 1 0,0 0 0,0 0 0,0 0 0,0 0 0,0 0 0,0 0 0,0 0 0,0 0-1,0 0 1,0-1 0,0 1 0,-1 0 0,1 0 0,0 0 0,0 0 0,0 0 0,0 0 0,0 0-1,0 0 1,0 0 0,0 0 0,0 0 0,0 0 0,0 0 0,0 0 0,-1 0 0,1-1 0,0 1 0,0 0-1,0 0 1,0 0 0,0 0 0,0 0 0,0 0 0,0 0 0,0 0 0,-1 0 0,1 0 0,0 0-1,0 0 1,0 0 0,0 1 0,0-1 0,0 0 0,0 0 0,0 0 0,0 0 0,-1 0 0,1 0-1,0 0 1,0 0 0,0 0 0,0 0 0,0 0 0,0 0 0,0 0 0,0 0 0,0 0 0,0 1 0,-12 4-261,6-3 138,-60 25-327,20-9 402,0 3-1,-43 25 0,52-19-39,35-25 94,0-1 0,0 1 0,1-1 0,-1 1 0,0 0 0,1 0 0,0 0 0,-1 0 0,1 0 0,0 0 0,0 0 0,0 0 0,0 0 0,1 1 0,-1-1 0,0 3 0,1-4 10,0 0-1,0 0 0,0 0 0,1-1 1,-1 1-1,0 0 0,0 0 0,1-1 1,-1 1-1,0 0 0,1 0 1,-1-1-1,1 1 0,-1 0 0,1-1 1,-1 1-1,1-1 0,-1 1 1,1-1-1,0 1 0,-1-1 0,1 1 1,0-1-1,0 0 0,-1 1 1,1-1-1,0 0 0,0 1 0,-1-1 1,1 0-1,0 0 0,0 0 0,0 0 1,0 0-1,5 1 104,0-1 0,0 0-1,10-2 1,-12 2-59,15-3 56,-1 0 0,0-1 1,0-1-1,0-1 1,-1 0-1,24-13 1,-28 12-82,-1 0 1,0-1-1,0 0 1,-1-1-1,0-1 0,0 0 1,-1 0-1,-1-1 1,10-13-1,0-8 33,-2-1 0,-2-1 0,-1 0-1,11-40 1,1-19 51,25-174 0,-50 260-111,1-2 31,-1 1 0,-1 0-1,0 0 1,0 0 0,-1-9 0,1 17-38,0 0 1,0 0-1,0-1 0,0 1 0,0 0 1,0 0-1,0-1 0,0 1 0,0 0 1,0 0-1,0 0 0,0-1 1,0 1-1,0 0 0,0 0 0,0 0 1,0-1-1,0 1 0,0 0 0,0 0 1,-1 0-1,1-1 0,0 1 0,0 0 1,0 0-1,0 0 0,0 0 0,-1-1 1,1 1-1,0 0 0,0 0 0,0 0 1,-1 0-1,1 0 0,0 0 0,0 0 1,0 0-1,-1 0 0,1-1 0,0 1 1,0 0-1,-1 0 0,1 0 1,0 0-1,0 0 0,0 0 0,-1 1 1,1-1-1,0 0 0,0 0 0,-1 0 1,1 0-1,0 0 0,0 0 0,0 0 1,-1 0-1,1 0 0,0 1 0,0-1 1,0 0-1,0 0 0,-1 0 0,1 0 1,0 1-1,0-1 0,0 0 0,0 0 1,0 0-1,-1 1 0,-9 14-146,1 1 115,1 1 0,1 0 0,0 1 0,-6 28 0,5-8 86,-3 46 1,7-48 125,3 1 1,5 72-1,-2-92-560,1 1 0,1-1 0,0 0 0,1 0 0,1-1 0,1 1 0,0-1 1,13 21-1,-2-9-1413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13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4640,'6'-15'12386,"-4"16"-11688,8 2 569,0 1-360,-1 1-1,12 8 0,-15-8-740,1-1 1,0 0-1,-1-1 0,1 0 0,1 0 1,9 3-1,-5-5-49,-8-1 265,-9 0 1370,-8 0-1424,3-1-382,-1 1 0,1 0 1,0 1-1,-1 0 0,1 0 1,0 2-1,0-1 1,-18 7-1,28-9 52,0 0 0,0 0 0,0 0 0,-1 0 0,1 0 0,0 0-1,0 0 1,0 0 0,0 0 0,0 0 0,0 0 0,0 1 0,0-1 0,-1 0 0,1 0 0,0 0 0,0 0 0,0 0 0,0 0 0,0 0 0,0 0 0,0 0 0,0 0-1,0 0 1,0 0 0,0 1 0,0-1 0,0 0 0,-1 0 0,1 0 0,0 0 0,0 0 0,0 0 0,0 0 0,0 0 0,0 1 0,0-1 0,0 0 0,0 0 0,0 0-1,0 0 1,0 0 0,0 0 0,0 0 0,0 0 0,0 1 0,0-1 0,1 0 0,-1 0 0,0 0 0,0 0 0,7 3-110,11-1-26,6-3 167,0-1 1,0-1 0,0-1 0,26-7 0,-42 11 10,-1 1 48,-7-1-89,0 0 1,0-1-1,0 1 1,-1 0-1,1 0 1,0 0-1,0 0 1,0 0-1,0 0 1,0 0-1,0-1 1,0 1-1,0 0 1,-1 0-1,1 0 1,0 0-1,0 0 0,0-1 1,0 1-1,0 0 1,0 0-1,0 0 1,0 0-1,0-1 1,0 1-1,0 0 1,0 0-1,0 0 1,0 0-1,0-1 1,0 1-1,0 0 1,0 0-1,0 0 1,0 0-1,1 0 1,-1-1-1,0 1 1,0 0-1,0 0 0,0 0 1,0 0-1,0 0 1,0 0-1,0-1 1,1 1-1,-1 0 1,0 0-1,0 0 1,0 0-1,0 0 1,0 0-1,1 0 1,-1 0-1,0 0 1,0 0-1,0 0 1,0 0-1,1 0 1,-1 0-1,0 0 0,0 0 1,0 0-1,0 0 1,1 0-1,-1 0 1,-13-11-2762,10 8 583,-1-5-360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2:05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1 736,'0'0'6672,"-14"8"-3686,-47 39-1540,56-42-1280,-14 12 447,1 1 0,-19 25 0,15-18-383,-3 3-12,7-6-261,16-20 67,-1 1 1,0 0 0,1 0 0,0 0-1,0 0 1,0 0 0,0 0-1,0 1 1,1-1 0,-1 1-1,1-1 1,0 1 0,0 0-1,0-1 1,0 6 0,-3 13 11,0-1-145,4-20 119,0 0 0,0 0 0,0 0 0,0 0 0,0 0 0,1 0 0,-1 0 0,0 0 0,1 0 0,-1 0 0,1 0 0,-1 0 0,1 0 0,-1 0 0,1 0 0,0-1 0,-1 1 0,2 1 0,1 0 4,-1 0 0,0 0-1,1 0 1,-1 0 0,1-1 0,-1 1-1,1-1 1,0 1 0,0-1 0,-1 0 0,1 0-1,0 0 1,0-1 0,0 1 0,0-1-1,0 1 1,0-1 0,5 0 0,-5-1 24,1 1 0,0 0-1,0-1 1,-1 0 0,1 0 0,0 0 0,-1 0 0,1-1 0,-1 1 0,1-1 0,-1 0 0,0 0 0,0 0 0,0-1 0,5-4 0,2-3-27,-1-1-1,16-24 0,-4 5 66,-18 27-65,0-1 0,-1 0 0,0 0 0,0 0-1,0 0 1,0-1 0,-1 1 0,0 0 0,2-10 0,-1 0 102,-2-27 1,0 26-87,0 7-20,-1 0-1,1 0 1,-5-13 0,5 20-24,0 0 1,0 0 0,-1 0-1,1 0 1,0 0 0,-1 0-1,1 0 1,-1 0 0,0 0-1,1 0 1,-1 1 0,0-1-1,1 0 1,-1 0 0,0 1-1,0-1 1,-1-1 0,2 2 2,-1 0 1,0 0-1,1 0 0,-1 0 1,1 0-1,-1 1 0,0-1 1,1 0-1,-1 0 0,1 0 1,-1 0-1,0 1 1,1-1-1,-1 0 0,1 1 1,-1-1-1,1 0 0,-1 1 1,1-1-1,-1 0 0,1 1 1,0-1-1,-1 1 1,1-1-1,-1 1 0,1-1 1,0 1-1,0-1 0,-1 1 1,1 0-1,0-1 0,0 1 1,-1 0-1,-5 14 56,0 0-1,0 0 1,2 1-1,0 0 1,0 0-1,2 0 1,0 0-1,0 22 1,6 0 95,-4-35-116,1 0-1,0 0 0,-1 0 1,2 0-1,-1 0 0,0 0 1,0 0-1,1 0 1,3 4-1,0-1 34,0-1 1,1 0 0,0-1-1,0 1 1,0-1-1,0 0 1,0-1 0,1 1-1,0-1 1,0-1-1,0 1 1,0-1 0,0 0-1,0-1 1,1 0-1,-1 0 1,1-1 0,-1 1-1,0-2 1,11 0-1,3-1 22,-1-1 0,1-1 0,24-7 0,-36 8 61,21-8 83,-28 10-200,-1 0 0,1 0 0,0 0 0,-1 0 0,0 0 0,1-1 0,-1 1 0,0 0 0,1-1 0,-1 1 0,0-1 0,0 1 1,0-1-1,-1 0 0,2-2 0,12-31-42,19-37 1,-28 61-47,-4 8 31,0-1-1,1 1 1,0 0-1,-1 0 1,1-1 0,0 1-1,1 0 1,-1 1-1,0-1 1,1 0-1,0 1 1,0-1 0,-1 1-1,6-3 1,-6 3-4,1 1 0,-1 0 0,0 0 0,0 1 0,0-1 0,1 0 0,-1 1 0,4-1 0,-5 1 34,0 1-1,1-1 1,-1 1-1,0-1 1,0 1-1,0-1 0,0 1 1,0-1-1,-1 1 1,1 0-1,0 0 1,0-1-1,0 1 1,0 0-1,-1 0 0,1 0 1,0 0-1,0 2 1,1 0 29,0 1 1,0 0 0,0-1-1,-1 1 1,0 0-1,1 0 1,-1 0-1,-1 0 1,1 0-1,0 4 1,-1 5 38,-2 24 1,-1 0-76,3-29 70,-1 0 0,-1 0 0,0 0-1,0 0 1,0 0 0,-6 10 0,7-15-15,-1 8 17,8-14 455,11-14 158,-15 15-814,5-7 124,1-1 0,11-21 0,3-4-4,-9 15 52,-11 15-50,1 1-1,0-1 0,0 1 1,0-1-1,1 1 1,-1 0-1,1 0 0,0 1 1,9-6-1,-11 7-63,11-5-197,-13 7 277,1 0-1,-1 0 0,0-1 0,1 1 0,-1 0 0,0 0 0,0 0 1,1 0-1,-1 0 0,0 0 0,1 0 0,-1-1 0,0 1 0,0 0 1,1 0-1,-1 0 0,0 0 0,1 0 0,-1 0 0,0 1 0,1-1 1,-1 0-1,0 0 0,0 0 0,1 0 0,-1 0 0,0 0 0,0 0 1,1 1-1,-1-1 0,0 0 0,1 1 0,8 13-39,-7-12 45,0 0 1,-1 1-1,1-1 0,-1 1 1,1 0-1,1 5 0,1 5 72,-1 0 0,-1 0 0,0 1 0,0-1 0,-2 16 0,0-28-56,0-1 0,0 0-1,0 0 1,0 0-1,0 0 1,0 0 0,0 0-1,0 1 1,0-1-1,0 0 1,0 0 0,0 0-1,0 0 1,0 1-1,0-1 1,0 0 0,0 0-1,0 0 1,0 0-1,0 0 1,0 1-1,0-1 1,0 0 0,0 0-1,0 0 1,0 0-1,0 0 1,1 0 0,-1 1-1,0-1 1,0 0-1,0 0 1,0 0 0,0 0-1,0 0 1,0 0-1,1 0 1,-1 0 0,0 0-1,0 1 1,0-1-1,0 0 1,0 0 0,1 0-1,-1 0 1,0 0-1,6-7 111,5-14-270,-3 2 56,1 0 0,1 1 0,1 0 0,0 0 0,27-30 0,-30 37 151,-8 10-86,0 0-1,0 1 0,0-1 1,1 1-1,-1-1 0,0 1 0,1-1 1,-1 0-1,0 1 0,1 0 0,-1-1 1,1 1-1,-1-1 0,1 1 1,-1-1-1,1 1 0,-1 0 0,1 0 1,-1-1-1,1 1 0,0 0 1,-1 0-1,1-1 0,-1 1 0,1 0 1,0 0-1,-1 0 0,1 0 1,-1 0-1,2 0 0,-1 0 17,-1 0-1,1 1 0,-1-1 1,0 0-1,1 0 0,-1 1 1,1-1-1,-1 0 1,0 1-1,1-1 0,-1 1 1,0-1-1,0 0 1,1 1-1,-1-1 0,0 1 1,1 0-1,-1 0 1,3 2 53,1 0-72,-1 1 1,1 0 0,-1 0-1,0 0 1,4 7-1,21 32 469,-23-33-477,-4-8 45,-1 0-1,1 0 1,0 0 0,0 0 0,0 0 0,1 0 0,-1 0 0,0 0 0,1-1 0,2 3-1,-2-2 6,0-1 0,0 1-1,0 0 1,0 0 0,-1 0-1,1 0 1,0 0 0,-1 0-1,2 2 1,-2-1-21,0-1-1,1 0 1,-1 0-1,1 0 1,0 0-1,-1 0 1,1 0-1,0-1 1,0 1-1,0 0 1,3 1-1,10 5 379,-13-7-403,0 0 1,-1 1-1,1-1 1,0-1-1,0 1 0,0 0 1,0 0-1,5 0 1,30 11 226,-10-8-99,1-1 0,33-2-1,-4-7 181,-45 5-294,-1-1 0,1-1 0,19-6 0,10-17 42,-37 24-6,0-1 0,0 0 1,0 0-1,-1 0 0,1-1 0,-1 1 0,0-1 0,0 0 0,0 0 0,-1 0 0,1 0 0,-1 0 0,3-9 0,-2 4-27,-1 0 0,0-1 1,-1 1-1,0-1 0,0-16 0,-2 23 7,1 1-1,-1-1 1,1 0-1,-1 1 1,0-1-1,0 1 1,0-1-1,-1 1 1,1 0-1,-1-1 1,1 1-1,-4-3 1,-22-23-319,25 28 297,0-1-1,1 0 1,-1 0-1,0 1 1,0-1 0,0 1-1,0 0 1,0 0-1,0-1 1,0 1 0,0 0-1,0 1 1,0-1-1,0 0 1,0 1 0,0-1-1,0 1 1,0-1-1,0 1 1,0 0 0,0 0-1,1 0 1,-1 0-1,-2 1 1,2 1 10,0 0 0,0 0 0,-1 0 0,0 0-1,-3 2 1,3-3 22,0 1-1,1 0 1,-1-1-1,1 1 1,-4 5-1,-46 84-164,50-88 186,1 0 0,0 0 0,0 0 0,0 1 0,1-1 0,-1 0 0,1 0-1,0 0 1,0 1 0,1-1 0,-1 0 0,1 0 0,0 0 0,0 0 0,0 0-1,1 0 1,-1 0 0,3 4 0,0-1 32,-3-5-30,0 0 1,0 0-1,1 0 0,-1 0 1,1 0-1,0-1 0,-1 1 1,1-1-1,0 1 0,0-1 0,0 0 1,3 2-1,9 7 93,19 13 145,-30-21-268,0 0 1,0-1-1,0 0 1,0 1-1,1-1 1,-1-1 0,0 1-1,0 0 1,6 0-1,-5-1 22,-1 0 0,1 1-1,-1 0 1,0-1 0,7 4 0,-7-3-17,1 0 0,0 0 0,-1 0 0,1 0 0,7 0 0,12-2 241,-1-2 0,38-8 0,-32 5 4,31-2 1,0 5-76,86-10-516,-143 12 345,1 1-328,0 0-1,0-1 0,1 0 0,-1 0 0,0 0 0,0 0 1,0 0-1,0-1 0,4-1 0,0-6-1560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27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177 550 3392,'3'-13'11440,"-10"15"-8881,-62 104 216,37-54-1966,-15 30 506,43-74-1222,0 1 0,1 0 0,0-1 0,0 1 0,1 1 0,0-1 0,-1 18 0,3-24-28,0 0 1,0 0-1,1 0 0,-1 0 1,1 0-1,0 1 0,0-2 1,2 6-1,-3-7-32,1 0-1,0 1 0,0-1 1,-1 0-1,1 0 1,0 0-1,0 0 0,0 0 1,0 0-1,0 0 1,0 0-1,0-1 0,1 1 1,-1 0-1,0-1 0,0 1 1,1-1-1,-1 1 1,0-1-1,1 1 0,-1-1 1,2 0-1,4 0 23,1 0 1,-1-1-1,0 0 0,0 0 0,1 0 0,-1-1 0,0 0 1,0-1-1,-1 0 0,1 0 0,0 0 0,-1-1 1,0 0-1,11-9 0,-3 1-45,0 0 1,0-1-1,-1-1 1,18-26-1,-13 12-131,24-50 0,-19 32 11,-23 46 101,0 0-1,0-1 0,0 1 0,0 0 1,0 0-1,0-1 0,0 1 1,0 0-1,0 0 0,0 0 0,1-1 1,-1 1-1,0 0 0,0 0 1,0 0-1,0-1 0,0 1 0,0 0 1,1 0-1,-1 0 0,0 0 1,0-1-1,0 1 0,1 0 0,-1 0 1,0 0-1,0 0 0,0 0 1,1 0-1,-1 0 0,0 0 0,0-1 1,0 1-1,1 0 0,-1 0 1,0 0-1,0 0 0,1 0 0,-1 0 1,0 0-1,3 11-166,-5 20 180,0-12 152,-1 0 4,1 0 1,1 30-1,2-44-111,-1 1 1,1-1-1,0 0 0,0 1 1,0-1-1,1 0 0,0 0 1,0 0-1,0 0 0,1 0 1,0 0-1,0-1 0,6 8 1,-8-11-28,0 0 1,0 0 0,0 0 0,0 0 0,0 0 0,0 0 0,0 0 0,1 0 0,-1-1-1,0 1 1,0 0 0,1-1 0,-1 1 0,1-1 0,-1 0 0,0 1 0,1-1 0,-1 0-1,1 0 1,-1 0 0,3 0 0,-1-1-10,-1 1 0,0-1 1,0 0-1,1 0 0,-1 0 0,0 0 0,0 0 0,0-1 1,0 1-1,0-1 0,0 1 0,1-3 0,3-3-43,-1 1 0,0-1-1,-1 1 1,1-2 0,-1 1-1,-1 0 1,5-11 0,-5 6-67,-1-1 0,0 1 1,0-1-1,-2 0 1,1 1-1,-1-1 0,-1 0 1,-2-12-1,2-2-521,1 27 607,0 0 0,0 0 1,0 0-1,0 0 1,0 0-1,0 0 1,1 0-1,-1 0 1,0 0-1,0 0 1,0 0-1,0 0 1,0 0-1,0 0 0,0 0 1,0 0-1,0 0 1,0 0-1,0 0 1,0 0-1,0 0 1,0 0-1,1 0 1,-1 0-1,0 0 0,0 0 1,0 0-1,0 0 1,0 0-1,0 0 1,0 0-1,0 0 1,0 0-1,0-1 1,0 1-1,0 0 0,0 0 1,0 0-1,0 0 1,0 0-1,13 11-58,-5-7 127,1 0 0,-1 0 0,1-1 0,0 0 0,0-1 0,13 2 0,56 4 150,-66-8-187,3 1 32,1-1 1,-1 0-1,1-1 0,23-5 0,-29 3-21,-1 1 0,0-2 0,0 1 0,0-1 1,-1 0-1,1-1 0,-1 0 0,12-10 0,-7 4 5,-1-1 0,0-1 0,-1 0 0,0 0 1,-1-1-1,-1-1 0,9-17 0,44-112 341,-53 121-307,8-26-14,-3 0 0,13-80 0,-24 104-273,-1-43 0,-2 63 115,-1-1-346,-3 7 143,-3 11 191,-3 15 305,-7 33 1,5-15 174,-31 154 479,30-132-738,-7 42 68,-38 173 693,53-263-789,3-11-32,0 1 0,0-1 0,0 1 0,1 8 0,27-51 219,-5-1-367,28-60 0,-44 84 119,25-57-156,-19 40 83,1 1 0,20-33 0,-31 59 43,-1 0 0,0 1 0,1-1 0,-1 0 0,1 1 0,-1-1 0,1 1 0,-1-1 0,1 0 0,0 1 0,-1-1 0,1 1 0,-1-1 0,1 1 0,0 0 0,0-1 0,-1 1 0,1 0 0,1-1 0,-2 1 7,1 0 0,-1 0 0,1 1-1,-1-1 1,1 0 0,-1 0 0,0 0-1,1 1 1,-1-1 0,0 0 0,1 1-1,-1-1 1,0 0 0,1 1-1,-1-1 1,0 0 0,0 1 0,1-1-1,-1 1 1,0-1 0,0 0 0,0 1-1,0-1 1,1 1 0,0 5 13,0-1-1,1 1 1,-2 0 0,1 5-1,1 78 338,6 56 103,-8-143-415,0 0 0,0 0 0,1 0 0,-1 0 0,1 0-1,-1 0 1,1 0 0,0 0 0,0 0 0,0 0 0,0 0 0,0 0-1,0-1 1,1 1 0,-1 0 0,0-1 0,1 1 0,-1-1 0,1 1 0,0-1-1,-1 0 1,1 0 0,0 0 0,0 0 0,0 0 0,0 0 0,0 0 0,0-1-1,0 1 1,0-1 0,0 1 0,0-1 0,0 0 0,0 0 0,0 0 0,4 0-1,2-2-8,-1 0 0,1 0 0,-1-1 0,1 0-1,-1 0 1,0-1 0,7-4 0,47-36-106,-40 27 33,47-41 98,-25 18-340,-36 34 228,2 1-275,-10 21 165,-2-1 193,1 0 1,1 0-1,0 0 0,1 1 1,1-1-1,4 27 0,-4-40-3,-1 1 0,1-1 0,0 0 0,0 0 0,0 0 0,0 0 0,0 0 0,1 0 0,-1 0 0,0 0 0,1-1-1,0 1 1,-1 0 0,1-1 0,0 0 0,3 3 0,-1-2 10,-1-1 0,0 0 0,0 1 0,1-1 0,-1-1 0,1 1 0,-1 0 0,1-1 0,-1 0 0,4 0 0,3 0 10,-1-2 0,0 1 0,0-1 0,0 0 0,0-1 0,0 0 1,10-5-1,-3 0-83,0 0 0,-1-1 0,0-1 0,-1-1 0,0 0 0,14-14 0,51-57-312,-88 98 216,1 1 1,-11 30-1,11-25 286,5-13-165,0 0 0,0 0 0,-2 11 1,5-17 17,0 0 1,0 0-1,-1 0 1,2 0-1,-1 0 1,0 0-1,1-1 1,-1 1-1,1 0 1,0 0-1,0 0 1,0 0-1,0-1 1,2 4-1,-2-5 16,0-1 0,0 1 0,-1 0 0,1-1 0,0 1 0,0 0 0,0-1 0,0 1 0,0-1 0,0 0-1,0 1 1,0-1 0,0 0 0,0 1 0,0-1 0,0 0 0,0 0 0,0 0 0,0 0 0,0 0 0,0 0 0,0 0 0,0 0 0,0-1 0,0 1 0,1-1-1,4 1 43,10-3-16,0 0-1,1-1 1,-1-1 0,-1-1-1,1 0 1,22-12-1,-21 10-64,-1-1 0,1-1-1,-2-1 1,1 0 0,-1 0-1,-1-2 1,24-25 0,8-18-152,56-88-1,24-73-91,-106 178 160,-2 0 1,24-78-1,-40 115 20,-2 3 53,-1 9-25,-59 185 567,-28 127-74,48-147 91,39-174-498,1 1-1,0 0 1,-1 0-1,1 0 1,0 0-1,0 0 1,0 0-1,0-1 1,0 1-1,1 0 1,-1 0-1,1 0 1,0 3-1,0-5-17,-1 1 0,0-1-1,1 0 1,-1 1-1,0-1 1,0 0 0,1 1-1,-1-1 1,1 0 0,-1 0-1,0 0 1,1 1 0,-1-1-1,0 0 1,1 0 0,-1 0-1,1 0 1,-1 0 0,1 0-1,-1 0 1,0 0 0,2 0-1,-1 0-2,1 0 1,-1 0-1,1-1 0,-1 1 0,1-1 1,-1 0-1,1 1 0,-1-1 1,2-1-1,14-10-216,-1-2 0,-1 1 0,0-2 0,21-26 0,-10 11 189,-24 28-3,0 0-1,0 0 1,0 0-1,0 0 1,1 1-1,-1-1 1,0 0 0,4-1-1,-5 3 21,0 0-1,0-1 1,0 1 0,0 0-1,0 0 1,0 0 0,0 0-1,0 0 1,0 0 0,0 0-1,0 0 1,0 0 0,-1 0-1,1 1 1,0-1-1,0 0 1,0 1 0,0-1-1,0 0 1,0 1 0,-1-1-1,1 1 1,0-1 0,0 1-1,-1 0 1,1-1-1,1 2 1,2 4 31,-1-1 1,1 1-1,-1 0 0,0 0 0,0 0 1,-1 0-1,3 11 0,9 21-88,5 6-930,-3-6-5155,-10-24 1598,-1 1 1511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27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14 9792,'-36'-13'4448,"22"18"-3872,9-5-288,5 3-288,-3-3-1568,6 0 864,7 5-3648,4 7 2400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31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1 2976,'3'0'8224,"-6"1"-7860,0 0 1,0 0 0,0 0-1,0 1 1,0-1 0,0 1 0,0-1-1,0 1 1,-4 4 0,-2 1 84,-3 0-185,0 1 1,1 0-1,1 1 1,-1 0-1,2 0 1,-1 1-1,1 0 1,0 1-1,-8 13 1,-12 30 745,1 0-1,-33 99 1,38-91-361,3 2 0,-19 107 0,30-104-451,4 1 0,2 0 1,4 1-1,10 77 1,-8-121-120,1 0 0,2-1 0,0 1 1,1-1-1,2-1 0,18 39 0,-22-54-292,0 0 0,0 0 0,1 0 0,0-1-1,0 1 1,1-2 0,0 1 0,0-1 0,15 11-1,-14-12-423,0-1-1,1 0 1,-1 0 0,1-1-1,0 0 1,0 0-1,0-1 1,0-1-1,17 2 1,42-2-2456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2:23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80 967 3072,'-5'-4'7736,"15"-3"-5670,2-7-1665,0-1 0,-1 0 0,-1 0 0,-1-2 0,9-17 0,-5 8-241,167-285 135,-100 176 135,-6 12-25,-69 113-765,-6 7 30,-13 11-206,-18 23 178,12-8 378,1 1-1,2 0 1,-25 44 0,-32 87 95,33-67-186,34-73 63,-113 249 112,37-77 771,58-145 90,16-30-315,5-10-135,3-10-80,3 4-414,1-1 0,-1 0-1,1 1 1,0-1 0,0 1 0,0 0 0,7-7 0,2-3-55,75-85 65,-71 83-61,1 2-1,0 0 1,38-23-1,117-49 58,-34 19 64,-114 52-18,-1 0 0,-1-1 1,30-28-1,-29 19-254,-22 25 183,-1 0 0,0 0 0,0 0 0,1 0 1,-1 0-1,0 0 0,0-1 0,1 1 0,-1 0 0,0 0 1,0 0-1,1-1 0,-1 1 0,0 0 0,0 0 1,0 0-1,0-1 0,1 1 0,-1 0 0,0 0 0,0-1 1,0 1-1,0 0 0,0 0 0,0-1 0,0 1 0,0 0 1,0-1-1,1 1 0,-1 0 0,0 0 0,0-1 0,-1 1 1,1 0-1,0-1 0,0 1 0,0 0 0,0 0 0,0-1 1,0 1-1,0 0 0,0 0 0,-1-1 0,-1 0-120,4 3-195,-2-2 298,-1 1 0,1-1 0,-1 1 0,1-1 0,0 1-1,-1-1 1,1 1 0,0 0 0,0-1 0,0 1 0,-1-1 0,1 1 0,0 0 0,0-1 0,0 1 0,0 1 0,0 0-23,-5 15-38,0 0 0,-1-1 0,-15 30 0,14-32 73,0 0-1,1 0 1,1 0-1,0 1 1,-3 20-1,7-34 19,1 0-1,0 0 0,0 0 1,0 0-1,-1 0 0,1 0 1,0 0-1,0-1 1,0 1-1,0 0 0,0 0 1,1 0-1,-1 0 0,0 0 1,0 0-1,1-1 1,-1 1-1,0 0 0,1 0 1,-1 0-1,1-1 0,-1 1 1,1 0-1,-1 0 1,1-1-1,0 1 0,-1 0 1,2 0-1,0-1 57,0 1 0,0-1-1,0 0 1,0 1 0,0-1-1,0 0 1,0 0 0,0-1 0,4 0-1,2 1-21,1-2 15,1 1-1,-1-2 1,0 1-1,0-1 1,0 0-1,-1-1 1,1 0-1,-1 0 1,15-11-1,3-5-45,37-36 1,-51 44-8,242-257 60,-201 210-3,-45 50-31,85-99 96,-76 87-141,-1-2 0,-1 0 0,13-26 0,-25 42 30,4-8-736,-9 12 326,-5 7 252,-7 5 1,0 1 0,1 1 0,1 0 0,0 1 0,-20 25 0,-42 71-47,54-73 166,1 1-1,1 0 1,2 2-1,2 0 0,1 0 1,2 1-1,2 0 1,-6 54-1,14-87 42,1 1 0,-1 0 0,1-1 0,1 1 0,-1 0-1,3 7 1,-3-12 6,1-1 0,-1 1 0,1-1 0,-1 0 0,1 1-1,0-1 1,0 1 0,-1-1 0,1 0 0,0 0 0,0 1 0,0-1-1,1 0 1,-1 0 0,0 0 0,0 0 0,1 0 0,-1 0-1,0-1 1,1 1 0,-1 0 0,1-1 0,-1 1 0,1-1 0,-1 1-1,1-1 1,-1 0 0,1 0 0,-1 0 0,4 0 0,2 0 104,1-1 1,-1 1-1,1-2 1,-1 1-1,0-1 1,14-5-1,38-23-28,-34 16-10,-16 10-100,-1-1 0,0 0 1,0 0-1,0-1 0,-1 0 1,1 0-1,-1-1 0,-1 1 1,9-12-1,62-110 136,-30 40-167,-14 24 89,76-110-1,-58 99-138,45-87 0,-89 150 60,-3 5 1,-3 5-5,0 1 0,0 0-1,0-1 1,0 1 0,-1-1-1,1 1 1,-1-1 0,1 1-1,-1-1 1,1 0 0,-1-2-1,0 4 18,0 0-1,0-1 0,0 1 1,0 0-1,0 0 0,0 0 1,0 0-1,0-1 0,0 1 0,0 0 1,0 0-1,0 0 0,0 0 1,0 0-1,0-1 0,0 1 1,-1 0-1,1 0 0,0 0 0,0 0 1,0 0-1,0 0 0,0-1 1,0 1-1,-1 0 0,1 0 1,0 0-1,0 0 0,0 0 0,0 0 1,0 0-1,-1 0 0,1 0 1,0 0-1,0 0 0,0 0 1,0 0-1,-1 0 0,1 0 0,0 0 1,0 0-1,-10 3-264,-6 6 185,-10 14-1,1 1 0,1 1 1,2 1-1,-27 39 0,27-31 67,1 0 0,2 2-1,1 0 1,3 1 0,0 1 0,3 0 0,1 0-1,2 2 1,1-1 0,-2 47 0,8-64-14,2 0 0,0 1 1,5 29-1,-2-16 187,-3-27-59,1 0 1,0 0-1,0 0 0,1 0 0,5 15 0,-6-22-68,0 0 0,1 0 0,-1-1 0,0 1 0,1 0-1,0 0 1,-1-1 0,1 1 0,0-1 0,0 1 0,0-1 0,0 0 0,3 2 0,0-2 48,0 0 1,0 0-1,0 0 0,0 0 1,0-1-1,0 1 0,0-1 1,-1-1-1,1 1 0,0-1 1,0 0-1,0 0 0,8-3 1,-6 2-30,11-5 156,-1 0 1,25-14-1,-17 7-135,49-34 177,-65 41-192,0-1 0,-1 1 1,0-1-1,0-1 0,12-17 0,-8 7-14,10-23-1,-18 36-30,-2-1 0,1 1 0,-1-1-1,0 1 1,-1-1 0,1 0 0,0-11-1,-2 17-12,0 0-1,0 0 1,0 0-1,0 0 0,0 0 1,0 0-1,0 0 1,0 0-1,-1 0 1,1 0-1,0 0 0,-1 0 1,1 0-1,-1 0 1,1 0-1,-1 0 1,1 0-1,-1 0 0,1 0 1,-1 1-1,0-1 1,0 0-1,1 0 1,-1 1-1,0-1 0,0 1 1,0-1-1,0 1 1,0-1-1,0 1 1,0-1-1,1 1 0,-1 0 1,-1-1-1,1 1 1,0 0-1,0 0 1,0 0-1,0 0 0,0 0 1,-1 0-1,-2 0-32,1 1 0,-1 0-1,0 0 1,1 0 0,-1 0-1,1 0 1,-1 1 0,1 0-1,-6 3 1,-8 8-11,1 1 0,1 0 0,0 1 0,1 1 0,0 0 0,1 1 0,1 1 0,1 0 0,-15 32 0,24-47 58,1 0 1,0 1-1,0-1 0,0 1 0,0-1 0,0 1 1,1-1-1,-1 1 0,1-1 0,0 1 1,0-1-1,1 1 0,-1 0 0,1-1 1,0 1-1,1 3 0,-1-5 26,0 0 0,0 0 0,0 0 0,0 0 0,0 0 1,1 0-1,-1 0 0,1 0 0,0 0 0,-1-1 0,1 1 0,0-1 0,0 1 0,0-1 0,0 0 0,0 0 0,0 0 0,0 0 1,1 0-1,-1 0 0,0 0 0,1-1 0,-1 1 0,0-1 0,4 0 0,11 0 64,1 0 0,28-6-1,-25 3-51,14-2 31,-1-2 1,0-2 0,0-1 0,42-18 0,-26 4-13,0-1 1,45-32 0,-47 25-225,54-47 0,-96 76 59,-9 8 14,-12 16-45,11-15 109,-114 163-239,113-163 284,2-1-7,0-1 0,0 1 0,0 0 0,0 0 1,1 0-1,-1 0 0,1 0 0,1 0 0,-1 1 0,0 6 0,2-11 3,0-1-1,0 1 0,0-1 0,0 1 0,0-1 0,0 1 0,0-1 0,0 1 1,0-1-1,0 0 0,0 1 0,1-1 0,-1 1 0,0-1 0,0 1 0,0-1 1,1 0-1,-1 1 0,0-1 0,1 1 0,-1-1 0,0 0 0,1 1 0,-1-1 0,1 0 1,-1 0-1,0 1 0,1-1 0,-1 0 0,1 0 0,-1 0 0,1 1 0,-1-1 1,1 0-1,-1 0 0,1 0 0,-1 0 0,1 0 0,-1 0 0,1 0 0,-1 0 1,1 0-1,-1 0 0,1 0 0,2-1 55,-1 0 0,1 1-1,-1-1 1,0 0 0,1 0 0,3-2 0,4-5 33,0 0 1,0-1-1,-1 0 1,0-1-1,0 0 1,7-12-1,-7 11-83,344-450-55,-340 444 24,0-2 1,-2 0-1,0 0 0,14-37 0,-25 56-5,0-1-1,1 1 1,-1 0-1,0-1 1,0 1-1,0-1 1,0 1-1,0-1 1,0 1-1,0-1 1,0 1-1,0-1 1,0 1-1,0 0 1,0-1-1,0 1 1,0-1-1,0 1 1,0-1-1,0 0 1,-1 1 5,1 0 1,0 0 0,-1 0 0,1 0 0,0-1 0,0 1 0,-1 0 0,1 0 0,0 0-1,-1 0 1,1 0 0,0 0 0,-1 0 0,1 0 0,0 0 0,-1 0 0,1 0 0,0 0 0,0 0-1,-1 1 1,1-1 0,0 0 0,-1 0 0,-24 14-327,15-7 316,-8 5-2,0 1 0,1 1 0,0 0 0,1 2 0,1 0 0,0 0 0,2 1-1,-16 25 1,17-22-4,2 0 0,0 1 0,2 0 0,-11 40 0,15-44 14,0 0 0,2-1 1,0 1-1,1 0 0,1 0 0,3 34 0,-1-43 55,0 1 0,0-1 0,1 0 0,0 0 0,0 0 0,1 0 0,0-1 0,0 1 0,1-1 0,0 0-1,0-1 1,1 1 0,-1-1 0,1 0 0,13 10 0,-9-9-180,0-1-1,1 1 1,0-2-1,0 0 1,0 0-1,1-1 1,-1 0-1,1-1 1,0 0-1,18 1 1,2 0-1033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2:23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92 7232,'-31'-48'3264,"31"36"-2848,-5 4 704,5 0-1216,10 8 32,3-7-288,9 7 192,14-8-544,4 8 384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2:27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168 435 2144,'4'-7'477,"-3"5"-105,0 0-1,0 0 1,1 0 0,-1 0-1,1 0 1,-1 0 0,1 1-1,0-1 1,-1 0-1,4-1 1,-14 13 4809,-6 16-4381,-2 3-648,-73 102 462,80-117-508,0 1 1,0 0 0,2 1-1,-11 24 1,19-39-41,-1 1 0,1-1-1,-1 1 1,1-1 0,0 1 0,0-1 0,-1 1-1,1-1 1,0 1 0,0-1 0,1 1 0,-1-1-1,0 1 1,1 1 0,-1-2-8,1-1-1,-1 1 1,1 0-1,-1 0 1,0-1-1,1 1 1,0-1-1,-1 1 1,1 0-1,-1-1 1,1 1-1,0-1 1,-1 0-1,1 1 1,0-1-1,-1 1 1,1-1-1,0 0 1,0 1-1,-1-1 1,1 0-1,0 0 1,0 0-1,0 0 1,-1 0-1,1 0 1,1 0-1,3 0 36,0-1-1,0 1 0,0-1 1,0-1-1,0 1 1,-1-1-1,1 1 1,0-1-1,-1-1 1,6-3-1,5-4 322,21-17-1,-29 21-390,12-10-16,-1-2 1,0 1 0,-2-2-1,0 0 1,-1-1-1,13-23 1,-27 40-241,-2 4-42,-2 6-22,-12 107-279,14-102 517,0 0 1,2 17-1,-1-26 103,0-1 0,0 1 0,1-1-1,-1 1 1,1 0 0,0-1 0,-1 1 0,1-1 0,0 1-1,1-1 1,-1 0 0,0 1 0,1-1 0,-1 0 0,1 0-1,0 0 1,2 2 0,-3-3 15,0 0 0,1-1-1,-1 1 1,0-1 0,1 1-1,-1-1 1,0 1 0,1-1 0,-1 0-1,1 0 1,-1 0 0,1 0 0,-1 0-1,0 0 1,1 0 0,-1 0-1,1-1 1,-1 1 0,0 0 0,1-1-1,-1 1 1,3-2 0,2-2 94,0 1 0,0-1 1,7-6-1,-6 4-80,9-7 16,0-1 0,-2-1 0,22-26 0,30-54-125,-54 74 38,-1 0-1,0-1 0,12-40 1,-22 58-52,-1 0 0,0-1 0,0 1 1,0 0-1,-1-1 0,1 1 0,-1 0 1,0-1-1,0 1 0,-1 0 0,-2-5 0,5 10-135,2 3 143,0-1 1,0 1 0,1 0-1,-1-1 1,1 0-1,0 0 1,5 3-1,2-2 88,0-1 0,0 0-1,1 0 1,-1-1 0,1-1-1,17 0 1,0-1 53,41-7-1,-52 4-38,1 0-1,-1-2 1,0 0-1,-1-1 1,1 0-1,26-15 0,-43 19-95,-1 2 22,0 8-330,0 0 294,-1 1 0,-1-1 0,-3 14 0,-2 9-92,-6 38 20,7-43 148,2 1-1,0 1 1,2-1-1,1 43 1,1-65 35,1 1 0,-1-1 0,1 0 0,0 1 0,1-1 0,3 10 0,-4-15-36,-1 1 0,1 0 0,0 0 0,-1 0 0,1-1 0,-1 1 0,1 0 0,0 0 1,0-1-1,-1 1 0,1-1 0,0 1 0,0-1 0,0 1 0,0-1 0,-1 1 0,1-1 1,2 1-1,-2-1 10,1 0 0,0 0 0,-1 0 0,1-1 0,0 1 0,-1 0 0,1-1 0,-1 1 0,1-1 0,-1 1 0,1-1 0,-1 0 0,1 1 0,2-3 0,17-12 124,-1-1 1,21-22-1,-1 2-77,343-322 243,-359 333-338,-2-1-1,0-1 0,-1-1 0,-2 0 1,-1-2-1,16-36 0,-32 62-22,0 0-27,0 1-1,-1 0 1,0-1-1,0 1 1,1-1 0,0-6-1,-3 10 42,0 0 0,1 0-1,-1 1 1,1-1-1,-1 0 1,1 0 0,-1 1-1,0-1 1,1 0-1,-1 1 1,1-1 0,-1 0-1,1 1 1,0-1-1,-1 0 1,1 1 0,-1-1-1,1 1 1,-1 0-1,-20 28-137,-29 31 0,36-43 48,-14 17 66,1 1-1,-31 58 0,-30 86-31,61-124 173,16-36-44,-9 24 0,-19 57-3,33-85-77,4-13 35,1 1-1,0 0 1,0 0 0,1 0-1,-1 0 1,0-1-1,1 6 1,-10 11 117,10-16-84,0-3-40,0 0 1,0 1-1,1-1 1,-1 0 0,0 1-1,0-1 1,0 0-1,0 1 1,0-1 0,0 0-1,0 1 1,0-1 0,0 0-1,0 1 1,0-1-1,-1 1 1,1-1 0,0 0-1,0 1 1,0-1-1,0 0 1,0 0 0,-1 1-1,1-1 1,0 0-1,0 1 1,-1-1 0,1 0-1,0 0 1,-1 1-1,39-3 1191,-25 0-1120,0 0 0,0-1 1,-1-1-1,1 0 0,-1-1 1,0 0-1,0 0 0,-1-2 1,1 1-1,-1-1 0,-1-1 1,15-13-1,0-2-88,-2-1 0,-1-1 0,30-42 0,8-21 4,-22 31 101,75-87 0,17-9-113,-114 133 23,0 2-158,-12 12-57,-5 6-131,-4 3 236,-9 6 33,1-1 1,0 1-1,1 1 0,-13 13 0,8-5 41,2 2 0,1 0 1,0 1-1,1 0 0,-10 25 0,-41 118-31,60-153 74,-86 240-4,87-242 196,0 0-1,0 0 0,0 0 0,-1 16 0,4-25-188,0 0-1,0 0 0,0 1 1,0-1-1,0 0 0,0 0 0,0 0 1,0 0-1,0 0 0,0 0 1,0 0-1,1 0 0,-1 0 1,0 1-1,0-1 0,0 0 0,0 0 1,0 0-1,0 0 0,0 0 1,0 0-1,0 0 0,0 0 1,0 0-1,0 0 0,1 0 0,-1 0 1,0 0-1,0 0 0,0 0 1,0 0-1,0 0 0,0 0 0,0 0 1,0 0-1,1 0 0,-1 0 1,0 0-1,0 0 0,0 0 1,0 0-1,0 0 0,0 0 0,0 0 1,0 0-1,0 0 0,1 0 1,-1 0-1,0 0 0,0 0 1,0 0-1,0 0 0,0 0 0,0 0 1,0 0-1,0 0 0,0-1 1,0 1-1,0 0 0,0 0 1,0 0-1,1 0 0,8-8 192,-5 4-142,7-7 38,-1 0-1,0-1 1,9-14 0,6-8-69,4-4-109,-9 11 62,39-40 0,-14 26-415,-45 41 429,1 0 0,-1 0 1,0 0-1,0 0 0,0 0 0,1 0 1,-1 0-1,0 0 0,0 0 1,1 1-1,-1-1 0,0 0 1,0 0-1,0 0 0,1 0 0,-1 0 1,0 0-1,0 0 0,0 1 1,1-1-1,-1 0 0,0 0 1,0 0-1,0 1 0,0-1 0,0 0 1,1 0-1,-1 0 0,0 1 1,0-1-1,0 0 0,0 0 1,0 1-1,0-1 0,0 0 0,0 0 1,0 0-1,0 1 0,0-1 1,0 0-1,0 0 0,0 1 1,0-1-1,0 1 0,2 14-144,-2-14 149,1 26-131,-4 34-1,2-40 149,0 0 0,1 0 0,5 33 0,-5-49-1,1-1 1,0 0-1,1 1 1,-1-1-1,1 0 1,0 0-1,0 0 0,0 0 1,0 0-1,1-1 1,-1 1-1,7 6 0,-5-7 40,0 0 0,0 0-1,1-1 1,-1 1-1,1-1 1,-1 0-1,1 0 1,0 0 0,-1-1-1,1 0 1,7 1-1,2 0-2,0-1-1,0-1 0,0 0 1,1-1-1,24-5 0,-24 3-1038,-1 0 0,26-11-1,-31 10 30,-1-1 0,0 1-1,9-8 1,-9 6-36,15-7-950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2:27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21 6048,'-22'-12'1952,"25"10"81,7 1-1117,-3 0-628,64-4 1345,83 5-1,-67 1-1393,132-1-1076,-195 1-1259,0 3 592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2:27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28 5152,'-18'-20'2336,"23"20"-2048,-2-5-416,7 5 0,12-3-448,4 3 320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2:3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37 2144,'-1'0'185,"1"0"1,0 0-1,0 0 1,-1 0-1,1 0 0,0 0 1,-1 0-1,1 0 1,-1 0-1,1 0 0,0 0 1,-1 0-1,1 0 1,0 0-1,-1 0 0,1 0 1,0 0-1,0 0 1,-1 0-1,1 1 0,0-1 1,-1 0-1,1 0 0,0 0 1,0 1-1,-1-1 1,1 0-1,0 0 0,0 1 1,-1-1-1,1 0 1,0 0-1,0 1 0,0-1 1,0 0-1,-1 1 1,1-1-1,0 0 0,0 1 1,0-1-1,0 0 1,0 1-1,0-1 0,0 0 1,0 1-1,0-1 1,0 0-1,0 1 0,-1 5 2450,-2 2-3832,-6 5 1441,1 0-1,1 0 0,0 0 0,-9 27 1,-14 70 214,21-69-251,-56 211 1074,57-232-1156,-1-1 1,-1 0 0,-1-1-1,-1 0 1,-17 20-1,5-5-14,20-28-65,0 0 0,0 0 0,-1 0 0,0-1 0,1 1 0,-1-1 0,-11 7 0,6-5 59,1 1 0,-13 12-1,21-18 167,3-11 1704,-1 8-1882,-1-1 0,1 1 0,0-1 0,0 1 0,0 0 0,0-1 0,0 1 0,0 0 0,1-1 0,-1 1 0,1 0 0,3-3 0,27-28-90,-19 21 1,126-140-302,-90 97 153,-31 35 101,-9 8-27,20-17-1,-24 25-17,-5 3 72,0 0-1,1 1 1,-1-1 0,0 1-1,1-1 1,-1 1-1,1-1 1,-1 1-1,1 0 1,-1-1-1,1 1 1,0-1-1,-1 1 1,1 0-1,-1 0 1,1-1 0,0 1-1,-1 0 1,1 0-1,-1 0 1,1 0-1,1 0 1,1 3 10,-3-2 5,1-1 0,-1 1 0,1-1 0,-1 1 0,0 0 0,1-1 0,-1 1 0,0-1 0,0 1 0,1 0 0,-1-1 0,0 1 0,0 0 0,0-1 0,0 1 0,1 0 0,-1 0 0,4 16-403,-3-15 403,0 0 1,0 0 0,-1 0-1,1 0 1,0 1 0,-1-1-1,0 3 1,-6 75-298,5-73 328,0 0-1,0 1 1,0-1-1,-1 0 1,-4 11-1,2-9-69,2 0 0,-5 19 0,6-14-25,0 1 86,-6 23 0,4-30-31,2-7 18,1 1 0,-1-1 1,1 0-1,-1 0 0,1 0 0,0 1 0,-1-1 0,1 0 0,0 0 0,0 1 0,0-1 0,0 0 1,0 0-1,0 2 0,5 21-23,-3-19 148,-2-5-131,0 0 0,0 0 0,0 1 0,0-1 0,0 0 0,0 0 0,0 0 1,0 0-1,0 1 0,0-1 0,0 0 0,0 0 0,0 0 0,1 0 0,-1 0 0,0 1 1,0-1-1,0 0 0,0 0 0,0 0 0,0 0 0,1 0 0,-1 0 0,0 0 0,0 0 0,0 1 1,0-1-1,1 0 0,-1 0 0,0 0 0,0 0 0,0 0 0,0 0 0,1 0 0,17 10 58,-7-8 16,1-1 0,-1-1 0,1 0 0,-1 0-1,1-1 1,-1 0 0,14-4 0,79-28 332,-52 15-240,-32 12-91,0-1 0,-1-1 0,0-1 0,-1 0-1,34-24 1,-45 28-61,-1-1-1,0 1 1,0-2 0,0 1-1,-1 0 1,0-1 0,6-11-1,-8 13-19,0-1-1,-1 1 1,0-1 0,0 0-1,-1 0 1,1 0-1,-1 1 1,-1-2-1,1 1 1,-1 0-1,0-9 1,-1 12-24,1 0-1,-1-1 1,1 1 0,-1-1 0,0 1-1,-1 0 1,1 0 0,0 0 0,-1 0-1,0 0 1,0 0 0,0 0 0,-3-4-1,4 6 2,-1 0-1,1-1 1,-1 1 0,1 0-1,-1 0 1,1 0-1,-1 1 1,1-1 0,-1 0-1,0 1 1,0-1-1,1 1 1,-1-1 0,0 1-1,0 0 1,1 0-1,-1-1 1,0 1-1,0 1 1,0-1 0,1 0-1,-1 0 1,0 1-1,0-1 1,1 1 0,-1-1-1,-3 3 1,-4 1-23,1 1 0,0 1 0,0 0 0,0 0 0,-11 11 0,-33 42 10,31-32-79,1 0 0,2 2 0,-17 35 0,34-63 107,-1 4 4,-1 0 1,1 0-1,1 0 0,-3 7 1,4-10 18,0-1 1,0 1 0,0-1-1,-1 0 1,2 1-1,-1-1 1,0 1-1,0-1 1,0 0-1,1 1 1,-1-1 0,0 0-1,1 1 1,-1-1-1,1 0 1,0 0-1,0 0 1,-1 1 0,1-1-1,0 0 1,0 0-1,1 1 1,1 0 20,-1 0-1,1 0 1,-1 0 0,1 0 0,0-1 0,0 0 0,-1 1 0,1-1-1,0 0 1,0 0 0,0-1 0,0 1 0,7 0 0,18 0 127,0-1 1,32-3 0,-16-1-123,-16 3 38,1-2 1,-1-1 0,0-1-1,-1-2 1,1 0 0,30-14-1,-46 14-41,1 0 0,-1-1 0,0 0 0,14-13 0,-11 9 5,3-4-10,-1 0 1,27-34-1,24-41 104,-54 72-98,53-81 15,-40 58-29,135-211-15,-109 166-234,-53 87 218,1-1 1,-1 1-1,0-1 0,0 1 1,1-1-1,-1 1 0,0-1 1,0 1-1,1-1 0,-1 1 1,0-1-1,0 1 0,0-1 1,0 1-1,0-1 0,0 1 1,0-1-1,0 0 0,0 1 1,0-1-1,0 1 1,0-1-1,0 1 0,0-1 1,-1 1-1,1-1 0,0 1 1,0-1-1,-1 1 0,1-1 1,0 1-1,-1-1 0,1 1 1,0-1-1,-2 0 0,1 1-12,0 0 0,0 0-1,0-1 1,0 1 0,0 0-1,0 0 1,0 0 0,0 0-1,0 0 1,0 0 0,-1 1 0,1-1-1,0 0 1,0 1 0,0-1-1,0 0 1,0 1 0,-1 0-1,-22 11-211,9-4 161,0 0-1,1 0 1,0 2-1,-16 12 0,21-14 52,-7 6-12,0 1 0,-17 21 0,15-10 26,0 1 0,2 0-1,1 1 1,-20 54 0,-27 124-261,53-176 261,6-17 77,-11 42-95,13-49 30,0 0-1,1 0 1,-1 0-1,1 0 1,0 0-1,2 10 1,0 1 178,-3 3-69,1-19-98,0-1-1,0 1 0,0 0 1,1 0-1,-1 0 1,0 0-1,0 0 1,1 0-1,-1 0 0,1 0 1,-1-1-1,1 1 1,-1 0-1,1 0 1,-1 0-1,1-1 0,0 1 1,-1 0-1,1-1 1,0 1-1,0-1 1,-1 1-1,1-1 1,0 1-1,0-1 0,0 1 1,0-1-1,0 0 1,0 1-1,1-1 1,4 1 40,0 0 1,-1 0 0,1-1 0,6 0 0,-7 0 75,32-1 137,0-2 0,36-6-1,-45 3-149,46-14 0,-61 15-95,-1 0-1,1-1 1,-1-1-1,0 0 1,18-14-1,-2 0 30,-17 13-39,0 1 0,-1-1 1,0-1-1,-1 0 0,0 0 0,0-1 0,-1 0 0,8-13 0,-13 17-68,0 0 0,0-1 0,0 0 0,-1 1 0,3-14 0,-11 28-323,3 7 155,2-11 191,0 0 1,0 0-1,0 0 0,-1 0 0,-2 6 0,-2 2 9,1 1 0,0-1-1,1 1 1,1 0 0,-3 21 0,5-31 30,-4 18-64,3-11 69,0 0-1,-1 16 1,3-22-7,0-1 1,1 0-1,0 1 1,0-1-1,0 0 1,0 0-1,1 0 1,-1 0 0,1 0-1,3 5 1,0 0 153,-4-8-155,-1 1 0,0-1 0,0 1 1,1-1-1,-1 1 0,0-1 0,1 1 1,-1-1-1,1 0 0,-1 1 0,1-1 0,-1 1 1,1-1-1,-1 0 0,1 0 0,-1 1 1,1-1-1,-1 0 0,1 0 0,-1 1 1,1-1-1,-1 0 0,1 0 0,0 0 0,-1 0 1,1 0-1,0 0 0,4 0 40,1 2-10,0-1 0,1 0 0,-1 0 0,1-1-1,-1 0 1,1 0 0,-1-1 0,1 1 0,-1-1 0,1-1 0,-1 1 0,0-1 0,0-1-1,0 1 1,0-1 0,0 0 0,8-5 0,61-38 308,-60 37-321,4-3-14,-1 0 0,0-1-1,20-19 1,0-5 67,65-71-114,-94 100-57,-8 7 69,1 0 0,-1 0 1,0 0-1,0 1 0,0-1 1,0 0-1,0-1 0,0 1 0,0 0 1,0 0-1,0-2 0,-1 0-77,1 6 22,-3 5-110,-2-2 146,0 0 1,0 0-1,1 1 0,0-1 0,0 1 0,-3 13 0,3-10 74,-28 67-271,22-56 213,6-12 43,-1-1 0,1 1-1,0 1 1,1-1-1,0 0 1,-1 14-1,3-21-1,0-1-1,0 0 0,0 0 0,0 1 1,0-1-1,1 0 0,-1 0 1,0 1-1,1-1 0,-1 0 0,1 0 1,-1 0-1,1 0 0,0 1 0,-1-1 1,1 0-1,0 0 0,0 0 1,0 0-1,0-1 0,-1 1 0,1 0 1,2 1-1,-1-1 32,0 0 1,1 0-1,-1-1 1,1 1 0,-1 0-1,1-1 1,-1 1-1,1-1 1,-1 0-1,6 0 1,1-1 43,0 0 1,-1-1 0,1 0-1,-1 0 1,16-7-1,-8 1-30,-1 0-1,1-2 0,-1 0 1,22-20-1,-22 15-84,0 0 1,-2-1-1,21-31 0,-26 36 38,-1-1-1,0 0 1,-1-1-1,7-18 0,-10 21-391,-2 12 124,-4 19-25,2-15 216,-6 25-121,-10 34 1,-4 14 192,20-75 7,0 0-1,1 0 1,-1 0-1,1 1 1,1 6 0,-1-10-7,0 0 1,0 1-1,0-1 1,1 0-1,-1 0 1,1 0-1,-1 0 1,1 1-1,-1-1 1,1 0-1,0 0 1,-1 0-1,1 0 1,0 0 0,0 0-1,0-1 1,0 1-1,0 0 1,-1 0-1,2-1 1,-1 1-1,0 0 1,0-1-1,0 1 1,1 0-1,1-1 67,0 1-1,1-1 1,-1 1-1,0-1 1,0 0-1,0 0 1,1-1-1,-1 1 1,0-1-1,0 1 1,0-1-1,0 0 1,0 0-1,0 0 1,5-3-1,5-4-45,-1 1 0,13-11 0,-19 13 39,15-12-7,23-23 0,-28 23-74,2 2 0,23-18 0,-19 18-19,-3 2 20,24-13 0,-37 23-41,0 0 0,0 1 1,0-1-1,1 1 0,-1 1 1,1-1-1,-1 1 0,12 0 1,-16 1 51,0 0 0,0 0-1,-1 0 1,1 0 0,0 0 0,-1 1 0,1-1 0,0 1 0,-1-1 0,1 1 0,0 0 0,-1 0 0,1-1 0,-1 1 0,0 0 0,1 0 0,-1 0 0,0 1-1,2 1 1,-1-1 3,-1 0 0,0 0 1,0 0-1,0 0 0,0 1 0,0-1 0,0 0 0,-1 1 0,1-1 0,-1 1 0,1-1 0,-1 3 0,0 3-19,-1-1 0,1 1 0,-1-1 0,-1 1 0,1-1 0,-1 0 0,0 0 0,-4 7 0,-2 1 18,0-1 1,-12 16-1,-2 3 232,22-33-200,-1 1 0,1 0-1,-1-1 1,1 1 0,0 0 0,-1-1 0,1 1-1,0 0 1,0 0 0,-1-1 0,1 1 0,0 0-1,0 0 1,0-1 0,0 2 0,0-2-5,0 1 0,0-1 1,1 0-1,-1 0 0,0 0 0,0 1 1,0-1-1,0 0 0,1 0 0,-1 0 1,0 0-1,0 0 0,0 1 0,1-1 1,-1 0-1,0 0 0,0 0 0,1 0 1,-1 0-1,0 0 0,0 0 0,1 0 1,-1 0-1,0 0 0,0 0 0,1 0 1,-1 0-1,0 0 0,1 0 0,24-7 644,-22 6-748,99-45-48,15-7 52,-113 51 26,1 1 0,-1-1 0,0 1 0,1 0-1,-1 0 1,1 0 0,0 0 0,-1 1 0,1 0 0,0 0 0,-1 0 0,9 2 0,-12-2 42,-1 1 1,1-1-1,-1 0 1,1 0-1,-1 1 1,1-1-1,-1 0 1,0 1-1,1-1 1,-1 0 0,1 1-1,-1-1 1,0 1-1,1-1 1,-1 1-1,0-1 1,1 1-1,-1-1 1,0 1-1,0-1 1,0 1-1,0-1 1,1 1-1,-1-1 1,0 1-1,0 0 1,-2 15-23,1-12 16,0 1 11,1 1-3,-1-1-1,0 0 1,0 0-1,0 1 0,-1-1 1,0 0-1,0 0 0,0 0 1,-6 8-1,7-11 8,-1 1 1,1 0-1,0-1 1,0 1-1,0 0 1,1-1-1,-1 1 1,0 3-1,1-3 56,-1 0 0,1 0-1,-1-1 1,0 1 0,0-1 0,-1 5 0,56-37 1155,-36 17-1234,-1-1-1,-1 0 0,18-20 0,7-7 28,-26 26-9,-9 9-34,0 0 1,0 0 0,1 1 0,11-8 0,-18 13 24,1 0 1,-1-1-1,1 1 1,-1 0-1,1 0 1,-1 0-1,1 0 1,-1 0-1,1 0 1,-1-1-1,1 1 1,-1 0-1,1 1 1,-1-1-1,1 0 1,-1 0-1,1 0 1,-1 0-1,1 0 1,-1 0-1,1 1 1,-1-1-1,1 0 1,-1 0-1,0 1 1,1-1-1,-1 0 1,1 1-1,-1-1 1,0 0-1,1 1 1,-1-1-1,0 0 1,1 1-1,-1-1 1,0 1-1,0-1 1,1 1-1,-1-1 1,0 1-1,0-1 1,0 1-1,0-1 1,0 1-1,0-1 0,0 1 1,0-1-1,0 1 1,0 0-1,0 25-198,-4-3 202,-4 24 46,8-44 8,0 1 0,0 0 0,0 0 0,0 0 0,0 0 0,1 0 0,0 0 0,2 7 0,-2-9-19,0-1 1,0 1-1,1 0 0,-1-1 1,0 1-1,1 0 1,0-1-1,-1 0 1,1 1-1,0-1 1,-1 0-1,1 0 0,0 0 1,0 0-1,0 0 1,0 0-1,0-1 1,0 1-1,0-1 1,3 1-1,6 1 115,0-1 1,19-1-1,-22 0-126,49-3-1687,-20-1-2668,-23 3 2337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2:36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69 7712,'-42'-45'3520,"39"34"-3072,-2 2-320,10 9-160,-5-3-384,8 3 192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4:22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13 1472,'0'0'1925,"-5"1"-1343,2 2-543,0-1 0,-1 1 0,1-1 1,0 1-1,-1-1 0,1 0 1,-1-1-1,0 1 0,-4 1 0,-13 7 91,-35 19 1529,14-4-875,23-15-451,16-8-274,1 0 0,-1-1 1,0 1-1,0-1 0,0 0 1,1 0-1,-1 0 0,0 0 1,-1 0-1,1-1 0,0 1 0,-4-1 1,-7 5-30,12-2-194,10-2 4,57 8-42,-27-9 314,69-9 0,-75 4-74,40-6 135,103-31 0,2-21-35,-166 58 7,-9 1 152,-3 3-293,0 1 0,0-1 0,0 1 0,0 0 0,0 0-1,0-1 1,0 1 0,1 0 0,-1 0 0,0 0 0,0 0 0,0 0 0,0 0 0,0 0 0,0 0 0,0 0-1,-1 1 1,-398 80 124,306-61 448,-45 11-197,129-29-253,0 0-1,0-1 1,0 0-1,-14-2 1,8 1 174,16 0-273,19 0-369,22 0 313,66-9 0,21-8 23,15-3-52,-72 10 68,-1 3 1,83 3 0,-130 6 6,7-1 307,-34 1-244,-4 1-128,-36-3 495,12-1-535,0 1-1,-31 5 0,14 2-348,-36 6-2651,75-12 2949,9-1 225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2:37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270 551 1664,'3'-2'208,"-3"2"-176,1 0-1,-1-1 1,1 1 0,-1 0 0,1 0 0,-1-1-1,0 1 1,1 0 0,-1-1 0,0 1 0,1 0-1,-1-1 1,0 1 0,1-1 0,-1 1 0,0-1-1,0 1 1,0 0 0,1-1 0,-1 1-1,0-1 1,0 1 0,0-1 0,1-2 1757,6 5 3552,-17-2-1394,2 1-3734,-1 0 1,1 1-1,-1-1 1,1 2-1,-11 3 1,-43 20 0,52-22-163,-14 7 33,-40 19 6,59-27-71,-1 1 0,1 0 0,-1 0 1,1 0-1,0 0 0,1 1 0,-1 0 1,-4 6-1,9-10 17,-1 0 0,0 0 1,1-1-1,-1 1 0,0 0 0,1 0 1,-1 0-1,1 1 0,0-1 0,-1 0 1,1 0-1,0 0 0,0 0 1,-1 0-1,1 0 0,0 0 0,0 1 1,0-1-1,0 0 0,1 0 0,-1 0 1,0 0-1,1 2 0,0-1 34,0-1 0,0 0 0,0 0 0,0 0-1,0 1 1,1-1 0,-1 0 0,0-1 0,1 1 0,-1 0 0,0 0-1,1 0 1,-1-1 0,4 2 0,2-1 118,-1 1 1,2-1-1,-1 0 1,0 0-1,0-1 1,9 0-1,-6-1-82,0-1 1,0 0-1,0-1 0,0 0 0,0-1 1,-1 0-1,1 0 0,-1-1 1,17-11-1,-20 11-102,0 1-1,0-1 1,0 0 0,-1-1-1,0 0 1,0 0 0,0 0 0,-1 0-1,0 0 1,0-1 0,-1 0-1,1 0 1,3-13 0,-7 19-28,0 1 0,1-1 1,-1 1-1,0-1 0,0 1 1,0-1-1,0 1 0,1-1 0,-1 0 1,0 1-1,0-1 0,0 1 1,0-1-1,0 1 0,-1-1 1,1 1-1,0-1 0,0 1 0,0-1 1,-1 0-1,-5 7-427,-10 19 77,14-21 353,0 0 0,0 0 1,1 0-1,-1 0 0,1 0 0,0 1 0,-1 5 0,2-9 40,0 1-1,0-1 0,0 0 0,0 0 0,0 0 1,0 1-1,0-1 0,1 0 0,-1 0 1,0 0-1,1 0 0,-1 1 0,1-1 0,-1 0 1,1 0-1,0 0 0,-1 0 0,1 0 0,0 0 1,0-1-1,0 1 0,0 0 0,-1 0 0,1 0 1,0-1-1,0 1 0,0 0 0,1-1 0,-1 1 1,0-1-1,2 1 0,0 0 82,1 0-1,-1-1 0,0 0 1,1 1-1,-1-1 1,1 0-1,-1 0 0,1-1 1,-1 1-1,7-3 1,32-13 438,-28 10-421,21-10 0,0-1-1,-2-2 0,0-1 0,-1-2 0,-1-1 0,42-41 1,-28 18 21,-3-1 0,-1-3 0,37-60 0,-18 12-128,-24 37 17,-24 37 8,-10 20-44,0 0 0,0-1 0,0 1-1,5-5 1,-17 24-145,1-1 1,0 1-1,1 1 0,1-1 0,0 1 0,-8 32 0,-2 27 201,3 0-1,3 1 1,-2 113 0,14-166 154,1 0-1,4 24 1,1-25-1160,0-8-2743,-7-15 3612,0 1 0,4-20-13356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2:38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81 6656,'-7'-24'2144,"6"24"-2125,1 0 0,0 0 0,0-1 0,0 1 0,0 0 0,0 0 0,0 0 0,0-1 0,0 1 0,0 0 0,0 0 0,0 0 0,0-1 0,0 1 0,0 0 0,0 0 0,0 0 0,0-1 0,0 1 0,0 0 0,0 0 0,0 0 0,0 0 0,0-1 0,0 1 1,0 0-1,0 0 0,0 0 0,0 0 0,0-1 0,1 1 0,-1 0 0,0 0 0,0 0 0,0 0 0,0 0 0,0-1 0,1 1 0,-1 0 0,0 0 0,0 0 0,0 0 0,1 0 0,7-5 410,1 0 0,0 1 0,0 0 0,0 1 0,0 0 0,1 0 0,12-1 0,77-7 1642,-68 8-1857,46-2 232,149 10-1,-214-4-610,33 3-370,-40-3-36,-1-1 0,0 1-1,0 1 1,0-1 0,-1 0 0,1 1 0,0 0 0,5 3 0,4 7-1674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2:41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309 252 2976,'-2'-2'163,"-7"-9"1120,9 10-1218,0 1 0,0 0 0,0 0 0,0 0 0,0-1 0,0 1 0,-1 0 1,1 0-1,0 0 0,0 0 0,0-1 0,-1 1 0,1 0 0,0 0 0,0 0 0,0 0 0,-1 0 0,1 0 0,0 0 0,0 0 0,-1-1 0,1 1 0,0 0 0,0 0 0,0 0 0,-1 0 0,1 0 0,0 0 0,0 0 0,-1 0 0,1 1 0,0-1 0,0 0 0,-1 0 0,0 0 144,1 0-1,-1 0 1,1 0-1,-1 0 0,0 0 1,1 0-1,-1 0 0,0 0 1,1 0-1,-1 0 1,1 0-1,-1 0 0,0 0 1,1-1-1,-1 1 0,1 0 1,-1 0-1,1-1 1,-2 0-1,-4-1 2606,-2 3 2556,31-22-3711,-15 12-1474,1 0 0,-2 0 1,9-12-1,1-3-116,2 0 337,-1-2-1,23-42 0,-36 53-285,-5 9-157,-5 8-62,-1 5 74,0 1 1,0 0-1,1-1 0,1 2 0,-8 16 0,-5 19 324,-22 92-1,20-63-175,-35 171 421,43-184-325,9-51-161,2-8-50,-1 1-1,1-1 1,0 0 0,0 0 0,0 0 0,0 0 0,0 0 0,0 1-1,0-1 1,0 0 0,0 0 0,0 0 0,0 0 0,1 2 0,-1-3 13,1 0 1,-1 1-1,0-1 1,0 1 0,0-1-1,0 0 1,0 1-1,0-1 1,0 0-1,1 1 1,-1-1 0,0 1-1,0-1 1,-1 0-1,1 1 1,0-1-1,0 1 1,0-1 0,0 0-1,0 1 1,0-1-1,0 0 1,-1 1 0,1-1-1,0 1 1,0-1-1,-1 0 1,1 0-1,0 1 1,0-1 0,-1 0-1,1 1 1,0-1-1,-1 0 1,1 0 0,0 0-1,-1 1 1,1-1-1,0 0 1,-1 0-1,0 0 1,-15 5-139,-18 2 102,0 1 1,0 2-1,-35 15 0,56-19 36,-12 4-172,16-5 249,104-6-150,148 5 280,-220-3-176,-16-1-95,0 0 1,1 1 0,10 2 0,-12-2-284,-1-1-3863,9-1-3226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2:42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294 542 2240,'-6'-11'4896,"3"1"1136,2 10-5909,1-1 1,-1 1-1,1 0 1,-1-1-1,0 1 1,1-1-1,-1 1 1,0 0-1,1-1 1,-1 1-1,0 0 1,0 0-1,1 0 1,-1 0-1,0-1 1,0 1-1,1 0 1,-1 0-1,0 0 1,0 1-1,1-1 1,-1 0-1,0 0 1,0 0-1,1 0 0,-2 1 1,-23 8 1369,19-6-1222,-18 8 732,-38 25 1,5-3-451,11-7-511,41-23-45,0 1 1,1-1-1,-1 1 1,1 0-1,0 0 1,0 0-1,-3 6 0,6-9 13,0 0-1,0 0 0,1 1 1,-1-1-1,1 0 0,-1 0 1,1 0-1,0 0 1,-1 1-1,1-1 0,0 0 1,0 0-1,0 1 0,-1-1 1,1 0-1,1 0 0,-1 1 1,0-1-1,0 0 0,0 0 1,1 1-1,-1-1 1,1 0-1,-1 0 0,1 0 1,0 2-1,0-2 47,1 1-1,-1-1 1,0 0 0,1 0-1,-1 0 1,1 0-1,-1 0 1,1 0 0,-1 0-1,1-1 1,0 1 0,-1-1-1,1 1 1,0-1 0,0 1-1,-1-1 1,1 0-1,0 0 1,2 0 0,3 0 36,0-1 0,0 0 0,-1-1 0,1 1 0,0-1 0,-1 0 1,1-1-1,-1 0 0,0 0 0,0 0 0,0-1 0,0 1 0,7-7 1,3-4 88,0-1 1,26-32-1,-17 18-351,-25 26-597,-3 7 440,-1 13 42,-2 10 5,3-20 311,1-1 0,0 1 0,1 0 0,0 0 0,0 0 0,0 0 0,1 0 0,0 0 1,0 0-1,1 0 0,0 0 0,0 0 0,1 0 0,-1 0 0,2 0 0,4 12 0,-6-18 2,-1-1 0,1 1-1,0 0 1,-1 0 0,1 0 0,0 0 0,0 0-1,0-1 1,-1 1 0,1 0 0,0-1 0,0 1 0,0-1-1,0 1 1,0-1 0,0 1 0,0-1 0,0 1-1,0-1 1,0 0 0,1 0 0,-1 0 0,0 0 0,0 0-1,0 0 1,0 0 0,0 0 0,0 0 0,0 0-1,1 0 1,0-1 0,4-1 99,0 0 1,0-1-1,0 1 1,6-5-1,-12 7-132,54-29 357,49-28 22,-89 47-356,-1 0 0,0-1 0,0 0-1,15-19 1,-24 27-20,20-25 37,-1 0-1,-1-1 1,-1-1-1,18-35 1,86-204-282,-123 263 249,11-27-47,14-55 0,-25 78-182,-6 14 8,-6 17 83,9-20 149,-9 27 64,1 1 1,1 0 0,-7 44 0,13-62-73,-30 287 324,26-218-172,6-20 169,1-26-337,-1-32-15,0 1-1,1-1 0,-1 0 1,0 1-1,1-1 0,0 0 1,-1 0-1,1 1 0,0-1 1,0 0-1,0 0 0,0 0 1,1 0-1,-1 0 0,3 2 1,-3-3-203,0 0 1,0 0-1,0 0 1,0 0 0,0-1-1,0 1 1,0 0-1,0-1 1,0 1-1,1-1 1,-1 1 0,0-1-1,0 0 1,1 1-1,-1-1 1,0 0-1,0 0 1,1 0 0,-1 0-1,0 0 1,1 0-1,-1 0 1,0-1-1,0 1 1,1 0 0,-1-1-1,2 0 1,5-3-1415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2:43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44 9312,'-12'-8'4695,"27"8"-295,-4 0-4285,340-29 1894,-316 24-2253,-24 4-815,0 1-1,16 1 1,-8 1-562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2:43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4 291 2912,'-4'13'15976,"14"-23"-14107,6-13-721,20-37 0,-26 41-959,10-19-10,-13 23-87,16-25 0,-15 28 6,0 0 0,1 1 0,0 0 1,1 1-1,0 0 0,22-16 1,-31 25-93,0 0 0,0 1 0,0-1 0,1 0 0,-1 1 0,0-1 0,1 1 0,-1-1 0,0 1 0,1 0 0,-1 0 0,1-1 0,-1 1 0,1 0 0,-1 0 0,0 0 0,3 1 0,-3-1 5,1 1 1,-1-1-1,0 1 0,0 0 1,0-1-1,0 1 1,0 0-1,-1 0 0,1-1 1,0 1-1,0 0 1,0 0-1,-1 0 0,1 0 1,-1 0-1,1 0 1,0 2-1,1 1 35,-1 1 0,1 0 0,-1 0 0,-1 0 0,1-1 0,0 1 0,-1 0 0,0 0 0,-1 6 0,0 1 61,-2 0-1,1 1 1,-1-1 0,-1 0-1,-10 23 1,13-33-52,0 0 0,0 0 0,1 0 0,-1 1 0,1-1-1,-1 0 1,1 1 0,0-1 0,0 5 0,29-16 362,10-4-231,77-40 241,-48 20-461,-46 22-10,1 0 0,43-13 0,-65 23 37,-1 1 0,1 0 0,0-1 0,0 1 0,-1 0 0,1 0 0,0 0 0,0 0 0,0 0 0,-1 0 0,1 0 0,0 0 1,0 0-1,-1 1 0,1-1 0,0 0 0,0 0 0,-1 1 0,1-1 0,0 0 0,0 1 0,-1-1 0,1 0 0,-1 1 0,2 0 0,-1 0 11,-1 0 0,1 1 1,-1-1-1,1 0 0,-1 0 1,1 0-1,-1 1 0,0-1 1,0 0-1,1 0 0,-1 1 1,0-1-1,0 3 0,-1 2 34,0 0 0,0 1 0,0-1 0,-1 0 0,-2 6 0,-2 2-8,4-10-26,-1 1 0,2-1 0,-1 1 0,0 0 0,1 0 0,-1 8 1,2-12 6,1-1 0,-1 0 0,1 0 0,-1 0 0,1 0 1,-1 1-1,1-1 0,0 0 0,-1 0 0,1 0 1,-1 0-1,1 0 0,-1 0 0,1 0 0,-1-1 1,1 1-1,0 0 0,-1 0-10,14-4 31,-1 0-1,0-1 1,0-1-1,0 0 1,-1-1-1,18-12 1,-30 19-29,41-23 39,-37 21-50,0 0 1,1 0-1,-1 1 0,1-1 0,0 1 0,0 0 0,7 0 0,-10 1 4,1 1 0,0-1 0,-1 1 1,1 0-1,0 0 0,-1 0 0,1 0 0,-1 0 0,1 1 1,-1-1-1,0 1 0,0-1 0,1 1 0,-1 0 1,0 0-1,-1 0 0,1 0 0,0 0 0,0 1 0,1 2 1,4 7 12,0 1 1,8 21-1,-12-28 37,1 5 523,-2-7-2126,5 10-7604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2:58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181 781 3552,'-11'-12'17466,"11"11"-17013,1-14-1605,0 2 1329,0-1 0,1 1-1,0 0 1,1 0 0,1 0-1,0 1 1,7-16 0,13-33-159,-15 32-41,3 1 0,0 0 1,1 1-1,24-35 0,-9 23-68,-28 38 100,0 1-1,1-1 1,-1 1-1,0-1 1,1 0 0,-1 1-1,1-1 1,-1 1-1,1 0 1,-1-1-1,1 1 1,-1-1 0,1 1-1,-1 0 1,1-1-1,0 1 1,-1 0 0,1 0-1,-1-1 1,1 1-1,0 0 1,-1 0 0,1 0-1,0 0 1,-1 0-1,1 0 1,0 0 0,1 1 5,-1 1 1,0-1-1,0 1 1,0-1 0,0 1-1,-1-1 1,1 1 0,0 0-1,-1-1 1,1 1-1,0 3 1,2 8-10,0 0-1,-1 1 1,-1-1-1,0 1 1,-1 0-1,0-1 1,-5 27-1,0-11-60,-2-1-1,-16 46 1,-16 13 81,9-22 104,-23 60 216,-73 160 532,123-277-773,0-1 0,-1 0 0,0 0 0,-1 0 0,1-1 0,-1 0 0,-1 0 0,1 0 0,-8 7 0,12-13-107,0 0 0,1 1 0,-1-1 1,1 0-1,-1 0 0,1 0 0,-1 0 1,0 1-1,1-1 0,-1 0 0,1 0 1,-1 0-1,0 0 0,1 0 0,-1-1 1,1 1-1,-1 0 0,0 0 0,1 0 1,-1 0-1,1-1 0,-1 1 0,1 0 1,-1-1-1,1 1 0,-1 0 1,1-1-1,-1 1 0,1 0 0,-1-1 1,1 1-1,0-1 0,-1 1 0,1-1 1,0 1-1,-1-1 0,1 1 0,0-1 1,-1 0-1,1 1 0,0-1 0,0 0 1,-2-4-51,0 1 1,1-1 0,0 0 0,-1-8 0,3-134-337,0 132 306,1 0 1,0 1-1,1-1 1,0 1-1,7-17 1,-8 24 51,1 0 1,1 0-1,-1 1 1,1 0 0,0 0-1,0 0 1,1 0-1,0 0 1,0 1-1,0 0 1,0 0-1,10-6 1,4 0 23,1 0-1,0 2 1,31-11 0,68-14 300,-25 7-205,-68 20-10,-1-2-1,0-1 1,-1-1 0,0-1 0,0-1-1,34-25 1,-38 23 17,-1-1 1,-1-1-1,0-1 1,-1-1-1,-1 0 0,-1-1 1,-1 0-1,16-30 1,-26 42-64,-1 3 62,0 0 1,-1 0-1,0 0 1,0-1-1,0 1 0,1-7 1,-15 38-1247,-19 43 826,19-46 381,2 1 1,0 0 0,1 0-1,-9 46 1,17-67-5,1 0 0,0-1 0,-1 1 0,1-1 0,0 1 0,1-1 0,-1 1 0,0 0 0,1-1 0,1 4 0,-2-5-23,1 0-1,-1 0 1,1 0 0,-1 0-1,1-1 1,0 1 0,0 0 0,-1-1-1,1 1 1,0 0 0,0-1 0,0 1-1,0-1 1,0 1 0,0-1 0,-1 1-1,1-1 1,0 0 0,0 0 0,0 1-1,0-1 1,1 0 0,-1 0 0,0 0-1,0 0 1,0 0 0,0 0-1,2-1 1,6-1-1,0 0 0,1-1-1,-1 0 1,13-7 0,-2 1-17,31-13-92,-2-3-1,-1-2 0,65-46 1,-101 63-49,-6 5-338,-8 19 183,-7 13 131,4-15 191,1 1 0,1 0 0,-4 19 0,7-28-24,0-1 1,0 0 0,0 1-1,0-1 1,0 0 0,0 1-1,1-1 1,0 0 0,0 1-1,0-1 1,0 0 0,0 0 0,0 0-1,1 0 1,0 0 0,-1 0-1,1 0 1,5 4 0,-4-3 70,1 0 1,0-1 0,0 0 0,0 1-1,1-2 1,-1 1 0,1 0 0,-1-1-1,1 0 1,0 0 0,5 1 0,-6-2-12,0 0 0,1-1 0,-1 0 0,1 0 1,-1 0-1,0-1 0,1 1 0,-1-1 0,0 0 1,1 0-1,-1 0 0,0-1 0,4-2 1,5-2-45,-1-1 0,1 0 0,-2-1 0,1-1 0,-1 0 0,18-18 0,51-71 19,-50 59-66,-2 1-118,-16 20 17,2 0-1,-1 1 0,20-17 1,-33 34 98,1-1 1,-1 1-1,1-1 1,-1 0-1,1 1 1,0 0-1,-1-1 0,1 1 1,0-1-1,-1 1 1,1 0-1,0-1 1,-1 1-1,1 0 1,0 0-1,0 0 0,-1 0 1,1 0-1,0-1 1,0 1-1,-1 0 1,1 1-1,0-1 0,0 0 1,0 0-1,1 1 1,-1-1 1,0 1-1,0 0 1,0 0 0,-1 0-1,1 0 1,0 0 0,0 0-1,-1 0 1,1 0 0,0 0 0,-1 0-1,1 0 1,-1 0 0,1 3-1,1 3-4,0 0 0,-1 0-1,0 1 1,0 10 0,-2 0 27,0-1 0,-1 0 0,-1-1 0,0 1 0,-12 31 0,11-36 23,-1 0 0,-1 0 1,0 0-1,-1-1 0,0 0 1,0 0-1,-1-1 0,-13 13 1,19-21-2,0 0 0,0-1 0,-1 1 0,1 0 0,0-1 1,-1 1-1,1-1 0,-1 0 0,0 0 0,1 0 0,-1 0 1,0 0-1,0 0 0,0-1 0,0 0 0,-3 1 0,4-1-33,0-1 0,0 1 0,0-1 0,0 1-1,0-1 1,1 1 0,-1-1 0,0 0-1,0 0 1,1 0 0,-1 0 0,0 0-1,1-1 1,-1 1 0,1 0 0,-1-1-1,1 1 1,0-1 0,0 0 0,0 1-1,0-1 1,0 0 0,0 1 0,0-1-1,0-2 1,0 1-43,0 0 1,0 0-1,0 1 0,1-1 0,0 0 1,-1 0-1,1 0 0,1-4 0,-1-3-474,6 15 410,0-1 1,0 0-1,0 0 0,1 0 0,-1-1 0,12 4 1,4-1 252,0-1 0,1-2 0,-1 0 0,44 0 1,-35-5 74,0 0 1,0-2-1,33-9 1,-49 10-183,-1-1 0,-1 0 1,1-1-1,0-1 1,-1 0-1,0-1 0,-1 0 1,1-1-1,18-16 1,-20 12 5,-1 0 1,0 0 0,-1-1 0,-1-1-1,0 1 1,-1-1 0,7-18 0,32-106 49,-42 121-136,82-264-302,-81 268 256,-3 5-119,1-1-1,-1 1 1,0-1-1,1-15 1,-13 48-308,4-4 580,0 0 0,-5 37 0,-1 47 192,12-97-237,-21 361 975,26-260-806,-5-105-245,-1-1-59,1 0-1,0 0 1,0 0 0,0 0-1,1 1 1,-1-1-1,0 0 1,1 0 0,-1 0-1,1 0 1,0 0 0,0 0-1,0 0 1,1 3 0,12-10-10490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2:58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10048,'-8'-8'4544,"26"8"-3936,-10 0 1567,5 5-1311,11-2 864,7 2-1024,9-1-448,5 4-192,13-5 224,5 2-192,0-2-576,-8 2 256,-7-1-3104,-6-1 1857,-15 2-3201,-9 3 2656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2:5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20 10208,'-55'-20'4640,"42"20"-3840,18 5-832,3-5-832,11 3 480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0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11 783 2496,'-10'0'9674,"13"-1"-9303,0 0 0,0 0 0,0 0-1,1-1 1,-1 1 0,0-1 0,-1 0-1,1 0 1,0 0 0,2-2 0,10-6 233,51-27 910,-35 21-1138,0-1 0,-1-2 0,28-23 0,-25 13-188,-2-2 0,-1-1-1,43-61 1,62-119 245,-101 156-454,-19 31 158,-1 0 0,19-48 0,-28 49 46,-5 23-194,1-1 1,-1 1-1,0 0 1,0-1 0,0 1-1,0 0 1,0-1-1,0 1 1,-1-1-1,1 1 1,0 0 0,-1 0-1,1-1 1,-2-1-1,2 3-15,-1 0-1,1 0 0,-1-1 0,1 1 0,-1 0 1,1 0-1,-1 0 0,0 0 0,1 0 1,-1 0-1,1 1 0,-1-1 0,1 0 0,-1 0 1,1 0-1,-1 0 0,1 1 0,-1-1 0,1 0 1,-1 0-1,1 1 0,-1-1 0,1 0 1,-1 2-1,-12 8-161,12-9 139,-14 12 47,0 1 1,1 0-1,1 1 0,1 0 1,0 1-1,1 1 1,0 0-1,2 0 0,-11 27 1,-24 60 414,-44 156 0,85-250-310,1 0-1,0 0 1,0 0-1,1 1 1,1-1 0,0 16-1,0-24-47,1 1 0,-1 0 0,1-1 1,0 1-1,-1-1 0,1 0 0,0 1 0,0-1 0,1 0 0,-1 1 0,0-1 1,1 0-1,-1 0 0,1 0 0,0 0 0,0 0 0,0-1 0,0 1 0,0-1 1,0 1-1,0-1 0,0 1 0,1-1 0,-1 0 0,0 0 0,1 0 0,-1-1 1,1 1-1,-1-1 0,4 1 0,4 0 52,0 0 1,-1-1-1,1 0 0,0 0 1,0-1-1,0-1 0,0 1 1,-1-2-1,1 1 0,-1-1 1,1-1-1,11-6 0,-7 3-85,0-1-1,-1-1 1,0 0 0,-1-1-1,0 0 1,-1-1-1,12-13 1,27-43-438,-50 67 409,0 0 0,0 1 0,0-1 0,0 0 0,0 0 0,0 0 0,0 0-1,0 0 1,0 0 0,0 0 0,0 0 0,0 0 0,0 0 0,0 0 0,0 0 0,0 0 0,0 1 0,0-1 0,0 0 0,1 0 0,-1 0 0,0 0 0,0 0 0,0 0 0,0 0 0,0 0-1,0 0 1,0 0 0,0 0 0,0 0 0,0 0 0,0 0 0,0 0 0,0 0 0,1 0 0,-1 0 0,0 0 0,0 0 0,0 0 0,0 0 0,0 0 0,0 0 0,0 0 0,0 0 0,0 0-1,0 0 1,0 0 0,0 0 0,0 0 0,1 0 0,-1 0 0,0 0 0,0 0 0,0 0 0,0-1 0,0 1 0,0 0 0,0 0 0,0 0 0,0 0 0,0 0 0,0 12-230,-4 15 74,0-14 232,2 1 0,0-1 1,1 1-1,0 0 0,1-1 1,2 21-1,-2-31-45,0 0 0,1 0 0,0 0 0,0 1 0,0-1 0,0 0 0,0 0 0,0 0 0,2 3 0,-2-5 6,1 0-1,-1 0 0,0 0 1,0 0-1,1-1 0,-1 1 1,0 0-1,1 0 0,-1-1 1,1 1-1,-1-1 0,1 1 0,-1-1 1,1 0-1,-1 0 0,1 0 1,0 1-1,-1-1 0,3-1 1,5 1 93,1-1 0,-1 0 0,0-1 0,0 0 0,8-4 0,45-18 294,-52 20-372,13-5-9,-1-2 0,-1-1 1,1 0-1,-2-2 1,0 0-1,0-1 1,-2-2-1,0 1 1,0-2-1,-2 0 0,17-25 1,-1-7-68,-3-2 1,-2-1-1,24-65 0,-46 105-9,2-2-133,-1-1-1,0 0 1,-1-1 0,-1 1-1,-1-1 1,2-23 0,-5 40 160,0 0 0,0 0 0,0 0 0,0 0 0,0 0 0,0 0 0,0 0 0,0 0 0,0 0 0,0-1 0,0 1 0,0 0 0,0 0 0,0 0 0,0 0 0,0 0 0,0 0 0,0 0 0,0 0 0,0 0 0,0 0 0,0-1 0,0 1 0,0 0 0,0 0 0,0 0 0,0 0 0,0 0 0,0 0 0,0 0 0,0 0 0,0 0 0,-1 0 0,1 0 0,0 0 0,0 0 0,0 0 0,0-1 0,0 1 0,0 0 0,0 0 0,0 0 0,0 0 0,0 0 0,-1 0 0,1 0 0,0 0 0,0 0 0,0 0 0,0 0 0,0 0 0,0 0 0,0 0 0,0 0 0,0 0 0,0 0 0,-1 1 0,1-1 0,0 0 0,0 0 0,0 0 0,0 0 0,0 0 0,0 0 0,0 0 0,-8 8-288,-6 12 236,13-19 25,-10 17 25,1 1 0,-15 37 0,-2 6 33,-114 197-162,97-192 104,-63 108 134,-21 70 279,32-52 16,93-186-410,2-3 164,-1-1 0,1 1 0,-1-1 0,0 1 0,0-1 0,-1 0 0,1 0-1,0 0 1,-6 5 0,7-8-138,1 1-1,0-1 1,0 0-1,-1 0 1,1 0-1,0 0 1,0 0-1,-1 0 0,1 0 1,0 0-1,0 0 1,-1 0-1,1 0 1,0 0-1,0 0 1,-1 0-1,1-1 1,0 1-1,0 0 1,-1 0-1,1 0 1,0 0-1,0 0 1,0 0-1,-1-1 0,1 1 1,0 0-1,0 0 1,0 0-1,-1-1 1,0 0-13,0-1 1,1 1-1,-1-1 1,0 1-1,1-1 0,-1 1 1,0-1-1,1 0 1,0 1-1,-1-1 1,1 0-1,0 0 0,0 1 1,0-4-1,5-28-5,-4 22 1,2-4 12,1 0-1,0 1 1,1-1-1,0 1 0,1 0 1,1 1-1,0 0 1,1 0-1,1 0 1,-1 1-1,2 0 0,0 1 1,0 0-1,1 0 1,0 1-1,1 1 1,0 0-1,21-11 1,25-11-30,99-36 1,-25 13 128,-100 38-4,0 0 0,29-23 0,-31 19-94,-2-2 1,0-1-1,40-44 0,182-234-49,-156 171 11,-35 46-54,-58 83 65,-1 1-1,1-1 1,-1 0-1,1 0 1,-1 0-1,1 1 0,-1-1 1,0 0-1,1 0 1,-1 0-1,0 0 1,0 0-1,0 0 1,0 0-1,1 1 1,-1-1-1,0 0 1,-1 0-1,1 0 1,0 0-1,0 0 1,0 0-1,-1-1 0,1 1 8,-1 1-1,1-1 0,-1 1 0,1 0 0,-1-1 0,1 1 0,-1-1 0,1 1 0,-1 0 0,0 0 0,1-1 0,-1 1 0,1 0 0,-1 0 0,0 0 0,1 0 0,-1 0 1,0 0-1,1 0 0,-1 0 0,1 0 0,-1 0 0,0 0 0,1 0 0,-1 0 0,1 0 0,-1 1 0,0-1 0,1 0 0,-1 0 0,1 1 0,-1-1 0,1 0 0,-1 1 0,0 0 1,-9 5 7,0 1 1,1 0 0,0 1 0,-14 15 0,-29 38 59,40-46-35,-21 29 37,2 2 1,-51 97-1,-23 110 295,103-247-317,-5 14 102,-8 34 1,14-49-66,0 0 0,0 0-1,1 1 1,0-1 0,0 0 0,0 0-1,0 0 1,1 0 0,0 0-1,0 1 1,1-1 0,1 5 0,-2-8-38,0-1 1,0 1 0,0-1 0,0 0 0,0 1 0,0-1 0,1 0 0,-1 0-1,0 1 1,1-1 0,-1 0 0,1-1 0,-1 1 0,1 0 0,-1 0 0,1-1 0,0 1-1,-1-1 1,1 1 0,3 0 0,0-1 56,1 1 0,0-1-1,-1 0 1,1 0 0,6-2-1,22-5 27,1-1-1,-1-2 0,-1-2 1,0-1-1,58-32 0,-85 42-100,14-8-49,0 0 0,-1-1 0,0-1 0,17-15-1,8-17 20,11-8 160,-41 38-236,-12 13 64,0 0 0,0-1 0,0 1 0,0 0-1,0 0 1,1 0 0,-1 0 0,4-1 0,-6 3 25,1 0 0,-1 0 0,0-1 0,1 1 0,-1 0 0,0 0 0,0 0 0,1 0 0,-1 0 0,0 0 0,1 0 0,-1 0 0,0 0 0,1 0 0,-1 0 0,0 0 0,1 1 0,-1-1 0,0 0 0,1 0 0,-1 0 0,0 0 0,0 0 0,1 1 0,-1-1 0,0 0 0,0 0 0,1 0 0,-1 1 0,0-1 0,0 0 0,0 0 0,1 1 0,-1-1 0,0 0 0,0 1 0,0-1 0,0 0 0,0 1 0,1-1 0,-1 1 0,1 16-221,-3-7 191,0 0 0,-1 0 0,0-1 0,-1 1 0,-9 16 0,-29 42 106,31-53-12,-1 0 1,-24 25-1,31-35 14,-1 0 0,0-1 0,0 0 0,0 0 0,0 0 0,-1 0 0,0-1 0,1 0 0,-15 3 0,20-5-52,0-1 0,0 1 0,-1-1-1,1 0 1,0 0 0,0 0 0,0 0-1,0 0 1,0 0 0,-1 0 0,1 0 0,0 0-1,0-1 1,0 1 0,0 0 0,0-1 0,0 1-1,0-1 1,0 1 0,0-1 0,0 1 0,0-1-1,0 0 1,0 1 0,0-1 0,0 0 0,1 0-1,-1 0 1,0 0 0,1 1 0,-1-1 0,0 0-1,0-2 1,1 1-15,-1 0 0,1 0 0,0 0 0,-1 0 1,1 0-1,0 0 0,0 0 0,0 0 0,1 0 0,-1 0 0,0 0 0,1 1 0,-1-1 0,1 0 0,0 0 0,-1 0 1,1 0-1,0 1 0,2-4 0,0 2 1,0-1 0,0 0 0,1 1 0,0 0 1,-1 0-1,1 0 0,0 0 0,0 0 0,1 1 0,-1 0 0,0 0 1,6-2-1,2 0-82,1 0 1,0 1-1,15-1 1,-1 0 9,0 2 1,41 1-1,124 6-999,-157-4 76,-1 0-854,-26-1-1074,-27 6-4450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4:32.35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847 248 2656,'-1'-1'27,"-1"1"-1,1-1 1,0 1 0,0-1-1,0 0 1,0 1 0,0-1-1,0 0 1,1 0 0,-1 0 0,0 0-1,0 0 1,1 0 0,-1 0-1,0 0 1,1 0 0,-1 0-1,1 0 1,-1-1 0,1 1-1,-1-1 1,1 0-14,-1 0 1,1 0-1,-1 1 0,0-1 1,1 1-1,-1-1 0,0 1 0,0-1 1,0 1-1,0 0 0,-2-2 1,-7-6 340,9 8-305,0-1 0,-1 1 1,1 0-1,-1 0 0,1-1 0,-1 1 1,1 0-1,-1 0 0,1 1 1,-1-1-1,0 0 0,0 1 0,1-1 1,-1 1-1,0-1 0,0 1 1,0 0-1,-2-1 0,-26 2 674,-2-1-108,-54-5-1,16-3 170,49 7-608,-1-2 0,0 0 0,1-1 0,0-1 0,-36-13 0,43 11-95,1 0 1,0 0-1,-16-13 0,12 10 1,14 8-75,0 1 0,0-1 0,0 0-1,0-1 1,-3-2 0,-33-24-199,87 28-427,8-11 737,33-4-65,11 7-74,159 6-1,-190 9 65,22 0-224,-69-6 229,0 2 0,0 1 0,1 1 0,-2 1 0,31 10 0,-29-5 108,-23-10-146,0 0 0,0 0 1,0 0-1,0 0 0,0 0 0,0 0 0,0 0 0,1 0 1,-1 0-1,0 0 0,0 0 0,0 0 0,0 0 1,0 0-1,0 0 0,0 0 0,0 1 0,0-1 0,0 0 1,0 0-1,0 0 0,1 0 0,-1 0 0,0 0 0,0 0 1,0 0-1,0 0 0,0 0 0,0 1 0,0-1 1,0 0-1,0 0 0,0 0 0,0 0 0,0 0 0,0 0 1,0 0-1,0 0 0,0 1 0,0-1 0,0 0 0,0 0 1,0 0-1,0 0 0,0 0 0,-1 0 0,1 0 1,0 0-1,0 0 0,0 1 0,0-1 0,0 0 0,0 0 1,-14 1 243,3-1-199,0 0 1,0 0 0,0 1 0,0 0-1,0 1 1,0 1 0,1-1-1,-15 7 1,-26 12 83,-1-2-1,-1-2 1,-1-2 0,0-3-1,-1-2 1,-103 5 0,130-14 70,-116 4-157,133-4-2,0 0 0,0 1 0,-16 4-1,-2 1-136,21-6 128,5 0-50,1-1 0,-1 0-1,0 1 1,1-1 0,-1 1 0,1 0 0,-1 0 0,1 0 0,0 0 0,-1 0-1,1 1 1,0-1 0,0 1 0,-3 2 0,3-3 42,0 1 0,0-1 0,0 0 1,-1 1-1,1-1 0,0 0 0,-1 0 0,1 0 0,-3 0 0,2-1-21,1 1 0,-1 0-1,1 0 1,-1 0 0,1 0-1,-1 0 1,1 1 0,0-1-1,-2 2 1,-24 14-247,27-16 258,0 0 0,0 0-1,-1-1 1,1 1-1,0 0 1,0-1 0,-1 1-1,1-1 1,0 1-1,-3 0 1,-7 3-208,10-4 228,-4 4-103,-2 8-272,4-9 420,3-2-65,-1 0-29,0 0 0,1 0-1,-1 0 1,0 0-1,0-1 1,1 1 0,-1 0-1,0 0 1,0 0-1,0-1 1,0 1 0,0 0-1,0-1 1,0 1-1,0-1 1,-3 1 0,3-1 27,0 1 1,0-1-1,0 1 1,0-1 0,0 1-1,0-1 1,0 1-1,0-1 1,0 1 0,1 0-1,-1-1 1,-1 3-1,1-3-4,0 1-1,0 0 1,1 0 0,-1 0-1,0-1 1,0 1-1,0-1 1,0 1-1,0 0 1,0-1 0,0 0-1,-2 1 1,-59 8 495,62-9-571,0 0 71,0 0 1,-1 0 0,1 0-1,0 0 1,0 0 0,0 0-1,0 0 1,0 0 0,-1 0-1,1 0 1,0 0 0,0 0-1,0 0 1,0 0 0,0 0-1,-1 0 1,1-1 0,0 1-1,0 0 1,0 0-1,0 0 1,0 0 0,0 0-1,-1 0 1,1 0 0,0 0-1,0-1 1,0 1 0,0 0-1,0 0 1,0 0 0,0 0-1,0 0 1,0-1 0,0 1-1,0 0 1,0 0 0,0 0-1,0 0 1,0-1 0,0 1-1,0 0 1,0 0 0,0 0-1,0 0 1,0 0 0,0-1-1,0 1 1,0 0 0,0 0-1,10 0-230,47 1 91,-20 0 127,1-1-1,39-6 1,106-8 50,-52 7-63,-127 6 17,407-34 72,-251 36-123,-57 2 14,124 10 159,-63-1-33,-54 1-93,-61-5 0,185 14 53,-59-8-26,-119-9-84,44 7 135,-49-8 9,-4-1-19,-25-2 353,-21 0-409,0-1 1,0 0 0,-1 0-1,1 0 1,0 0-1,0 0 1,-1 0-1,1 0 1,0 0 0,0-1-1,-1 1 1,1 0-1,0 0 1,-1 0-1,1-1 1,0 1-1,-1-1 1,1 1 0,0 0-1,-1-1 1,1 1-1,-1-1 1,1 1-1,-1-1 1,1 1-1,-1-1 1,1 0 0,-1 1-1,0-1 1,1 0-1,-8-10 18,0 1-1,5 6-27,-1-1 0,0 1 0,0 0 0,0 0 0,0 0-1,0 0 1,-1 1 0,-8-7 0,6 5 0,-1 1 0,0-1 0,0 1 0,-15-6 0,0 2-2,11 3 0,0 1 0,-1 0 0,-18-3 0,-196-15-178,129 15 153,34 2 37,-39-4 40,-11-3 87,56 2-61,0-3 0,-75-26 0,104 30-140,-1 1-1,0 1 0,-54-5 1,15 11-220,39 2 158,39 6-457,-2-3 534,0 1 0,1-1 0,-1-1 0,1 1 0,14 2 0,49 7-11,-24-6-2,18 3 59,-39-7 52,34 8 0,76 19-29,46 1-95,-109-20 119,80 1 85,-99-9-81,2-2 140,-30-1-215,33 4-1,-4 1-49,71-2 0,-108-3 118,80 7 142,-54-2-167,36 5-246,-42-5 208,47 1 1,-20 0 307,-48-3-214,11 0-190,39 6-18,-21-4 44,-39-4 79,-1 0 0,1 0 0,-1 0 1,1 1-1,-1 1 0,7 2 1,-7-2 27,0-1-1,0 0 1,1 0 0,-1 0 0,15 1 0,-19-3-29,0 0-1,0 1 1,0-1-1,0 1 1,0 0-1,0 0 1,3 2-1,-3-2 21,-1 0 0,1 0 0,0 0-1,0 0 1,-1-1 0,1 1 0,3-1 0,87 4 371,-36-8-214,-20-1-149,9 2-85,7-6 74,-44 9 0,0-1 1,0 0-1,1-1 0,16-5 1,-24 5 36,1-1-4,-3 2 10,1 1-17,-1 0 0,1 0 1,-1 0-1,1 0 0,0-1 1,-1 1-1,1 0 1,-1 0-1,1 0 0,-1-1 1,1 1-1,-1 0 0,1-1 1,-1 1-1,1 0 1,0-1-1,-1 0-22,0 0 0,0 0 0,0 0 0,0 1 0,0-1-1,0 0 1,0 0 0,0 0 0,0 0 0,0 1 0,-1-1 0,1 0 0,0 0 0,0 1 0,-1-1 0,1 0 0,-1 0 0,1 1-1,0-1 1,-1 0 0,1 1 0,-1-1 0,0 0 0,0 0 0,-20-16 42,16 13-16,-1 0-21,0 0-1,-1 1 1,1-1-1,-1 1 1,-12-3-1,-39-9 12,45 13-56,-22-5-74,0 2 0,0 2-1,-1 1 1,1 2 0,0 1 0,-39 6 0,26-1 199,-1-3 0,1-1 1,0-3-1,-1-2 0,-86-17 0,89 6-87,-7 0-24,10 0-92,35 11 63,1 0 0,-1 1 0,0-1 0,0 2 1,-17-3-1,24 4 38,0 0 0,0 0 0,0 0 0,0-1 0,0 1 0,0 0 0,0-1 0,0 1 0,0-1 1,0 1-1,0-1 0,0 0 0,-1 0 0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01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 10144,'5'-11'4576,"-5"14"-3968,9-3 1983,6 5-1535,25-2 640,4 6-992,28-6-288,4 5-256,6-4-256,-11 4 32,-8-8-192,-13 5 160,-13-10-2560,-11 5 1440,-17-3-3071,-4 6 2399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02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65 11552,'-22'-32'5215,"22"27"-4511,5 2-672,4-2-160,4-2-1439,5 2 863,19-3-4896,8 8 3104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3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9 956 2240,'-8'9'11754,"15"-10"-10191,-2-1-1346,-1 0 0,0-1 0,-1 1 0,1-1 0,0 0 0,-1 0 0,0 0 0,1 0 0,-1-1 0,3-3 1,8-10 274,1 1-336,-1 0 0,-1-1 0,-1 0-1,0-1 1,-2-1 0,12-25 0,38-122 508,-53 145-585,5-34 460,-24 90-536,1 1 0,-8 39 0,6-16 249,9-44-178,1-1 0,1 0 0,1 1 0,0 20 0,1-26 2,1-1-1,0 0 1,0 0-1,1 0 1,0 0-1,0 0 1,1 0 0,0 0-1,5 9 1,-6-15-25,-1 0 0,1 1 0,0-1 0,-1 0 0,1 0 0,0 0 0,0 0 0,0-1 0,1 1 0,-1-1 0,0 1 0,1-1 0,-1 0 0,4 2 0,-1-2 33,-1 0 0,1 0 0,0 0 0,0 0 0,-1-1 0,1 0 0,8-1 0,5-1 115,0-2-1,0 0 1,25-10 0,-23 7-165,28-10 69,-1-2 0,-1-3-1,83-51 1,-92 48-476,-37 25 365,0 1 0,1-1 1,-1 1-1,1-1 1,-1 1-1,0-1 0,0 1 1,1-1-1,-1 1 1,0 0-1,0-1 0,1 1 1,-1-1-1,0 1 1,0-1-1,0 1 0,0 0 1,0-1-1,0 1 0,0-1 1,0 1-1,0 0 1,-1 0-1,2 21 68,-2 1 20,-6 34 0,2-26 53,3-23-111,1 0 87,1-8-101,0 0 1,1 0 0,-1 1 0,0-1 0,0 0-1,1 0 1,-1 0 0,0 0 0,0 0 0,0 1 0,1-1-1,-1 0 1,0 0 0,0 0 0,1 0 0,-1 0-1,0 0 1,1 0 0,-1 0 0,0 0 0,0 0-1,1 0 1,-1 0 0,0 0 0,0 0 0,1 0-1,-1 0 1,0 0 0,1-1 0,3 0 29,0 0-1,-1 0 1,1-1-1,0 0 1,-1 0 0,1 0-1,-1 0 1,4-3-1,27-24 267,-24 20-194,25-23-25,-7 6-291,1 2 0,49-33 0,-76 55 191,1 0 0,0 1 0,0-1 0,0 1 0,0 0 1,0 0-1,5-1 0,-7 2 13,-1 0-1,1 0 1,-1 0 0,1 0-1,-1 0 1,0 0 0,1 0-1,-1 0 1,1 0 0,-1 0 0,0 0-1,1 1 1,-1-1 0,1 0-1,-1 0 1,0 0 0,1 1-1,-1-1 1,0 0 0,1 0-1,-1 1 1,0-1 0,1 1 0,-1 0 0,1 0 0,-1 0 1,0 0-1,1 0 0,-1 0 1,0 0-1,0 0 0,0 0 1,0 0-1,0 0 0,0 0 1,0 0-1,0 2 0,-2 11 23,0-1-1,0 1 0,-1-1 0,-9 24 1,10-32 3,-1 1 0,1-1 0,1 1 0,-1 0 0,-1 10 0,5-15 16,-1 0 1,0 0-1,1-1 1,-1 1 0,1 0-1,-1-1 1,1 1-1,-1-1 1,1 1 0,-1-1-1,1 0 1,2 1 0,4 0 0,0-1 0,-1 0 1,1 0-1,0-1 1,0 1-1,0-2 0,11-2 1,55-22 149,-25 7-175,102-23-234,-87 27 132,-61 14 72,0 1 0,-1-1 0,1 1 0,0 0 0,0 0 0,-1 0 0,1 0-1,0 1 1,0-1 0,-1 1 0,1-1 0,0 1 0,2 1 0,-4-1 121,2-1-24,-3 0-81,0 1-1,0-1 0,0 0 0,0 0 1,0 0-1,0 0 0,0 0 0,1 0 1,-1 0-1,0 0 0,0 0 0,0 0 1,0 1-1,0-1 0,1 0 0,-1 0 1,0 0-1,0 0 0,0 0 0,0 0 1,1 0-1,-1 0 0,0 0 0,0 0 1,0 0-1,0 0 0,0 0 0,1-1 1,-1 1-1,0 0 0,0 0 0,0 0 1,0 0-1,0 0 0,1 0 0,-1 0 1,0 0-1,0 0 0,0 0 0,0-1 1,0 1-1,0 0 0,0 0 0,0-1 17,0 0-1,-1 0 1,1 0-1,-1 0 1,0 1 0,1-1-1,-1 0 1,0 0-1,0 1 1,1-1-1,-1 0 1,0 1-1,0-1 1,0 1 0,0-1-1,0 1 1,0-1-1,-1 1 1,-22-11-294,23 11 298,-2-1-35,3 1 10,0 0 0,0-1 0,-1 1-1,1 0 1,0 0 0,0 0 0,-1 0 0,1 0-1,0 0 1,-1 0 0,1 0 0,0 0-1,0 0 1,-1 0 0,1 0 0,0 0-1,-1 0 1,1 0 0,0 0 0,0 0-1,-1 0 1,1 1 0,0-1 0,0 0-1,-1 0 1,1 0 0,0 0 0,-1 1 0,-6 0-29,3-1-9,4-1 33,-1 1 0,1 0 1,-1 0-1,0 0 1,1 0-1,-1 0 1,0 0-1,1 0 0,-1 0 1,1 1-1,-1-1 1,0 0-1,1 0 1,-1 0-1,1 1 0,-1-1 1,1 0-1,-1 1 1,0-1-1,1 0 1,-1 1-1,1-1 1,0 1-1,-1-1 0,1 0 1,-1 2-1,-10 7-119,10-9 110,0 1 1,-1 0-1,1 0 0,0 0 1,0 0-1,0 0 1,0 0-1,0 0 1,0 0-1,-1 1 1,0 2 49,-1 0 1,0-1 0,0 1-1,-4 3 1,-8 8-90,10-8-7,2-3 91,0-1-1,0 1 0,0-1 1,0 0-1,-4 4 0,5-4-225,2-3 199,0 0 0,0 1 0,0-1 0,0 0 0,0 0 0,0 0 0,0 1 0,0-1 0,0 0 0,0 0 0,-1 0 0,1 1 0,0-1 0,0 0 0,0 0 0,0 0 0,0 0 0,0 0 0,0 1 0,0-1 0,-1 0 1,1 0-1,0 0 0,0 0 0,0 0 0,0 1 0,0-1 0,-1 0 0,1 0 0,0 0 0,0 0 0,-10 9 20,7-2-19,-3 6-126,6-10 122,0 1 1,-1-1-1,1 1 0,1-1 1,-1 0-1,0 1 1,1-1-1,0 1 1,0-1-1,0 0 1,0 0-1,0 1 1,3 3-1,0-2 29,0 0 0,0-1 0,0 1 0,0-1 0,1 0-1,-1-1 1,1 1 0,0-1 0,0 0 0,1 0 0,-1 0 0,1-1-1,-1 0 1,1 0 0,0 0 0,-1-1 0,1 0 0,0 0 0,0 0-1,0-1 1,0 0 0,0 0 0,0 0 0,0-1 0,0 0 0,10-3 0,101-44 494,-58 22-386,-48 21-135,142-66-52,-133 59 68,0 0 0,-2-1-1,1-1 1,-2-1 0,24-25-1,-17 13 47,-3-2 0,0-1-1,17-33 1,46-104-179,-64 127 57,1-9 52,-1 0 1,23-95 0,-39 130-124,-1-1 0,-1 1 0,0 0 0,0-1 0,-2 1 0,-1-22 0,1 35 115,0 1 0,0 0-1,0-1 1,0 1 0,0 0 0,0 0 0,0-1-1,0 1 1,-1 0 0,1 0 0,0-1 0,0 1 0,0 0-1,0 0 1,0 0 0,-1-1 0,1 1 0,0 0 0,0 0-1,0 0 1,-1 0 0,1-1 0,0 1 0,0 0 0,-1 0-1,1 0 1,0 0 0,0 0 0,-1 0 0,1 0 0,0 0-1,0-1 1,-1 1 0,1 0 0,-1 0 0,1 1-4,-1-1 1,0 0-1,1 0 1,-1 0-1,0 1 1,0-1-1,1 0 1,-1 1-1,1-1 1,-1 1-1,0-1 1,1 1-1,-1-1 1,0 2-1,-12 13-101,1 1 0,-12 23-1,1-3 161,-3 3 18,1 0 1,2 2-1,-23 58 0,23-34-68,3 1-1,3 1 0,3 1 0,-6 74 1,19-130 54,1 0 1,0 0-1,0 0 0,1 0 1,1 0-1,0 0 1,7 22-1,-8-30 19,1 0 0,-1-1 0,1 1 0,0-1 0,0 1 0,0-1-1,0 0 1,0 1 0,1-1 0,-1 0 0,1-1 0,0 1 0,0 0-1,0-1 1,0 0 0,1 0 0,-1 0 0,0 0 0,1 0 0,0 0-1,-1-1 1,1 0 0,0 0 0,0 0 0,0 0 0,-1-1 0,8 1-1,-3-2-19,-1 0 0,0 0 0,1 0 0,-1-1-1,0-1 1,0 1 0,0-1 0,0 0 0,-1 0-1,1-1 1,-1 0 0,0 0 0,0-1 0,0 0-1,-1 0 1,8-8 0,7-10 22,-2 0 1,26-43-1,-42 63-56,32-61-305,-21 37 82,-13 27 211,0 0 0,0 0 0,0 0-1,0 0 1,0 0 0,0 0-1,0 0 1,0 0 0,0 0 0,0-1-1,0 1 1,0 0 0,0 0 0,0 0-1,0 0 1,0 0 0,0 0-1,0 0 1,0 0 0,0 0 0,0 0-1,0 0 1,0 0 0,0-1-1,0 1 1,0 0 0,0 0 0,0 0-1,0 0 1,0 0 0,0 0-1,0 0 1,0 0 0,0 0 0,0 0-1,0 0 1,0 0 0,0 0-1,0 0 1,1 0 0,-1 0 0,0 0-1,0 0 1,0 0 0,0 0-1,0 0 1,0 0 0,0 0 0,0 0-1,0 0 1,0 0 0,0 0-1,0 0 1,1 0 0,-1 0 0,0 0-1,0 0 1,0 0 0,0 0-1,0 0 1,0 0 0,0 0 0,0 0-1,0 0 1,0 0 0,0 0-1,0 0 1,0 0 0,1 0 0,-1 8-184,-3 11-12,-19 56-51,0 3 210,20-69 87,1-1-1,0 1 1,0 0 0,1 0 0,0 0 0,1 0-1,1 9 1,-2-18-29,0 0-1,1 1 1,-1-1-1,0 0 1,0 1-1,0-1 1,0 0-1,1 1 1,-1-1 0,0 0-1,0 1 1,1-1-1,-1 0 1,0 0-1,0 0 1,1 1-1,-1-1 1,0 0-1,1 0 1,-1 0-1,0 1 1,1-1-1,-1 0 1,0 0 0,1 0-1,-1 0 1,0 0-1,1 0 1,-1 0-1,1 0 1,-1 0-1,0 0 1,1 0-1,-1 0 1,0 0-1,1 0 1,-1 0-1,0 0 1,1-1 0,-1 1-1,20-8 24,-13 5 5,71-37 5,102-68 1,-167 97-103,4-3 55,-17 14-17,1-1-1,0 1 0,-1-1 1,1 1-1,0 0 1,0-1-1,-1 1 1,1 0-1,0-1 1,0 1-1,0 0 1,0 0-1,-1 0 1,1 0-1,0 0 0,0 0 1,0 0-1,1 1 1,-2-1-3,0 0 1,1 1-1,-1-1 0,0 0 1,0 1-1,0-1 0,0 0 1,0 1-1,0-1 0,0 0 1,0 1-1,0-1 0,0 1 1,0-1-1,0 0 0,0 1 1,0-1-1,0 0 1,0 1-1,0-1 0,0 1 1,0-1-1,0 0 0,-1 1 1,1-1-1,0 0 0,-1 1 1,-7 16-171,4-9 93,-1 4 135,-6 23-1,10-32-29,0 0 0,1 0-1,-1 0 1,1 0-1,0 0 1,0 1-1,0-1 1,0 0 0,1 0-1,-1 0 1,1 0-1,0 0 1,1 4 0,-1-5 3,0-1 1,1 0 0,-1 0-1,0 1 1,0-1 0,1 0-1,-1 0 1,1 0 0,-1 0-1,1 0 1,-1-1 0,1 1-1,0 0 1,-1-1 0,1 1 0,0-1-1,0 0 1,-1 1 0,1-1-1,0 0 1,2 0 0,5 0 85,-1 0 0,16-3 0,-3-1-96,0-1-1,0-1 0,-1-1 0,1 0 0,-1-2 1,-1 0-1,0-2 0,0 0 0,-1-1 0,-1-1 1,0 0-1,0-1 0,-1-1 0,-1-1 0,-1 0 1,0-1-1,-1 0 0,-1-1 0,11-22 0,-22 39-17,-1 0 0,0 1 0,0-1 0,0 1 0,0-1-1,1 0 1,-1 1 0,0-1 0,0 0 0,0 1 0,0-1-1,0 0 1,0 1 0,-1-1 0,1 0 0,0 1-2,0-1 1,0 1-1,0 0 1,0 0 0,-1 0-1,1 0 1,0-1-1,0 1 1,0 0-1,0 0 1,-1 0 0,1 0-1,0 0 1,0 0-1,0-1 1,0 1 0,-1 0-1,1 0 1,0 0-1,0 0 1,0 0-1,-1 0 1,1 0 0,0 0-1,0 0 1,-1 0-1,1 0 1,0 0-1,0 0 1,0 0 0,-1 0-1,1 0 1,0 0-1,0 0 1,0 0 0,-1 1-1,1-1 1,0 0-1,0 0 1,0 0-1,0 0 1,-1 0 0,1 0-1,0 1 1,0-1-1,0 0 1,0 0-1,0 0 1,0 0 0,-1 1-1,-7 7-111,1 1-1,-1 0 1,2 0-1,-1 1 1,-7 15-1,-7 9 19,4-8 37,4-8 128,1 0-1,1 0 0,-12 29 0,22-44-67,0 0 1,0 0 0,0 0-1,1 0 1,-1 1-1,1-1 1,0 0-1,0 0 1,0 0-1,1 5 1,-1-7 27,0 0 0,1 0 0,-1 0 0,0 0 0,0 0 0,1 0 0,-1-1 0,1 1-1,-1 0 1,1 0 0,-1 0 0,1-1 0,-1 1 0,1 0 0,0 0 0,-1-1 0,1 1 0,0-1 0,0 1 0,-1-1 0,1 1 0,0-1 0,0 1 0,0-1 0,0 1-1,0-1 1,0 0 0,-1 0 0,1 0 0,0 1 0,0-1 0,0 0 0,0 0 0,0 0 0,0 0 0,1-1 0,2 0 44,0 0 1,1 0-1,-1 0 0,0-1 1,-1 1-1,1-1 1,0 0-1,0 0 0,-1-1 1,1 1-1,-1-1 1,0 0-1,4-4 0,2-3-5,0-1-1,12-19 0,9-21 15,-3-2 0,29-78 1,-44 101-134,-5 13 40,25-60-223,36-136 1,-65 202 162,-2-1 0,1 1 1,-1-1-1,-1 1 1,-1-18-1,1 29 61,0-1 1,0 0-1,0 0 0,0 0 1,0 0-1,-1 0 0,1 1 1,0-1-1,0 0 0,-1 0 0,1 1 1,-1-1-1,1 0 0,-1 0 1,1 1-1,-1-1 0,1 0 0,-1 1 1,0-1-1,1 1 0,-1-1 1,0 1-1,1-1 0,-1 1 1,0-1-1,0 1 0,1 0 0,-1-1 1,0 1-1,0 0 0,0 0 1,1 0-1,-1 0 0,0-1 0,0 1 1,0 0-1,0 1 0,0-1 1,1 0-1,-1 0 0,0 0 1,0 0-1,-1 1 0,-3 1-24,0-1 0,0 2 1,0-1-1,1 0 0,-7 5 0,5-2 35,0 0-1,0 0 0,0 0 0,1 1 1,0 0-1,0 0 0,0 0 1,1 0-1,-4 9 0,6-11 7,-14 24-2,2 1 1,1 0 0,2 1-1,0 0 1,-7 38-1,-17 158 208,33-204-174,0 1 1,1 0-1,2-1 1,4 40 0,-4-56 26,1 0-1,-1 0 1,1 1 0,0-1 0,0 0 0,1 0 0,-1-1 0,2 1-1,-1-1 1,0 1 0,1-1 0,0 0 0,0 0 0,1-1 0,-1 1-1,1-1 1,0 0 0,0 0 0,0-1 0,1 1 0,6 2 0,-6-4 12,0 0 0,0 0 1,0-1-1,1 1 1,-1-1-1,1-1 1,-1 1-1,13-2 0,3-1 132,26-7-1,-35 6-164,12-2 28,-1 0 0,0-2 0,0-1 1,-1-1-1,0-1 0,22-13 0,-36 18-36,-1-1-1,0-1 1,0 1-1,-1-1 1,0-1-1,0 1 1,0-1 0,-1-1-1,8-14 1,-6 8-50,-1 0 0,0 0 0,-2-1 0,0 0 0,4-17 0,-9 29-52,1 0-1,-1 0 1,1 1-1,-1-1 1,-1-6 0,1 10 63,0-1 1,0 0 0,0 1-1,0-1 1,-1 1 0,1-1-1,0 1 1,0-1 0,-1 1 0,1-1-1,0 1 1,0-1 0,-1 1-1,1 0 1,0-1 0,-1 1-1,1-1 1,-1 1 0,0-1 0,1 1 0,-1 0 1,0 0 0,1 0 0,-1 0 0,1 0 0,-1 0 0,0 0 0,1 0-1,-1 0 1,0 0 0,1 0 0,-1 1 0,1-1 0,-1 0 0,0 0 0,1 1-1,-1-1 1,1 0 0,-1 1 0,1-1 0,-2 1 0,-7 7-71,1 0 0,-1 1 1,1 0-1,-10 16 0,0-1 60,8-11-4,0 0 0,-11 22-1,18-29 46,0 0 1,0 0-1,1 1 0,0-1 0,0 1 0,0 0 0,1 0 0,-1 10 1,2-13 20,1 0 1,-1 0 0,1 0 0,0 0 0,1 0 0,-1 0 0,1-1 0,-1 1 0,1 0 0,0-1 0,0 0 0,1 1 0,-1-1 0,1 0 0,-1 0 0,1 0 0,0-1-1,0 1 1,0-1 0,1 1 0,-1-1 0,1 0 0,5 2 0,-5-1 40,1-1 1,0 0-1,0 0 0,0-1 1,0 1-1,1-1 0,-1 0 1,0-1-1,0 1 0,1-1 1,-1 0-1,0 0 0,1-1 1,-1 0-1,0 0 0,0 0 1,7-2-1,0-4-21,-1 0 0,0-1 0,0 0 0,0 0 0,-1-1 0,18-21-1,-12 9-39,0-1-1,25-46 1,-22 33-7,18-41-125,-8 15-108,-23 54 34,-3 12-95,-1 17 8,-3 12 223,-1 1-1,-2-1 1,-1 0 0,-15 51-1,10-54 179,-25 52-1,29-75 144,1-11 29,-1-16 145,2 7-450,4 4-74,1-1 114,19 0-279,-10 6 201,0 2-1,1-1 1,-1 2-1,0-1 1,14 2 0,17-1-456,66-7-2760,-40 2-1456,-31 5 2423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37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72 124 10816,'-40'-63'4864,"17"43"-4224,14 11-129,9 6-415,0-5-32,5 3-32,9-7-1183,7 9 639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39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1 985 4064,'2'2'6252,"10"-1"-3598,1-1-1991,-1-2 0,1 1-1,0-2 1,-1 0-1,0 0 1,0-1 0,18-8-1,-2-2 93,52-34 0,-67 38-675,-1 0 0,1 0 1,-1-2-1,-1 1 0,0-1 1,-1-1-1,0 0 0,11-21 1,2-10 62,25-68 0,-26 58-75,98-245 924,-113 282-803,-1-1 1,0 1-1,5-32 0,-12 39-169,-4 11-145,-7 15-31,5-4 123,0 1 0,1 0 0,1 0 0,-7 23 0,-7 56 46,17-84-5,-41 314 205,42-311-195,0 41 187,1-48-145,0 0 1,1 0-1,-1 0 1,1 0-1,0 0 0,1 0 1,-1 0-1,0 0 1,4 5-1,-4-8-23,0 0 0,0 0 1,0 0-1,0 0 0,0 0 1,0 0-1,0-1 0,0 1 0,0 0 1,1-1-1,-1 1 0,0-1 0,0 1 1,1-1-1,-1 0 0,0 1 0,1-1 1,-1 0-1,0 0 0,1 0 0,-1 0 1,0 0-1,1 0 0,-1 0 1,0-1-1,1 1 0,-1 0 0,0-1 1,1 1-1,0-1 0,6-2 52,-1-1 0,0 1 0,0-1 0,7-5 0,7-7 11,0-1 1,-2 0 0,0-1-1,18-23 1,64-90 161,-61 78-104,92-134-59,-108 147-59,-1-1-1,32-78 1,-44 90 45,-4 11-298,7-22 0,-14 34-106,-2 8 104,-4 7 109,-8 24 69,-1-1-1,-24 38 1,-120 192 105,102-166 88,15-24-95,-91 143 395,112-176 792,41-57-1035,30-21-1,-32 25-189,39-30-147,52-37-146,-108 80 257,0 1 1,0-1 0,0 0 0,0 1 0,1-1 0,-1 1 0,0-1 0,0 1 0,1-1-1,-1 1 1,0 0 0,0 0 0,1 0 0,-1 0 0,0 0 0,1 0 0,-1 0 0,0 0 0,1 0-1,-1 0 1,0 1 0,2 0 0,-1 0-7,-1 0 1,1 0-1,-1 0 1,0 0-1,1 1 0,-1-1 1,0 0-1,0 1 0,0-1 1,0 1-1,0-1 0,0 1 1,0 0-1,0 2 1,2 4-1,-1 0 0,0 0 0,-1 0 0,0 1 0,1 14 0,-3-9 2,2 0 1,-1 0 0,2 0-1,0 0 1,5 18 0,-6-29 40,0 0 0,0 0 0,0-1 0,1 1 0,-1 0 0,1-1 0,-1 1 0,1-1 0,0 1 0,0-1 0,0 0 0,0 0 0,0 0 1,0 0-1,1 0 0,-1 0 0,1-1 0,-1 1 0,1-1 0,0 0 0,0 1 0,0-1 0,-1-1 0,1 1 0,0 0 0,0-1 0,0 1 0,0-1 0,0 0 0,0 0 0,4-1 1,0 1 24,1-2 0,-1 1 1,1-1-1,-1-1 1,0 1-1,0-1 1,0 0-1,0-1 1,-1 0-1,1 0 1,-1 0-1,0-1 1,0 0-1,0 0 1,4-6-1,1-2-24,0 0-1,-1 0 1,0-1-1,-1-1 1,11-24-1,-12 19-40,-1 0-1,-1 0 1,5-29 0,-4 18 1,-6 25-2,6-30 103,-6 32-129,-1 1 0,0 0 1,0 0-1,0-1 1,0 1-1,0 0 1,-1 0-1,1 0 0,-2-4 1,2 7 35,0 0 0,0 0 0,0-1 0,0 1 0,-1 0 0,1 0 0,0 0 0,0 0 0,0-1 0,0 1 1,-1 0-1,1 0 0,0 0 0,0 0 0,0 0 0,0 0 0,-1 0 0,1-1 0,0 1 0,0 0 0,0 0 0,-1 0 0,1 0 0,0 0 0,0 0 0,-1 0 1,1 0-1,0 0 0,0 0 0,0 0 0,-1 0 0,1 0 0,0 0 0,0 0 0,0 0 0,-1 1 0,1-1 0,0 0 0,0 0 0,0 0 0,-1 0 0,1 0 1,0 0-1,0 1 0,0-1 0,0 0 0,-1 0 0,1 0 0,0 0 0,0 1 0,0-1 0,0 0 0,0 0 0,-9 12-119,-1 6 47,0 1 1,2 0 0,-11 36 0,-10 63 257,27-107-121,0-1-1,1 0 1,0 0-1,1 1 1,0-1-1,2 13 0,-1-19-38,-1 0-1,2 0 0,-1 0 0,0 0 0,1 0 0,-1 0 0,1-1 0,0 1 1,1 0-1,-1-1 0,1 0 0,-1 1 0,1-1 0,0 0 0,0 0 0,0-1 1,1 1-1,3 2 0,3 0-107,0 0 0,0 0 0,1-1-1,0-1 1,0 0 0,0 0 0,0-1 0,0 0 0,1-1 0,20-1 0,-11 0-1228,-1-2 1,1-1-1,-1 0 0,1-1 1,22-9-1,-40 12 796,0 0-1,1 0 1,-1-1-1,0 1 1,0-1 0,0 0-1,0 0 1,0 0-1,0 0 1,-1 0-1,1-1 1,2-3 0,9-7-2247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3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55 156 7808,'-55'0'3520,"55"3"-3040,10-3 992,8 5-896,30-5 1312,12 4-1057,25-13 97,0 3-576,41-19-288,-5 5-64,19-12-1759,-9 8 959,7-8-4480,-15 12 2944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42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34 913 3552,'-1'1'296,"-1"-1"1,0 0-1,1 1 0,-1 0 1,1-1-1,-1 1 0,0 0 1,1 0-1,0 0 1,-1 0-1,1 0 0,-1 0 1,1 0-1,0 0 0,0 0 1,0 1-1,0-1 1,0 1-1,0-1 0,-1 4 1,1-5-135,1 0 0,-1 1 0,1-1 0,0 1 0,-1-1 0,1 1 0,0-1 0,0 1 0,-1-1 0,1 1 0,0 0 1,0-1-1,0 1 0,0-1 0,0 1 0,0-1 0,0 1 0,0 0 0,0-1 0,0 1 0,0-1 0,0 1 0,0 0 0,1 0 12,-1-1 0,1 0 0,-1 1 0,1-1-1,-1 0 1,1 0 0,-1 0 0,1 1-1,-1-1 1,1 0 0,-1 0 0,1 0 0,-1 0-1,1 0 1,-1 0 0,1 0 0,-1 0-1,1 0 1,0 0 0,0-1 0,29-8 2780,-28 8-3165,13-6 507,0 0 0,-1-1 0,0 0 0,23-19 0,-14 7-17,32-36-1,-23 19-91,-3-2 0,-1-1-1,37-69 1,43-106 346,-102 200-509,10-22 257,19-66 1,-23 64-81,-7 25-96,-1 1 0,-1-1 0,0 0 1,-1 0-1,1-17 0,-3 31-103,1 0 1,-1 0-1,0 0 1,0 0-1,0-1 1,0 1-1,0 0 1,0 0-1,0 0 1,0 0-1,0-1 1,0 1-1,0 0 1,0 0-1,0 0 1,0 0 0,0-1-1,0 1 1,0 0-1,0 0 1,-1 0-1,1 0 1,0-1-1,0 1 1,0 0-1,0 0 1,0 0-1,0 0 1,0 0-1,0 0 1,-1-1-1,1 1 1,0 0-1,0 0 1,0 0-1,0 0 1,0 0-1,-1 0 1,-5 6-17,-8 20-122,9-17 124,-30 60-15,-36 97 1,41-80 79,3 2 0,-17 98 1,43-179-43,-2 11 21,0 0-1,1 19 0,2-32 8,0 0-1,0 0 0,1 0 0,-1-1 0,1 1 1,1 0-1,-1 0 0,0-1 0,1 1 1,0-1-1,0 0 0,5 7 0,-6-10-11,0 0 0,0 0 0,0 0 0,0 0 0,0 0 0,0 0 0,0 0 0,0-1 0,1 1 0,-1 0 0,0-1 0,0 1 0,1-1 0,-1 1 0,0-1 0,1 0 0,-1 0 0,1 0 0,-1 1 0,0-1 0,1 0 0,-1-1 0,1 1 0,-1 0 0,0 0 0,1-1 0,-1 1 0,0 0 0,1-1 0,1 0-1,1-1 21,1-1-1,-1 1 0,0-1 0,1 0 0,-1 0 0,-1 0 0,7-6 1,-2 0-22,-2 0 1,1-1 0,-1 1 0,-1-1 0,0 0 0,7-19 0,17-67 76,-25 79-119,31-112-409,-34 120-149,0 9 243,3 9 135,9 18 60,-11-20 135,1-1 0,0-1-1,0 1 1,0 0 0,1-1 0,-1 1-1,10 8 1,-3-5 19,1-1 0,0-1 0,0 0 0,1-1 0,0 0 0,0-1 1,1 0-1,16 4 0,15 2 50,47 5 0,-82-15-56,32 5 108,0-2 0,42-2 0,-64-2-71,-1-2 0,0 0 0,0-1 0,0-1 0,-1 0 0,34-14 0,-50 17-39,8-2 160,0-2 1,15-9-1,-23 13-148,1 0 0,-1 0-1,1-1 1,-1 1 0,0-1-1,1 1 1,-1-1 0,2-2 0,-3 3-22,0 1 0,1-1 1,-1 0-1,0 1 1,0-1-1,0 0 0,0 1 1,1-1-1,-1 0 0,0 1 1,0-1-1,0 0 0,-1 0 1,1 1-1,0-1 1,0 0-1,0 1 0,0-1 1,-1 0-1,1 1 0,0-1 1,-1 1-1,1-1 0,-1 0 1,1 0-15,-1 1 1,1 0 0,0-1-1,-1 1 1,1-1-1,-1 1 1,1 0-1,-1-1 1,1 1 0,-1 0-1,1 0 1,-1 0-1,1-1 1,-1 1 0,1 0-1,-1 0 1,0 0-1,1 0 1,-1 0-1,1 0 1,-1 0 0,1 0-1,-1 0 1,0 0-1,1 0 1,-1 0 0,1 1-1,-1-1 1,0 0-1,-17 10-144,-1 5 108,-1 2 1,-24 27-1,3-3 16,2-6 132,19-18-149,0 1-1,2 0 1,0 2-1,-17 23 1,33-40 87,1 0 0,-1 0-1,1 0 1,-1 1 0,-1 4 0,3-7-25,0 0 1,0 0 0,-1 0-1,1 0 1,0 0 0,0-1-1,0 1 1,0 0 0,0 0-1,0 0 1,0 0-1,1 0 1,-1-1 0,0 1-1,0 0 1,1 0 0,-1 0-1,0 0 1,1-1-1,-1 1 1,1 0 0,-1-1-1,1 1 1,-1 0 0,1-1-1,-1 1 1,2 1 0,2-1 26,0 1 1,0 0 0,0-1-1,0 0 1,0 0 0,0 0-1,0 0 1,1-1 0,-1 1 0,0-1-1,0 0 1,1-1 0,-1 1-1,0-1 1,0 0 0,0 0-1,5-1 1,2-2 58,-1 1 0,-1-1 0,1-1-1,0 0 1,16-12 0,-11 3-198,0 0 1,-1-1 0,-1 0-1,0-1 1,-1-1 0,18-33 0,-30 50 91,0 0 0,0 0 1,0 0-1,0 1 1,0-1-1,0 0 1,0 0-1,0 0 1,0 0-1,0 0 1,0 0-1,0 0 1,0 0-1,0 0 1,0 0-1,0 0 1,0 0-1,0 1 1,0-1-1,0 0 1,0 0-1,0 0 1,0 0-1,0 0 1,0 0-1,0 0 1,0 0-1,0 0 1,0 0-1,1 0 1,-1 0-1,0 0 1,0 0-1,0 1 1,0-1-1,0 0 1,0 0-1,0 0 1,0 0-1,0 0 1,0 0-1,0 0 1,0 0-1,0 0 1,1 0-1,-1 0 1,0 0-1,0 0 1,0 0-1,0 0 1,0 0-1,0 0 1,0 0-1,0 0 1,0 0-1,0 0 1,0 0-1,0 0 1,1 0-1,-1 0 1,0 0-1,0 0 1,0 0-1,0-1 1,1 15-190,0 13 125,-1-21 62,0 1 1,0-1-1,1 0 0,0 1 1,0-1-1,1 0 0,0 0 1,4 10-1,-5-13 29,1 0 0,0-1 0,-1 1 0,1-1 0,0 1 0,1-1 0,-1 0 0,0 0 0,1 0 0,-1 0 0,1 0 0,-1 0 0,1-1 0,0 1 0,0-1 0,0 0 0,0 0 0,6 1 1,1 0 51,0 0 0,0-1 1,1-1-1,-1 1 1,0-2-1,19-2 1,60-19 190,-68 16-252,1-1 0,-1-2 0,0 0 0,-1-1 0,0-1 0,-1 0 0,34-27 0,-19 5 63,-1 0 0,-2-3-1,46-66 1,94-155 179,-152 230-288,-1-2 0,-2 0 0,-1-1 0,-1 0-1,15-50 1,-29 78-10,1-1 0,0 1-1,-1-1 1,0 1 0,0-1-1,1 1 1,-1-1 0,-1 1-1,1-1 1,0 1 0,-2-4-1,2 5 33,0 1 0,0 0 0,0-1 0,0 1-1,-1 0 1,1-1 0,0 1 0,0 0-1,-1-1 1,1 1 0,0 0 0,-1 0 0,1-1-1,0 1 1,0 0 0,-1 0 0,1 0-1,-1 0 1,1-1 0,0 1 0,-1 0-1,1 0 1,0 0 0,-1 0 0,1 0 0,-1 0-1,0 0 1,0 0-17,-1 1 0,1-1 0,-1 1 0,1-1 0,-1 1 0,1 0 1,0-1-1,-1 1 0,1 0 0,0 0 0,-2 1 0,-9 10-27,0 1-1,1 0 1,0 1 0,1 0 0,-12 21 0,22-34 58,-15 25-26,2 0 0,1 0 0,1 2 0,-13 50 0,-13 115 152,37-192-124,-18 140 15,16-118 118,2-1-1,1 0 1,0 0-1,8 33 1,-8-52-81,0 1 0,0 0 0,0-1 1,1 1-1,-1-1 0,5 7 1,-5-9-23,0 1-1,0-1 1,0 0 0,0 0 0,1 1 0,-1-1 0,0 0-1,1 0 1,-1 0 0,0-1 0,1 1 0,-1 0 0,1 0 0,-1-1-1,1 1 1,0-1 0,-1 1 0,4-1 0,-1 0 11,1-1 1,0 1-1,0-1 0,-1 0 0,1-1 1,-1 1-1,1-1 0,-1 0 1,0 0-1,1-1 0,5-3 1,15-12-18,-1-1 1,41-40-1,40-57 61,-77 83-83,34-39-132,80-124 1,-110 145-13,-3-2 0,-2 0 0,32-92 0,-57 139 124,-1 4-33,0 0 0,-1 1 0,1-1 0,-1 0 0,1 1 0,-1-1 0,0 0 0,0 0 0,1 1 0,-1-1 0,0 0-1,-1 0 1,1 1 0,0-3 0,-1 4 41,1 0 0,0-1-1,0 1 1,0 0 0,0 0-1,0 0 1,0 0 0,0 0-1,0 0 1,0-1 0,0 1-1,-1 0 1,1 0 0,0 0-1,0 0 1,0 0 0,0 0-1,0 0 1,0 0 0,-1 0-1,1 0 1,0 0 0,0 0 0,0 0-1,0 0 1,0 0 0,-1 0-1,1 0 1,0 0 0,0 0-1,0 0 1,0 0 0,-1 0-1,1 0 1,0 0 0,0 0-1,0 0 1,0 0 0,0 0-1,0 0 1,-1 0 0,1 0-1,0 0 1,0 0 0,0 1-1,0-1 1,0 0 0,0 0 0,0 0-1,-1 0 1,1 0 0,0 0-1,0 0 1,0 1 0,0-1-1,-7 9-93,-119 170-118,110-159 161,-9 15 99,0 2 0,2 0 0,-19 45 0,30-54 3,0 1 1,2 0-1,1 1 0,2 0 1,-5 38-1,10-51 46,1 0 0,0 0-1,3 22 1,-1-33-56,0 0 0,0 0 1,0 0-1,1 0 0,0-1 0,0 1 0,0-1 0,1 1 0,0-1 0,0 0 1,0 0-1,8 9 0,-5-9 26,-1 0 1,1 0-1,0-1 1,0 0-1,0 0 0,1 0 1,0-1-1,-1 0 1,1 0-1,1 0 0,-1-1 1,0 0-1,0-1 1,1 0-1,-1 0 0,14 0 1,-9-2-72,-1 0 0,0 0 0,0-1 0,0 0 0,-1-1-1,1-1 1,-1 1 0,1-2 0,-1 1 0,17-12 0,-10 4-38,-1 0-1,-1 0 0,-1-2 1,1 0-1,-2-1 0,0 0 1,16-26-1,-24 33-91,-7 10-300,-10 16-45,5-4 460,0 0 0,1 0 0,0 0 0,2 1 0,0 0 0,-4 26 0,7-40 52,1 1-1,0-1 1,-1 0 0,1 1-1,0-1 1,0 0 0,0 1-1,0-1 1,0 1 0,0-1-1,0 0 1,1 1 0,-1-1-1,0 0 1,1 1 0,-1-1-1,1 0 1,0 0 0,-1 1 0,1-1-1,0 0 1,0 0 0,-1 0-1,1 0 1,0 0 0,0 0-1,0 0 1,0 0 0,1 0-1,-1-1 1,1 2 0,1-1 25,0 0 0,1-1 0,-1 1 0,0-1 0,1 1-1,-1-1 1,0 0 0,0-1 0,1 1 0,-1 0 0,0-1 0,1 0 0,2-1 0,7-2-78,-1-2 0,0 1 0,0-2-1,0 1 1,-1-2 0,0 1 0,-1-2-1,12-10 1,-17 13 14,0 1-1,-1 0 1,1-1-1,-1 0 1,-1 0-1,1 0 1,-1-1-1,0 1 1,-1-1-1,1 1 1,-1-1 0,-1 0-1,1 0 1,-1 0-1,0 0 1,-1 0-1,0 0 1,0 0-1,0 0 1,-1 0-1,0 0 1,-1 0-1,1 0 1,-1 0-1,0 1 1,-1-1-1,0 0 1,0 1 0,0 0-1,-1 0 1,0 0-1,0 0 1,-8-8-1,7 8-33,-1 1 0,1 0 1,-1 0-1,0 0 0,0 1 0,0 0 0,-1 0 0,1 0 0,-1 1 0,0 0 1,0 1-1,0-1 0,0 1 0,-1 1 0,1-1 0,-12 0 0,18 2 46,0 0-1,1 0 0,-1 0 1,0 0-1,0 0 1,1 0-1,-1 0 1,0 0-1,0 0 0,1 1 1,-1-1-1,0 0 1,1 0-1,-1 1 0,0-1 1,1 0-1,-1 1 1,-1 0-1,2 0 6,0-1 1,0 0-1,0 1 0,0-1 1,0 0-1,0 1 0,0-1 0,0 1 1,0-1-1,0 0 0,0 1 0,0-1 1,0 0-1,0 1 0,0-1 0,0 1 1,1-1-1,-1 0 0,0 1 1,0-1-1,0 0 0,1 1 0,-1-1 1,0 0-1,1 1 0,1 1 10,0 1 0,0-1-1,1 0 1,-1 0 0,1 0 0,0-1-1,0 1 1,3 1 0,11 3 51,-1-1 1,1 0-1,0-1 0,21 1 0,72 2 15,-89-6-49,95-2 18,6 1-145,-35 0 93,-87 1 6,1-1-1,-1 0 0,0 1 1,1-1-1,-1 0 1,0 1-1,1-1 0,-1 0 1,0 1-1,0-1 1,0 1-1,1-1 0,-1 1 1,0-1-1,0 0 1,0 1-1,0-1 1,0 1-1,0-1 0,0 1 1,0-1-1,0 1 1,0-1-1,0 1 0,0-1 1,0 1-1,0-1 1,0 0-1,-1 2 0,-2 17-105,3-17 86,-6 17 40,0 0 0,-14 29 0,2-5-69,6-20-8,8-15 64,0 0-1,1 0 0,0 0 1,0 1-1,-3 11 1,6-18 11,0-1 0,0 1 0,0 0 0,0-1 0,0 1 0,0 0 0,0-1 0,1 1 0,-1 0 0,0-1 0,1 1 0,-1-1 0,1 1 0,0-1 0,0 1 0,-1-1 1,1 1-1,0-1 0,0 0 0,0 1 0,0-1 0,1 0 0,-1 0 0,0 0 0,0 0 0,1 0 0,-1 0 0,1 0 0,-1 0 0,1-1 0,-1 1 0,1-1 0,-1 1 0,3 0 0,-1 0 35,0 0 0,-1-1 0,1 1 0,0 0 0,0-1 0,0 0 0,0 0 0,0 0 0,0 0 0,-1 0 0,1-1 0,0 1 0,0-1 0,0 1 0,0-1 0,-1 0 0,1 0 0,4-3 0,-5 2-47,0 1-1,-1-1 0,1 0 0,0 0 0,0 0 0,-1 0 0,0 0 0,1 0 0,-1 0 1,0 0-1,0 0 0,0-1 0,0 1 0,0-1 0,-1 1 0,1 0 0,-1-1 1,1 1-1,-1-1 0,0-4 0,0 2-16,0-4-43,1-1 0,-2 0-1,1 0 1,-1 0-1,-1 1 1,0-1-1,0 1 1,-1-1 0,-6-15-1,6 20 7,1 2 6,0 0 0,0-1 0,1 1-1,-1-1 1,1 0 0,0 1 0,-2-8-1,3 9 31,1 0 0,-1 1 0,0-1 1,1 0-1,-1 0 0,1 1 0,0-1 0,0 0 0,0 1 0,0-1 0,0 0 0,0 1 0,0 0 0,0-1 0,0 1 0,1 0 0,-1-1 0,2 0 0,3-4-17,0 1 1,0 0 0,0 1-1,1-1 1,0 1-1,9-4 1,-11 6 19,-1 1 0,0 0 0,1 0 0,-1 0 0,1 0 0,-1 1 1,1 0-1,-1 0 0,1 0 0,-1 0 0,1 1 0,8 2 0,-5-1 13,-1 1 0,1 0-1,-1 1 1,0-1 0,0 1 0,0 1-1,0 0 1,-1-1 0,1 2 0,-1-1-1,-1 1 1,1 0 0,-1 0 0,0 1 0,0 0-1,-1-1 1,0 1 0,0 1 0,-1-1-1,0 1 1,0-1 0,-1 1 0,0 0-1,0 0 1,-1 0 0,1 11 0,-4 10 168,1-24-128,0-1 0,0 0 0,1 1-1,0-1 1,0 0 0,0 1-1,2 7 1,0-5 183,1-1 12,8-8-59,8-4-104,1-2 1,-2 0-1,1-1 1,26-17 0,-11 3-109,39-36 0,-3 5-159,-70 53 177,1 0 0,0 0 1,0 1-1,0-1 1,0 1-1,0-1 1,0 0-1,0 1 1,0 0-1,0-1 1,0 1-1,0 0 1,0-1-1,0 1 1,0 0-1,0 0 1,0 0-1,0 0 1,1 0-1,-1 0 1,0 0-1,2 1 1,-2 0 0,0-1 1,-1 1-1,1 0 1,0 0-1,0 1 0,0-1 1,-1 0-1,1 0 1,-1 0-1,1 0 1,-1 1-1,1-1 1,-1 0-1,0 0 0,1 1 1,-1-1-1,0 0 1,0 3-1,0 9 51,0 0 0,-4 23 0,1-10 8,2-9 9,0 1-1,0-1 1,2 0-1,4 30 0,-4-43-20,0 1-1,0-1 1,1 1-1,-1-1 0,1 0 1,0 0-1,1 0 0,-1 0 1,1 0-1,-1 0 1,1-1-1,0 1 0,0-1 1,1 0-1,-1 1 1,1-2-1,-1 1 0,1 0 1,0-1-1,0 0 0,0 0 1,7 3-1,-6-3-91,1-1 1,-1 1-1,1-1 0,-1 0 0,7 0 0,-11-19-14993,4-8 8700,3 2 2613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43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10208,'0'0'10639,"0"12"-7951,-1 24-1649,0 6-5966,4 0-5360,4-14 6239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43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42 635 8128,'-26'-14'2618,"25"14"-2271,0-1-1,0 1 0,0-1 0,0 1 1,0-1-1,0 1 0,0 0 0,0-1 1,0 1-1,0 0 0,0 0 0,-3 0 1,15-4 3983,27-16-2509,-16 9-1286,27-18 0,-25 12-169,-2 0-1,0-1 1,-1-2 0,18-21 0,-14 8-4,-2-1 0,-2-2 0,31-68-1,-2 5 219,-30 59-316,-12 22 14,2 0 0,15-22 0,-21 34-190,5-6 42,-5 14-65,2 9 15,-2 5 42,-1 0 1,0 0-1,-1 0 1,0 25-1,-8 67 188,-17 52 26,21-152-337,1 0 0,-1 0 0,0 0 0,-1-1 0,1 1 0,-2-1 0,1 1 0,-1-1 0,-5 7 0,7-13-75,-1-1 0,1 1 1,-1-1-1,1 0 0,0 0 1,-1 0-1,1-1 0,-1 1 0,1 0 1,-1-1-1,-2-1 0,3 2 25,-6-2-74,4 1 74,0 0 0,0 0 0,0 0 0,1 0 0,-1-1 0,1 1 0,-1-1 0,1 0 0,-5-3 0,8 2 552,6 1-249,7-1 179,194-2 1026,-103-7-3386,-5-9-4836,-75 11 925,-1 1 1846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46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57 558 1568,'-1'0'127,"-1"0"0,0 0 0,0 0 0,1 1 0,-1-1 0,0 1-1,1-1 1,-1 1 0,0-1 0,1 1 0,-1 0 0,1 0 0,-1 0 0,1 0 0,-1 0 0,1 0 0,0 0 0,-1 0 0,1 1 0,0-1-1,0 0 1,0 1 0,0-1 0,-1 3 0,-7 12 2337,0-2-483,9-13-1878,0-1-1,0 0 1,-1 0-1,1 1 1,0-1-1,0 0 1,1 8 6568,0-20-2095,2 6-4389,1-1-1,-1 0 1,1 1-1,1-1 1,-1 1-1,1 0 1,0 1-1,0-1 0,1 1 1,10-8-1,-7 5 19,102-82 923,-58 49-897,63-63 0,-60 44-125,48-47 476,-101 104-579,0 0 1,0 1 0,0-1 0,1 1-1,-1 0 1,5-2 0,-7 4-8,-1 0-1,1 0 1,0-1 0,-1 1-1,1 0 1,0 0 0,-1 0-1,1 0 1,0 0-1,0 0 1,-1 0 0,1 0-1,0 0 1,-1 0 0,1 0-1,0 0 1,-1 0 0,1 0-1,0 1 1,-1-1 0,1 0-1,0 1 1,-1-1-1,1 0 1,-1 1 0,1-1-1,-1 1 1,1-1 0,-1 1-1,1-1 1,-1 1 0,1-1-1,-1 1 1,0-1-1,1 1 1,-1 0 0,0-1-1,1 1 1,-1-1 0,0 1-1,0 0 1,0-1 0,1 2-1,1 10 77,-1-1 0,0 1 0,-1-1 1,0 1-1,-2 15 0,0 0 71,0 2-34,-3 0 0,0 0 0,-2 0-1,-13 36 1,16-54-48,-4 12 145,16-27 372,5-7-330,62-68 45,-33 33-287,-1 3-68,1 2 0,86-65-1,-127 105 59,0 0 0,1 1-1,-1-1 1,0 0 0,0 1-1,0-1 1,0 1 0,0 0-1,1-1 1,-1 1-1,0 0 1,0 0 0,2-1-1,-2 2 5,0-1 0,-1 0 1,1 0-1,-1 0 0,1 1 0,-1-1 0,1 0 0,-1 1 0,1-1 0,-1 0 0,1 1 0,-1-1 0,1 1 0,-1-1 1,1 1-1,-1-1 0,0 1 0,1-1 0,-1 1 0,0-1 0,0 1 0,1-1 0,-1 1 0,0 0 0,0-1 0,0 1 1,0-1-1,0 1 0,0 0 0,0 0 0,1 6 21,-1-1 1,0 0 0,0 1-1,-1-1 1,0 0 0,-2 9-1,-14 39 224,6-21-177,-8 20-20,19-53-46,0 1 0,0-1 0,-1 0 0,1 0-1,0 1 1,0-1 0,0 0 0,0 0 0,0 1 0,0-1 0,0 0 0,0 1 0,0-1 0,0 0 0,0 0 0,0 1 0,0-1 0,0 0-1,0 0 1,0 1 0,0-1 0,1 0 0,-1 1 0,0-1 0,0 0 0,0 0 0,0 1 0,0-1 0,1 0 0,-1 0 0,0 0 0,0 1-1,0-1 1,1 0 0,-1 0 0,0 0 0,0 0 0,1 0 0,-1 1 0,0-1 0,0 0 0,1 0 0,-1 0 0,0 0 0,1 0 0,-1 0-1,0 0 1,0 0 0,1 0 0,-1 0 0,0 0 0,1 0 0,-1 0 0,16-4 105,-15 4-89,18-7 79,-1-1 1,0-1-1,26-16 0,47-39-234,-77 54 98,-11 8 28,25-18-56,-26 19 53,0-1-1,1 1 1,-1 0-1,1 0 0,-1 0 1,1 0-1,0 0 1,-1 1-1,4-1 0,-5 1 6,0 0 0,-1 0 0,1 0 0,0 0 0,-1 0 0,1 0 0,0 1 0,-1-1 0,1 0-1,-1 0 1,1 1 0,0-1 0,-1 0 0,1 1 0,-1-1 0,1 1 0,-1-1 0,1 1-1,-1-1 1,0 1 0,1-1 0,-1 1 0,0-1 0,1 1 0,-1-1 0,0 1 0,1 0-1,-1 1 1,3 19-14,-2-15 22,0 16 76,-3 38-1,0-39-122,1 1 1,3 24-1,-2-45 61,1 1 1,-1 0 0,0-1-1,1 1 1,-1 0-1,1-1 1,-1 1 0,1-1-1,0 1 1,0-1-1,0 1 1,0-1 0,0 0-1,0 1 1,0-1-1,0 0 1,0 0 0,1 0-1,1 2 1,0-2 7,-1 0 1,1 1 0,0-1 0,0 0-1,0-1 1,0 1 0,0 0 0,0-1-1,0 0 1,3 1 0,8-2 8,0 0 0,-1-1 1,25-6-1,-29 5-81,52-11-49,0-4 0,-2-2 0,106-51 0,-133 52 121,-1-2 1,-1-1-1,-1-1 0,27-29 1,-27 17-81,-28 32-98,-4 5 14,-13 9-42,-43 39 94,-139 104 96,178-138 90,0 1 0,0 1-1,-32 39 1,51-55-75,-1 0-1,1-1 0,0 1 1,0 0-1,0 0 1,0 0-1,1 0 1,-1-1-1,0 1 0,1 0 1,-1 0-1,1 0 1,0 3-1,0-4-1,0 0 0,0 0 0,0-1-1,1 1 1,-1 0 0,0 0 0,1 0 0,-1-1 0,0 1-1,1 0 1,-1 0 0,1-1 0,-1 1 0,1 0 0,0-1-1,-1 1 1,1 0 0,0-1 0,-1 1 0,1-1 0,0 1-1,0-1 1,-1 0 0,1 1 0,0-1 0,0 0 0,0 0-1,0 1 1,-1-1 0,1 0 0,0 0 0,0 0-1,0 0 1,1 0 0,11 0 92,1-1 0,-1 0 0,0-1 0,17-4-1,-17 3-97,-1 0 1,0-2-1,-1 1 0,1-1 0,-1-1 0,18-12 0,58-50-268,-46 34-122,-41 34 363,1 0 1,-1 0-1,0 0 0,0 0 0,1 0 1,-1 0-1,0 0 0,0 1 0,0-1 1,1 0-1,-1 0 0,0 0 0,0 0 1,0 1-1,1-1 0,-1 0 0,0 0 1,0 0-1,0 1 0,0-1 0,0 0 1,0 0-1,1 1 0,-1-1 1,0 0-1,0 0 0,0 0 0,0 1 1,0-1-1,0 0 0,0 0 0,0 1 1,0-1-1,-4 36-270,3-26 287,0 1 0,0-1 1,1 12-1,0-19 9,1 0 0,-1 0 1,1-1-1,-1 1 0,1 0 0,0 0 0,0-1 1,0 1-1,1-1 0,-1 1 0,1-1 0,-1 1 1,1-1-1,0 0 0,0 0 0,2 2 0,-1-1 34,0 0 0,0-1 0,0 0 0,1 0 0,-1 0 0,1 0-1,-1-1 1,1 1 0,0-1 0,0 0 0,-1 0 0,1 0-1,0-1 1,6 1 0,-4-1 3,1-1 0,-1 0 0,1 0 0,-1 0 0,0-1 0,1 0 0,-1 0 0,6-3 0,9-6 39,-2-1 0,1-1-1,31-27 1,-42 32-77,36-31 33,45-50 1,33-51-131,-63 70 161,-17 23-356,-55 99 36,1-17 284,-1-1-1,-2-1 0,-1 0 1,-2-1-1,-36 53 0,17-42 9,-2-2-1,-54 47 0,64-62-63,27-25 5,0 0 0,1 0 0,-1-1 0,0 1 0,0 0 0,0 0 0,1-1 0,-1 1 1,0-1-1,0 1 0,0-1 0,0 1 0,0-1 0,0 1 0,0-1 0,0 0 0,0 0 0,0 1 0,-1-1 1,1 0-1,0 0 0,0 0 0,0 0 0,0 0 0,0-1 0,0 1 0,0 0 0,0 0 0,0-1 0,0 1 0,0 0 1,0-1-1,0 1 0,0-1 0,0 0 0,0 1 0,-1-2 0,-1 0 8,2 1-14,-1 0 1,1 0-1,0 0 0,0 0 1,0 0-1,-1 0 0,1 0 1,0-1-1,-1-1 0,-1-1-49,5 3 56,60 13-196,-20-7 399,0-2-1,1-2 1,-1-2-1,0-1 0,1-2 1,58-14-1,-84 13-159,-1-1-1,1 0 1,-1-1-1,-1 0 1,0-2-1,0 0 0,0 0 1,-1-1-1,0-1 1,-1-1-1,-1 0 1,0 0-1,0-1 0,-1 0 1,-1-1-1,14-25 1,-7 10-4,70-135-353,-85 159 94,-3 14-84,-2 4 187,-39 161 36,33-141 164,-8 23 15,-24 55-1,39-107-82,1 0-6,-1-1 1,0 1-1,0 0 0,0-1 0,-4 7 0,5-9-14,0-1-1,1 1 1,-1 0-1,0-1 1,0 1-1,0-1 1,1 1-1,-1-1 1,0 0-1,0 1 1,0-1-1,0 0 1,0 0-1,0 1 1,0-1-1,1 0 1,-1 0-1,0 0 1,0 0-1,0 0 1,0 0-1,0 0 1,0-1-1,0 1 1,0 0-1,0 0 1,0-1-1,1 1 1,-2-1-1,-1-1-20,1 0 0,-1 0 0,1 1 0,0-2-1,0 1 1,0 0 0,0 0 0,1 0-1,-1-1 1,-1-2 0,-12-25-256,14 29 307,1 1 1,0-1-1,-1 1 1,1 0-1,0-1 1,0 1-1,-1-1 1,1 1-1,0-1 1,0 1 0,0-1-1,-1 0 1,1 1-1,0-1 1,0 1-1,0-1 1,0 1-1,0-1 1,0 1-1,0-1 1,1 0-1,-1 1 1,0-1-1,0 1 1,0-1-1,0 1 1,1-1-1,-1 1 1,1-1-1,0 0 29,1 1-1,-1 0 1,1 0 0,-1-1-1,1 1 1,0 0-1,-1 1 1,1-1-1,2 1 1,3 0-42,315 21-272,-242-18-533,20-2-5776,-77 1 4527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4:53.182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3197 676 640,'-1'0'36,"1"0"0,-1 0 0,1 0 0,-1 0 0,1 0 0,-1 0 0,1 0 1,-1 0-1,1 0 0,-1 0 0,1 0 0,-1 0 0,1 0 0,-1 0 0,1 1 0,-1-1 0,1 0 0,-1 0 0,1 0 0,-1 1 1,1-1-1,0 0 0,-1 1 0,1-1 0,0 0 0,-1 1 0,1-1 0,0 1 0,-1-1 0,-17 18 1127,13-13-1360,-27 24 3039,32-45-2170,0 12-569,1-1 0,0 1-1,0 0 1,0-1 0,1 1-1,2-6 1,4-12-166,29-119 698,-13 41-678,-21 86 37,0 1 0,2-17 0,3-17 227,-7 41-178,0-1 0,0 0-1,0-10 1,-2 11-50,2 0-1,-1 0 1,1 0-1,3-11 0,61-162 979,-63 175-953,-1 0-1,1 0 1,-1 0-1,0 0 1,-1 0-1,2-9 1,3-7-338,0 25-442,-5-5 753,1 1 1,-1-1-1,0 1 1,0-1-1,1 1 0,-1-1 1,0 1-1,0-1 1,0 1-1,0-1 1,0 1-1,0 0 0,2 15-157,-6 126 310,-6 98-123,8-176 862,1-71-539,4-5-285,0-1 0,10-20 0,-8 20-54,6-22-1,-1-20 53,5-19-66,-13 64-15,0 1-1,0-1 1,-1 1-1,0-16 1,4-8 56,-4 31-62,0 1 0,0 0 0,0-1 0,0 1 0,0 0 0,0 0 0,0 0 0,0 0 0,0 0 1,1 0-1,-1 0 0,0 0 0,0 0 0,1 1 0,-1-1 0,2 0 0,9-7-37,6-1 277,-16 8-184,0 1 1,0-1-1,0 0 1,0 0-1,0 0 0,0-1 1,0 1-1,2-2 1,42-38-289,-42 67-58,-5-7 253,-1-1 0,0 0-1,-9 30 1,0 3-10,0 4 104,-26 74 0,26-98 110,-2-1 0,-1 0 0,-32 50 0,25-45-105,-27 58 0,39-73-21,-11 36 0,16-34-97,3-15 106,-1 0 0,0 0 0,-2 7 0,-1-2 228,7-16 331,0 0-508,-1 0-1,0 0 0,0 0 0,0 1 0,1-7 0,-6-73-331,3 74 259,-1-1 1,0 0-1,-1 1 1,1 0-1,-2-1 1,-6-11-1,-18-33-563,27 52 555,0 1-1,-1-1 1,1 1-1,0-1 1,-1 1-1,1-1 1,-1 1-1,1 0 1,-1 0-1,0 0 1,1 0-1,-1 0 1,-4-1-1,5 1-5,0 1 0,-1-1 0,1 1 0,0 0 0,0 0-1,-1-1 1,1 1 0,0 0 0,-1 0 0,1 0 0,-1 0 0,1 0 0,0 1 0,-1-1 0,1 0-1,0 1 1,0-1 0,-1 1 0,1-1 0,0 1 0,0-1 0,-2 2 0,-5 6 2,2 0-1,-1 0 1,-7 13 0,-3 4-20,3-4 39,1 1-1,1-1 0,1 2 1,1 0-1,-9 29 1,8-19-11,2 0 1,-7 54 0,15-85 30,1 1 11,-1 0 0,1 0 0,0 0 1,0 0-1,0 0 0,0 0 0,1 4 0,-2-6-205,6 0-104,-2-1 280,0-1 0,1 0 0,-1-1 1,0 1-1,0-1 0,0 1 0,5-4 1,-5 2-21,1 1 0,0 0 1,1 0-1,7-3 0,38-12-115,-29 12 208,0-2-1,-1 0 0,25-12 0,24-9 74,-38 19-137,-1 0 1,1 3 0,0 0 0,0 2 0,1 1-1,59 3 1,-65 4-64,-1 1 1,1 1-1,26 11 0,-51-17 85,1 2-19,-1-2-19,-1 0 1,1 0-1,0 0 1,-1 0-1,1 0 1,-1 0-1,1 1 1,-1-1 0,1 0-1,-1 0 1,1 1-1,-1-1 1,1 0-1,-1 1 1,1-1-1,-1 1 1,1-1-1,-1 0 1,1 1 0,-1-1-1,0 1 1,1-1-1,-1 2 1,1-1 12,0 1 0,0-1 0,0 1 0,0 0 0,0 0 0,0 0 0,-1-1 0,1 1 1,-1 0-1,1 3 0,-1-4-93,0 0 80,0-1 0,0 0 1,0 1-1,1-1 0,-1 0 1,0 1-1,0-1 0,0 1 1,0-1-1,0 0 0,0 1 1,0-1-1,0 0 0,0 1 0,0-1 1,0 1-1,0-1 0,0 0 1,-1 1-1,1-1 0,0 1 1,0-1-1,0 0 0,-1 1 1,1-1-1,0 0 0,0 0 1,-1 1-1,-6 9 49,-6 2 19,-1-2 0,-24 15-1,-19 5 75,-60 22 0,82-39-81,0-2 0,-1-1 0,-44 6 0,44-10-30,19-2 12,0-2 0,-25 2 0,-2-4 226,-85-12 1,-192-22 28,190 22-351,-10 4 229,46 7-278,-151 6 305,130 2-97,-34 3 18,52-2 52,56-7 32,28-1-157,-24 3-1,-61 8-178,40-5 48,-53 3 299,41-6-269,-4 1 9,23-1 154,37-3-129,0 0-1,-28 6 1,30-3-151,4-1 70,0 1 0,0-2 0,-11 2 0,20-4 88,-1 1-1,1 0 1,0 0-1,-1 0 1,1 0-1,0 0 1,-1 0-1,1 0 1,-1 0-1,1 0 1,0 0-1,-1 0 1,1 1-1,0-1 1,-1 0-1,1 0 1,0 0-1,0 0 0,-1 0 1,1 1-1,0-1 1,-1 0-1,1 0 1,0 0-1,0 1 1,-1-1-1,1 0 1,0 1-1,0-1 1,0 0-1,-1 0 1,1 1-1,0-1 1,0 0-1,0 1 1,0-1-1,0 0 1,0 1-1,0-1 1,0 0-1,-1 1 1,1-1-1,0 0 0,1 1 1,-1-1-1,0 1 1,0-1-1,0 0 1,0 1-1,0-1 1,0 0-1,0 1 1,0-1-1,1 0 1,-1 0-1,0 1 1,0-1-1,1 1 1,11 15-203,-7-12 234,1 0 1,0 0-1,0 0 0,0-1 1,0 1-1,1-2 0,0 1 1,-1-1-1,11 3 0,10 0-103,31 2-1,-23-4 209,5 3-147,0-1-21,47 1 0,48-2 191,-85 0-24,-39-2-106,-1-1 1,1-1-1,20 0 1,65-13-94,-23 2 378,95-2 1,133 10-498,-94 6 299,-113 3-145,-43-2 49,-10-1 36,49 2-3,-34-3-73,78 14-1,-96-10 25,44 0 176,-32-4-278,-31-2 235,23-1 0,-1-1-16,43-3-72,-32 2-16,18-3 110,19-1-252,50 2 171,123-2-26,-173 2 346,-73 5-418,108 4-128,-87-1 223,-20-2-118,21 3 0,-17 0 144,-9-2-101,0 1 0,15 4-1,57 18 154,-59-16-124,-8-4-83,19 10 0,-23-10 112,21 7 0,-24-9-73,26 4 755,-30-6-1227,-4 0 480,0 0 0,1 1 1,-1-1-1,1 0 0,-1 1 0,0 0 0,0-1 0,0 1 0,0 0 1,0 0-1,1 2 0,12 10 83,-4-7-24,0 0 0,0-1-1,1-1 1,0 0 0,19 6-1,66 11-310,-34-9 398,114 24 56,-97-12-52,-3 7-38,-71-28-102,-5-4 22,-1 1-1,1 0 0,-1 0 1,1-1-1,0 1 1,-1-1-1,1 1 1,0 0-1,0-1 0,-1 1 1,1-1-1,0 0 1,0 1-1,0-1 0,0 0 1,-1 1-1,3-1 1,2 4-2,-4-3 3,1-1 0,-1 1 0,0 0 0,1 0 0,-1-1 0,1 1 0,-1 0-1,1-1 1,0 0 0,-1 1 0,1-1 0,2 0 0,24 5 149,-15-1-187,0 0 1,-1 1 0,0 0 0,23 14-1,-17-8 13,29 11-1,-10-5 90,-29-14-33,1 0-1,0 0 0,0 0 0,12 1 0,6 1-80,35 8-52,-51-11 154,1-1 0,11 0 1,-14-1-60,-9 0 13,0 0 0,1 0 0,-1 0 0,0 0-1,1 0 1,-1 0 0,0 0 0,0 0 0,1 0 0,-1 0-1,0 0 1,1 0 0,-1 0 0,0 0 0,1 0 0,-1 0-1,0 0 1,0 0 0,1 0 0,-1 1 0,0-1-1,0 0 1,1 0 0,-1 0 0,0 1 0,0-1 0,1 0-1,-1 0 1,0 0 0,0 1 0,0-1 0,1 0 0,-1 0-1,0 1 1,0-1 0,0 0 0,0 1 0,0-1 0,0 0-1,0 0 1,0 1 0,0-1 0,1 0 0,-1 1-1,0-1 1,0 0 0,-1 1 0,1-1 0,0 0 0,0 0-1,0 1 1,0-1 0,0 0 0,0 1 0,0-1 0,0 0-1,-1 0 1,1 1 0,0-1 0,0 0 0,0 0 0,0 1-1,-1-1 1,1 0 0,0 0 0,0 0 0,-1 1-1,-14 15-53,15-16 68,-36 25-21,21-14-56,-1 0 1,1 0-1,-24 10 1,15-8 69,-36 28-206,51-36 157,8-5 32,0 1 1,-1-1-1,1 1 1,0 0-1,0 0 1,0 0 0,0-1-1,0 1 1,0 0-1,0 0 1,-1 2 0,-8 4 202,7-6-40,9 0-110,-4-1-135,0 0 26,3 0 22,-3 0-80,-2 0 32,0 1 85,1-1 0,-1 1 0,0 0 1,1-1-1,-1 1 0,1-1 1,-1 1-1,1-1 0,-1 1 1,1-1-1,-1 0 0,1 1 0,-1-1 1,1 0-1,-1 1 0,1-1 1,0 0-1,-1 0 0,1 1 1,-1-1-1,1 0 0,0 0 0,0 0 1,15 3 226,-10-4-189,-1 1 1,1-1-1,-1 0 0,1-1 0,-1 1 1,1-1-1,-1 0 0,0 0 0,0-1 1,0 0-1,6-4 0,5-4 12,-1-1-1,14-15 1,-12 9-35,16-23 0,15-14-45,36-25-295,-32 38 58,-40 36 318,-11 5-58,1 0-1,-1 1 1,1-1 0,-1 0 0,1 0 0,-1 0-1,0 0 1,1 0 0,1-2 0,52-54-260,-46 50 474,-8 6-217,1 0 0,0-1 1,0 1-1,-1 0 0,1-1 0,0 0 1,-1 1-1,0-1 0,1 0 0,-1 1 0,0-1 1,1-3-1,-2 5 4,0-1 0,0 1 0,0-1 0,0 1 0,0-1 0,0 1 0,0-1 0,1 1 0,-1-1 0,0 1 0,0-1 0,0 1 0,0-1 0,1 1 0,-1-1 0,0 1 0,0-1 0,1 1 0,-1 0 0,1-1 0,6 2-280,6 9 127,-10-7 148,0 1-1,0 0 0,0 0 1,0 0-1,-1 0 0,1 1 1,-1-1-1,0 1 0,-1-1 1,1 1-1,-1 0 0,0 0 1,0 0-1,0 0 0,0 8 1,4 20 235,-5-28-300,0-4 101,0 1-1,0-1 1,0 1 0,0 0-1,-1-1 1,1 1-1,0 0 1,-1-1 0,1 1-1,-1-1 1,0 1 0,1-1-1,-1 1 1,0-1 0,0 0-1,0 1 1,-1 0 0,-26 40-41,21-33 121,-9 10 115,10-14-264,0 1 0,1 0 0,-7 7 0,-20 36-73,15-28 37,16-21 79,1 1-1,0-1 1,0 1 0,-1 0 0,1-1 0,0 1 0,0-1 0,0 1 0,0 0 0,0-1 0,0 1-1,0 0 1,0-1 0,0 1 0,0 0 0,0-1 0,1 1 0,-1-1 0,0 1 0,0 0 0,1-1-1,-1 1 1,0-1 0,1 1 0,-1-1 0,0 1 0,1-1 0,0 2 0,0-1 6,0 0-1,0 0 1,0-1 0,0 1 0,0 0 0,0 0 0,0 0-1,0-1 1,0 1 0,3 0 0,-1 0 9,0-1-1,-1 1 1,1-1-1,0 0 1,0-1-1,0 1 1,0 0 0,0-1-1,0 0 1,5-1-1,-6 1 12,1-1 0,-1 1 0,1-1-1,-1 0 1,0 0 0,1 1 0,-1-2-1,3-2 1,4-4-2,-3 3-10,-1 1 1,0 0 0,0-1 0,-1 0-1,0 0 1,0 0 0,5-10 0,18-51 74,-12 26-158,-6 5 48,-7 32-5,2-4 8,0 1 1,0-1-1,9-11 1,-4 6 33,-9 11-13,1 1 0,0-1 0,0 1 0,0-1-1,0 1 1,0-1 0,0 1 0,3-3 0,9-7-162,8-6 207,-20 17-33,0-1 0,-1 0-1,1 0 1,0 0 0,0 0 0,-1 0-1,1 1 1,-1-1 0,1 0-1,-1-1 1,1 1 0,-1 0 0,0 0-1,1 0 1,-1-1 0,0 1-21,0 1 0,0-1 0,0 1 0,0-1 1,0 1-1,1-1 0,-1 1 0,0-1 0,0 1 0,0-1 1,1 1-1,-1 0 0,0-1 0,0 1 0,1-1 1,-1 1-1,0 0 0,1-1 0,-1 1 0,0 0 0,1-1 1,-1 1-1,1 0 0,0-1 0,-1 1 0,0 0-1,1 0 1,-1 0-1,0 0 1,0 0 0,0 0-1,1 0 1,-1 0-1,0 0 1,0 0-1,1 0 1,-1 0 0,0 0-1,0 0 1,0 0-1,1 0 1,-1 0-1,0 0 1,0 0 0,0 1-1,1-1 1,-1 0-1,0 0 1,0 0-1,0 0 1,0 0 0,1 1-1,-1-1 1,0 0-1,0 0 1,0 0-1,0 0 1,0 1 0,1-1-1,-1 0 1,0 0-1,0 0 1,0 1-1,0-1 1,0 0 0,0 0-1,0 1 1,0-1-1,0 0 1,0 0-1,0 0 1,0 1 0,0-1-1,0 0 1,0 1-1,7 3 498,-10-6-270,-26-15 89,-24-5-237,-1 1 0,-94-21 0,127 37 59,-155-37 279,101 31-484,-9 7 266,5-1-272,59 3 31,-34 2 1,33 0 22,-25-2-1,-1 5-138,1 2 176,5-3 38,22-1 44,-37-3-1,40 1-46,11 1-37,1-1 0,-1 1 0,0-1 0,-6-2 0,-14-1 109,3 1-220,-3-3 85,-43-4 0,11 1 14,33 6 59,18 2-33,-1 0 1,0 0-1,0 0 1,0-1-1,-6-3 1,6 3-52,0 0 1,-1 0 0,1 0-1,0 1 1,-1 0-1,-13 0 1,19 1 26,0 0 1,0-1-1,1 1 1,-1-1-1,0 1 1,1-1-1,-1 0 1,0 0-1,1 0 1,-1 0-1,1 0 1,-2-1-1,2 1 1,-1 0 0,1 0 1,-1 0-1,0 0 0,1 0 0,-1 0 0,0 0 0,1 1 0,-1-1 0,0 1 0,0-1 0,-2 1 1,0-2-42,3 1 34,1 1 1,0-1-1,-1 1 0,1 0 1,-1-1-1,1 1 0,-1-1 1,1 1-1,0 0 1,-1-1-1,1 1 0,-1 0 1,0-1-1,1 1 0,-1 0 1,1 0-1,-2-1 1,2 1-8,0 1 0,0-1 0,0 0 0,0 0 0,0 0 0,0 0 1,-1 0-1,1 0 0,0 0 0,0 0 0,0 0 0,0 0 0,0 0 0,0 0 1,0-1-1,-1 1 0,1 0 0,0 0 0,0 0 0,0 0 0,0 0 1,-1-2-306,1 2 305,0 0 0,0 0 0,0 0 0,0-1 0,0 1 0,0 0 0,0 0 1,0 0-1,0 0 0,0 0 0,0 0 0,1-1-41,7 1-209,71 12 8,-61-9 298,0-1 0,0-1 0,36-2 0,-12 0-55,-33 1-5,22 0 48,36 4 1,-8 2-102,17 2 24,-66-7 53,1 0 0,0-1 0,0 0 0,0-1 0,-1 0 0,17-4 0,-25 5-10,15-3 4,-10 3 0,-1-1 0,1 0 0,-1-1 0,12-4 0,-1 2 4,-1 0-94,-14 4 73,-1 1 5,8-3 132,-8-1 96,-5-1-90,-9-4-132,11 8-37,-1-2 11,-1 1 1,0 0-1,0 1 0,0-1 0,0 1 1,0 0-1,0-1 0,0 2 0,0-1 0,0 0 1,0 1-1,-4 1 0,-7 0-72,11-1 88,-66 5-91,49-4 95,18-1 50,-1 0 0,0-1 1,1 1-1,-1-1 1,1 0-1,-7-1 0,-94-27 204,31 7-393,46 14 148,-40-4 1,48 9-1,-28-2 86,-26-2-185,55 6 56,12-1 60,1 1 0,-1 0 0,0 0 0,1 0 0,-1 1 0,1 0 0,-1 0 0,-6 2 0,8-1-21,-1-1-1,1 0 0,-1 0 0,1-1 1,-1 1-1,-5-1 0,-9 1-12,-18 4-2,31-4 43,1 0 0,-1-1-1,0 0 1,1 1 0,-9-2-1,-20 0 22,-44 9-122,61-7 100,-35 0 0,-1 0-7,-30 0-25,45-1 211,26-1-202,0-1 0,1 0 1,-1 0-1,0-1 0,1 0 1,0-1-1,-16-8 0,-1 3 109,25 8-115,-1 0 0,1 0-1,-1 0 1,1 0 0,0-1 0,-1 1-1,1-1 1,0 0 0,0 0-1,0 0 1,-3-3 0,6 5 8,-1-1 1,0 1-1,0-1 1,0 1-1,0-1 1,0 1-1,0 0 1,0-1-1,0 1 0,-1 0 1,0 0-1,-7-3 3,-16-6-114,22 8 121,0 0 0,0 0 0,0 0 1,0 0-1,0 0 0,-1 1 1,-3-1-1,-15-3-51,15 3 63,0-3-96,-2 0-922,14 7 964,0 0 0,0 0 0,0-1 1,0 0-1,1 0 0,-1 0 0,1-1 0,-1 0 0,1 0 1,-1 0-1,1-1 0,0 0 0,6 0 0,6-2 79,1-1 0,29-9 1,-15 4 34,-22 6-122,-1 1-1,0 0 1,1 1 0,14 2-1,2-1-39,215-1 118,-240 0 155,10 0-160,-11 0 32,1 0-74,-1-1 1,0 1-1,0 0 0,0-1 0,0 1 0,0 0 0,0-1 0,0 0 1,0 1-1,0-1 0,0 1 0,0-1 0,0 0 0,0 0 0,0 0 0,0 0 1,-1 1-1,1-1 0,1-1 0,0-1 5,2-1 15,-4 4 14,1-1-1,-1 1 0,0 0 1,1-1-1,-1 1 0,0-1 0,0 1 1,0 0-1,1-1 0,-1 1 1,0-1-1,0 1 0,0 0 0,0-1 1,0 1-1,0-1 0,0 1 1,0-1-1,0 1 0,0 0 1,0-1-1,0 1 0,0-1 0,0 1 1,0-1-1,-1 1 0,1 0 1,0-1-1,-12-13 114,7 10-167,0 0 0,0 1 1,-11-6-1,5 5 28,0 0 1,0 0-1,0 1 1,-1 1-1,1 0 1,-22 0-1,-72 5-176,86-1 116,-19 3 72,0 1 0,1 2-1,0 2 1,0 1 0,-37 18 0,37-15 5,0-2 1,-1-1 0,-74 10-1,-116-5 88,53-15 371,96-1-399,0-4 212,-114-20-1,101 11-400,7 8 54,15 2 157,30-2-17,0-1 0,0-1 0,-72-25 0,94 25-92,6 2 105,0 1 0,-21-5 0,-38-5-324,10 1 136,-1 3-1,-93-3 1,-84 13 207,140 5-224,81-5 86,-1 2 0,0 0 0,-25 7 0,-52 19-145,27-7 126,-17 9 124,31-10-46,35-12-156,-32 17 1,32-15 132,-23 9 1,10-3 74,26-12-165,5-4 79,1 1 1,-1 0-1,0-1 1,0 1-1,0-1 1,1 1-1,-1-1 1,0 0-1,-2 0 1,2 0-2,1 1 1,-1-1 0,1 0 0,-1 1 0,1-1 0,0 1 0,-1 0 0,1-1-1,0 1 1,-1 0 0,1 0 0,-1 1 0,1-1 10,-1 0 1,1 0-1,0-1 0,0 1 1,-1 0-1,1 0 0,-1-1 1,1 1-1,0-1 0,-1 1 1,1-1-1,-3 0 0,-24 9-25,25-9 13,0 1-1,0-1 0,-1 1 1,1 0-1,0 0 0,-4 2 1,-13 3 76,-23 6-14,20-9 75,6-1-196,-22 1 1,-26 0 279,-14 3-180,-80-6 68,117 3-228,35-2 83,0 0-1,-1 0 1,1 1 0,0-1 0,-9 5 0,2-1 2,10-3 25,0 0 0,0 0 1,0 0-1,0 1 0,1 0 0,-1-1 1,-3 5-1,-5 3-17,-6 4-111,0 1-1,-20 22 1,36-34 144,0-1 0,0 1 1,0 0-1,1 0 1,-3 5-1,-3 8 18,-6 14-33,8-2-128,3-2 64,2-23 82,0-1 0,0 0 0,0 1 1,0-1-1,0 1 0,0-1 1,-1 0-1,1 1 0,-1-1 1,1 0-1,-1 0 0,0 0 1,-2 3-1,3-2 0,-1-1 0,1 1 0,-1-1 0,1 1-1,0-1 1,0 1 0,1 4 0,-1 2-41,-2-7 14,1 1 1,1 0-1,-1 0 0,0 0 0,1-1 0,0 1 0,-1 0 0,1 0 1,0 0-1,0 0 0,1 0 0,-1 0 0,1 0 0,-1-1 1,1 1-1,0 0 0,1 3 0,-1-5 17,-1-1 0,1 1 0,-1-1 0,0 1 0,1 0 0,-1 0 0,0-1 0,0 1-1,0 0 1,1-1 0,-1 1 0,0 0 0,0 0 0,0 0 0,0 2-4,0-1 0,0 0 0,1 0 0,-1 0 0,1 1 1,-1-1-1,2 4 0,-1-4 33,4 11 863,-6-16-812,-7-38-355,-6-8 508,12 37-172,2 10-47,-1 0 0,1 0 1,0 1-1,-1-1 0,1 0 0,-1 0 0,0 1 0,0-1 1,1 0-1,-3-1 0,-16-31-208,15 29 168,4 5 24,-1 0 1,1-1 0,0 1 0,-1 0-1,1-1 1,0 1 0,-1 0 0,1-1-1,0 1 1,0 0 0,0-1 0,-1 1-1,1 0 1,0-1 0,0 1-1,0-1 1,0 1 0,0-1 0,0 1-1,0 0 1,0-1 0,0 1 0,0-1-1,0 1 1,0-1 0,0 0 0,-20 1-434,18 1 435,1 0 0,-1 0 0,1 0 0,-1 0 0,1 0 0,-1 0 0,1 0 0,0 1 0,0-1-1,-1 0 1,1 1 0,0-1 0,0 1 0,0 0 0,1-1 0,-1 1 0,0 0 0,0 3 0,1-3 4,-1 0 0,1-1 0,0 1 0,-1 0 1,1 0-1,-1 0 0,0-1 0,1 1 1,-1 0-1,-1 1 0,1-1-4,0-1 0,0 1 0,0 0-1,1-1 1,-1 1 0,0 0 0,1 0 0,0 0 0,-1-1-1,1 3 1,0 2-21,-1 0-1,0 1 0,0-1 1,0 0-1,-1-1 0,0 1 1,-4 9-1,2 1 38,4-14-8,0 0 0,0-1 0,0 1 0,-1-1 1,1 1-1,-1 0 0,1-1 0,-1 1 0,-1 1 0,2-2 3,-1 0-1,0 1 1,1-1-1,-1 1 1,1-1-1,-1 0 1,1 1-1,0-1 1,-1 1-1,1-1 1,0 1 0,0-1-1,0 5 503,-4-3-91,3-7-246,6-44 78,0-36-262,-5-31 11,0 112-15,0 0 0,0 0 0,-1 0 0,0 0 0,1 0 0,-1 0 0,0 0 0,0 0 1,-3-4-1,3 6-55,-16-2-351,16 3 384,-4-1 112,4 1-93,1 0-1,0 1 0,-1-1 1,1 0-1,0 0 1,-1 1-1,1-1 0,0 1 1,0-1-1,-1 0 1,1 1-1,0-1 0,0 1 1,0-1-1,0 0 1,-1 1-1,1-1 0,0 1 1,0-1-1,0 1 1,0-1-1,0 0 0,0 1 1,0-1-1,0 1 1,0 0-1,0 122-104,-5-77 294,5-26-136,-1-14-25,1 0 0,-1 0-1,1 0 1,1 0 0,-1 0 0,1-1-1,0 1 1,3 9 0,5 12-90,-3-5 170,4 5 20,8 34-1,-15-45-258,-2-11 122,0 1 0,1-1 1,0 0-1,3 8 0,18 26 5,-21-37 40,0 1 1,0 0-1,0-1 1,1 1-1,-1-1 1,1 0-1,0 0 1,0 0 0,-1 0-1,5 1 1,-5-2-6,0 0 0,-1 0 0,1 0 1,0 0-1,-1 0 0,1 0 1,-1 1-1,2 1 0,-2-2-9,0 0 0,0-1-1,0 1 1,0 0 0,0 0-1,0-1 1,0 1 0,0 0-1,0-1 1,0 1 0,0-1 0,0 1-1,0-1 1,1 0 0,-1 0-1,0 1 1,0-1 0,0 0 0,1 0-1,0 0 1,29 2-19,-26-1 24,1 0-1,-1-1 0,1 0 0,0 0 0,-1 0 0,1 0 0,-1-1 0,8-2 1,109-25 271,-83 21-375,66-21 0,-69 15 162,-1-2 1,0-1-1,-1-2 0,50-35 0,-63 38-17,-6 5-78,24-23 1,32-33-26,-38 37 18,22-21 91,-52 47-82,0 0 0,1 0 0,-1 1-1,1-1 1,5-2 0,12-9 140,-16 10-127,0 1-1,1 0 1,-1 0-1,1 0 1,0 1-1,-1 0 1,13-3-1,8-3 101,13-6-153,16-6 447,-38 18-505,-16 2 119,1 0 1,-1 0-1,1 0 1,-1 0 0,1 0-1,0 0 1,-1 0-1,1-1 1,-1 1-1,1-1 1,-1 1-1,1-1 1,-1 1-1,1-1 1,-1 0-1,0 0 1,1 0-1,-1 0 1,1-1-1,-1 1 101,3 2-196,-3-1 81,0 0 1,0 0-1,0 0 1,0 0 0,0 0-1,0 0 1,0 0 0,0 0-1,0-1 1,0 1-1,0 0 1,0-1 0,0 1-1,0 0 1,3-2 405,-7 1-353,0 1 0,0 0 0,0 0 0,0 0 0,0 0 0,0 0 0,-5 1 0,-15 4-39,-1 0 0,1 2 1,1 0-1,-1 2 0,1 0 0,1 2 1,0 0-1,-27 20 0,40-25-18,1 0 0,0 1 0,-8 10 0,9-9 43,-1-1 0,-10 9 0,7-7 31,8-7-58,-1 1-1,0-1 1,0 0 0,0 0 0,0 0-1,-6 3 1,5-4 84,0 1 0,-1-2 0,1 1 0,0 0 0,0-1 0,0 1 0,0-1 0,-9-1 0,-36-8 434,17 2-493,-123-15 116,-36-6-167,173 24-14,-26-10 0,-6-1-46,-5-2-221,52 17 295,1 0-1,-1 0 1,1 0 0,-1 1 0,1-1 0,0 0 0,-1 1 0,1 0 0,0-1 0,-1 1 0,1 0 0,0 0 0,0 0 0,0 1 0,0-1-1,0 1 1,0-1 0,-3 3 0,-5 3 136,2-2-206,6-4 77,0 0 1,0 0-1,1 0 1,-1 0-1,0 1 1,1-1-1,-3 3 1,-9 5 40,12-8-26,-1 0-1,1-1 0,0 1 0,0 0 1,0-1-1,0 1 0,0 0 0,0 0 1,0 0-1,0 0 0,0 0 0,-1 2 1,-44 80-382,39-71 428,3-6-78,0 1 1,1 0-1,-1 0 0,1 0 1,-2 9-1,-3 7-184,8-22 80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46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10 8960,'1'-1'210,"-1"0"1,1 1 0,0-1 0,-1 0-1,1 1 1,0-1 0,-1 0-1,1 1 1,0-1 0,0 1 0,0-1-1,-1 1 1,1 0 0,0-1-1,0 1 1,0 0 0,0 0 0,0-1-1,0 1 1,0 0 0,0 0-1,0 0 1,-1 0 0,1 0-1,0 0 1,0 0 0,0 1 0,0-1-1,0 0 1,0 1 0,0-1-1,0 0 1,1 2 0,3 0 437,0 2 0,0-1 1,0 1-1,5 5 0,-8-7-462,6 6 227,0 0 0,-1 1 0,0 0 0,-1 0 0,1 1 0,-2 0 0,0 0 0,6 14 0,24 88 1391,-35-110-1778,10 34 405,-2 0 0,-2 1 0,-1 0 0,-1 0 0,-4 65 0,-10-22 7,-38 152-1,-8-44-499,41-150-932,-1-1-1,-37 62 1,12-36-585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5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6 144 2976,'-1'-3'350,"0"1"-163,0 1-1,1-1 0,-1 0 1,1 0-1,-1 1 1,1-1-1,0 0 1,-1 0-1,1 0 1,0 0-1,0 0 0,0 1 1,1-1-1,-1 0 1,1-3-1,2 2 320,-1 0 0,0 1 0,-1-1 0,1 0 0,0 0 0,-1 0 1,0 0-1,2-4 0,14-41 6400,-14 36-2996,-9 18-996,0 0-2399,1-1 618,9-10-378,11-15-462,-12 12-219,-2 5 280,0 14-397,-1-10 26,-6 30 40,5-27-68,0-1 0,0 1-1,0-1 1,1 1 0,-1-1 0,1 1-1,0 0 1,0-1 0,0 1-1,1 4 1,0-1-2419,0-1-3173,3 2 2587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51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24 5728,'0'-24'9525,"-21"40"-5142,-17 11-3705,10-2-115,1 1 0,-36 45 0,-43 67 239,105-136-793,-40 53 395,3 1 0,-31 63 0,65-111-271,-10 24 334,13-30-439,1 0 0,-1 0-1,1-1 1,-1 1 0,1 0 0,0 0 0,0 0 0,0 0-1,0-1 1,0 1 0,0 0 0,1 0 0,-1 0 0,0-1-1,2 3 1,-1-2 4,0-1 0,0 0 0,0 0 0,0-1-1,0 1 1,0 0 0,0 0 0,0 0 0,1-1 0,-1 1 0,0-1-1,0 1 1,1-1 0,-1 1 0,1-1 0,-1 0 0,0 1-1,1-1 1,-1 0 0,1 0 0,-1 0 0,0 0 0,1-1-1,-1 1 1,0 0 0,3-1 0,2 0 100,13-1-77,1-1-1,0-1 1,-1-1-1,0-1 0,0 0 1,24-13-1,-4-1-87,66-44 0,-54 25 104,20-12-841,-71 51 756,1 0-1,-1 0 0,0 0 1,0 0-1,1-1 0,-1 1 0,0 0 1,0 0-1,0 0 0,1 0 1,-1 0-1,0 0 0,0 0 1,1 0-1,-1 0 0,0 0 1,0 0-1,1 0 0,-1 1 1,0-1-1,0 0 0,0 0 1,1 0-1,-1 0 0,0 0 1,0 0-1,0 0 0,1 1 1,-1-1-1,0 0 0,0 0 1,0 0-1,0 0 0,1 1 1,-1-1-1,0 0 0,0 0 0,0 0 1,0 1-1,0-1 0,5 16-210,0 26 256,-4-35-40,0 37 268,-1-28-176,1-1 0,0 1 1,4 16-1,-2-20 32,0 0 0,10 21-1,-11-28-48,1-1-1,0 1 1,-1 0-1,2-1 1,-1 0-1,0 1 0,1-1 1,8 6-1,-10-8-13,0-1 0,0 0 0,0 0 0,0 0 0,1 0 0,-1 0 0,0-1 0,0 1 0,0-1 0,1 1 0,-1-1 0,0 0 0,1 0 0,-1 0 0,0 0 0,1 0 0,-1-1 0,0 1 0,0-1 0,1 1 0,2-2 0,5-3 64,-1 1 0,1-1 0,12-9 1,-8 5-73,10-5 12,1-2-1,28-26 0,-49 39-88,0-1 0,0 0 0,0 0 0,0 0-1,-1-1 1,0 1 0,0-1 0,0 0 0,-1 0 0,0 0 0,0 0 0,0 0 0,0 0 0,-1-1 0,0 1 0,0 0 0,0-1 0,-1 1 0,1-1-1,-1 1 1,-1-1 0,1 1 0,-1-1 0,0 1 0,0-1 0,-1 1 0,1 0 0,-1 0 0,-4-8 0,-12-18-396,-4-7-631,21 36 850,0-1-1,0 0 1,0 0 0,0 1-1,1-1 1,-1 0-1,1 0 1,0 0 0,0 0-1,0 1 1,0-1-1,1-4 1,2-7-2009,1-1 1,1 1-1,11-24 1,-4 17 314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53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16 6240,'0'-15'2987,"0"23"-1686,-1 5-114,0-1 1,-1 0-1,-7 23 1,4-15-136,-80 263 3199,56-196-3195,-75 155 0,84-207-779,10-18-53,1 0 0,1 0 0,1 1 0,-7 21 0,14-39-201,0 1-1,0 0 1,0-1 0,-1 1-1,1 0 1,0-1-1,0 1 1,1 0 0,-1-1-1,0 1 1,0 0 0,0-1-1,0 1 1,0 0 0,1-1-1,-1 1 1,0 0 0,1-1-1,-1 1 1,0-1-1,1 1 1,-1 0 0,1-1-1,-1 1 1,1-1 0,-1 0-1,1 1 1,-1-1 0,1 1-1,-1-1 1,1 0 0,0 1-1,-1-1 1,2 1-1,0-1 24,1 1-1,-1-1 0,0 1 1,1-1-1,-1 0 0,1 0 0,-1 0 1,0 0-1,1 0 0,3-2 1,8-2-24,0 0 1,0-2 0,-1 0 0,1 0 0,12-9 0,63-46-249,-83 57 219,13-11-43,-11 9-7,1-1 0,-1 2-1,1-1 1,11-4 0,-20 9 43,1 1 0,-1 0 0,1-1 1,0 1-1,-1 0 0,1 0 1,0 0-1,-1-1 0,1 1 0,0 0 1,-1 0-1,1 0 0,0 0 1,-1 0-1,1 0 0,0 0 0,-1 0 1,1 1-1,0-1 0,-1 0 1,1 0-1,0 0 0,-1 1 0,1-1 1,-1 0-1,1 1 0,0-1 1,-1 0-1,1 1 0,-1-1 0,1 2 1,0-1 11,0 1 1,0 0 0,-1-1 0,1 1-1,-1 0 1,1 0 0,-1 0 0,1-1-1,-1 1 1,0 0 0,0 3 0,-1 7 118,0-1 1,-5 21-1,4-25-43,-2 11 45,0 0 1,-2 36-1,6-48-92,0-1 0,0 1-1,1 0 1,0-1 0,0 1 0,2 5 0,-2-8 6,0-1 0,0 1 0,1-1 0,-1 1 1,1-1-1,-1 1 0,1-1 0,0 0 0,0 0 0,0 0 1,0 0-1,4 3 0,-3-3 6,0 0 0,1-1 1,-1 1-1,0-1 0,0 0 0,1 0 0,-1 0 1,0-1-1,1 1 0,6-1 0,35-3 53,-30 1-60,31-3 39,0-2 0,-1-2 0,1-2 0,-2-2 0,55-23 0,-84 29-55,-1-1 0,0 0 0,0-2 0,0 1 0,-1-1 0,-1-1 0,0 0 0,12-15 0,-24 26-35,1-1-1,-1 1 1,1-1-1,0 1 1,-1-1 0,1 1-1,-1-1 1,0 0-1,1 1 1,-1-1-1,1 0 1,-1 0-1,0 1 1,0-1 0,1 0-1,-1 0 1,0 1-1,0-1 1,0 0-1,0 0 1,0 0 0,0-1-1,0 2 12,-1 0 0,1-1 0,-1 1 0,1 0 0,-1 0-1,0-1 1,1 1 0,-1 0 0,1 0 0,-1 0 0,0 0 0,1 0 0,-1 0 0,1 0 0,-1 0-1,0 0 1,1 0 0,-1 0 0,1 0 0,-1 0 0,0 0 0,-8 2 37,0 1 0,-12 4 0,-24 11 109,-65 28 61,97-39-148,0 0 0,0 1 0,2 0-1,-1 1 1,1 0 0,-12 13 0,20-19-14,1 0 0,0 0 0,0 1 0,0-1 0,0 0 0,1 1 0,0-1 0,-1 1 0,0 5 0,2-8-20,-1-1 0,1 1 0,0 0 0,0 0 0,0 0 0,0-1 0,0 1 0,0 0 0,0 0 0,0 0 0,0 0 0,0-1 0,1 1 0,-1 0 0,0 0 0,1 0 0,-1-1 0,0 1 0,1 0 0,-1-1 0,1 1 0,-1 0 0,1-1 0,-1 1 0,1 0 0,-1-1 0,1 1 0,0-1 0,-1 1 1,1-1-1,0 1 0,0-1 0,-1 0 0,1 1 0,0-1 0,0 0 0,0 0 0,-1 1 0,1-1 0,0 0 0,0 0 0,0 0 0,-1 0 0,1 0 0,0 0 0,0 0 0,0 0 0,0-1 0,0 1 0,9-2 84,0 0 0,0 0 0,0-1-1,17-7 1,38-23 104,-31 13-334,-2-3 0,0 0-1,36-37 1,-64 56 49,-4 3 60,1 1-1,0-1 0,-1 0 0,1 0 1,0 0-1,0 1 0,-1-1 1,1 0-1,0 1 0,0-1 0,0 0 1,0 1-1,0-1 0,0 1 0,0 0 1,0-1-1,0 1 0,0 0 1,0 0-1,0-1 0,0 1 0,0 0 1,0 0-1,1 0 0,0 1 0,-1 0 4,-1 0 0,1 0 0,-1 0 0,1 0-1,-1 0 1,1 1 0,-1-1 0,0 0-1,0 0 1,0 1 0,1-1 0,-1 0-1,0 0 1,0 1 0,-1-1 0,1 0 0,0 2-1,-1 1-8,1 11-53,0-7 125,-1-1 1,1 1-1,1-1 1,0 1-1,0-1 1,0 0-1,1 0 1,0 1-1,0-1 1,4 8-1,-5-14-26,0 1 0,0-1 0,0 0 0,1 1-1,-1-1 1,0 0 0,1 0 0,-1 0-1,1 0 1,-1 0 0,1 0 0,0 0 0,-1 0-1,1 0 1,0-1 0,0 1 0,-1-1 0,1 0-1,0 1 1,0-1 0,0 0 0,0 0-1,-1 0 1,1 0 0,0 0 0,0-1 0,0 1-1,2-1 1,5-1 66,0-1 0,-1 0 0,1 0-1,10-6 1,27-16 61,70-50-1,-97 60-136,-1-1-1,-1 0 0,0-2 0,-2 0 1,19-26-1,55-102-132,-88 145 121,25-45-32,39-71-25,-53 91 53,0-1 0,12-43-1,-19 54-6,-3 9-14,0 0 1,0-1 0,-1 1 0,1-10 0,-2 17 23,0 0-1,0-1 1,0 1-1,0 0 1,0 0-1,0-1 1,0 1-1,0 0 1,0 0-1,0 0 1,0-1-1,0 1 1,0 0-1,0 0 1,0 0 0,-1 0-1,1-1 1,0 1-1,0 0 1,0 0-1,0 0 1,0 0-1,-1 0 1,1-1-1,0 1 1,0 0-1,0 0 1,0 0-1,-1 0 1,1 0-1,0 0 1,0 0-1,0 0 1,-1 0-1,1 0 1,0 0-1,0 0 1,-1 0 0,1 0-1,0 0 1,0 0-1,0 0 1,-1 0-1,1 0 1,0 0-1,0 0 1,0 0-1,-1 0 1,1 0-1,0 0 1,0 1-1,0-1 1,0 0-1,-1 0 1,1 0-1,-17 13-126,7-2 135,0 1 0,0 0 1,1 0-1,1 2 0,0-1 1,-8 19-1,-33 93 178,39-97-163,-8 25 66,-17 74 1,31-105-77,0 1-1,2 0 1,0 0-1,2 0 1,1 0-1,3 24 1,-2-38-378,0 1 0,1 0 0,7 16 0,5 15-6400,-14-36 5557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53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19 143 10560,'-13'-31'4768,"8"11"-4128,5 3 2015,8 11-1567,10-11 1056,9 5-1248,28-4-64,3 7-512,18 3 0,-4 1-192,1 2-640,-7 3 288,-3 3-4640,-8 8 2656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21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 2976,'0'-14'2645,"0"-14"9653,0 28-12230,0 0 0,0-1 0,0 1 0,0 0 0,0 0 0,0 0 0,0 0 0,0 0 0,0 0 0,1 0 0,-1-1 0,0 1 0,0 0 0,0 0 0,0 0 0,0 0 0,0 0 0,0 0 0,0 0 0,0 0 0,1 0 0,-1 0 0,0-1 0,0 1 0,0 0 0,0 0 0,0 0 0,0 0 0,0 0 0,1 0-1,-1 0 1,0 0 0,0 0 0,0 0 0,0 0 0,0 0 0,1 0 0,-1 0 0,0 0 0,0 0 0,0 0 0,0 0 0,11 4 738,15 9-1300,-19-9 827,68 34 146,36 19 210,20 24-150,-130-81-555,1 1-49,0 1 0,0-1-1,0 0 1,0 1 0,0-1-1,0 0 1,1-1 0,-1 1-1,0 0 1,1-1-1,-1 1 1,1-1 0,-1 0-1,0 1 1,1-1 0,-1-1-1,1 1 1,-1 0 0,3-1-1,5-3-782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37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7 271 4896,'0'3'11280,"-7"2"-8123,16-4 448,23 2-3477,0 0 1,0-2-1,59-6 1,-46 1-62,277-10 51,311 25-348,-592-7 248,0 3 0,50 13 0,-44-10-87,15 5-22,-48-11 360,0 0 1,0-1 0,0-1 0,28 1 0,-45-15 151,0 4-404,0-1-1,0 1 1,-1 0-1,0 0 1,-8-11-1,-25-34 29,36 52-45,-11-15 50,-2 0 1,1 1-1,-2 1 0,0 0 0,0 1 1,-2 1-1,1 0 0,-2 1 0,1 1 0,-1 1 1,-22-9-1,14 8 270,1-1 0,-30-18 0,55 29-318,0 0 0,0 0 0,0 0 0,0 0-1,0 0 1,0 0 0,0-1 0,-1 1 0,1 0 0,0 0 0,0 0 0,0 0 0,0 0 0,0 0 0,0 0 0,0 0 0,0 0 0,0 0-1,0-1 1,0 1 0,0 0 0,0 0 0,0 0 0,0 0 0,0 0 0,0 0 0,0 0 0,0 0 0,0 0 0,0 0 0,0-1-1,0 1 1,0 0 0,0 0 0,0 0 0,0 0 0,1 0 0,-1 0 0,0 0 0,0 0 0,0 0 0,0 0 0,0 0 0,0 0 0,0 0-1,0-1 1,0 1 0,0 0 0,0 0 0,0 0 0,1 0 0,-1 0 0,0 0 0,0 0 0,0 0 0,0 0 0,0 0 0,0 0-1,0 0 1,0 0 0,0 0 0,1 0 0,10-3 211,16-1-120,50 8-61,-62-1-32,0 0 0,-1 0 0,1 2 0,-1 0 0,0 1 0,14 8 0,-25-13-7,0 1 0,-1-1 1,1 1-1,-1 0 0,1 0 1,-1 0-1,0 1 1,0-1-1,0 1 0,0-1 1,0 1-1,0-1 1,-1 1-1,0 0 0,1 0 1,-1 0-1,0 0 1,0 0-1,0 0 0,-1 0 1,1 0-1,-1 0 0,0 0 1,0 5-1,-1 7-37,0 0 0,-1 0-1,-8 29 1,4-20 29,-42 152 143,35-140-85,-2-1 0,-34 60-1,0-23 438,49-72-450,0 1-1,-1 0 1,1-1 0,-1 1-1,1 0 1,-1-1 0,1 1-1,-1 0 1,0-1 0,1 1-1,-1-1 1,0 1 0,1-1-1,-1 1 1,0-1 0,0 0-1,1 1 1,-1-1 0,0 0-1,0 0 1,0 1-1,1-1 1,-1 0 0,0 0-1,-1 0 1,0-1 6,1 1-1,0-1 1,0 1 0,-1-1-1,1 1 1,0-1 0,0 0-1,0 0 1,0 0-1,0 0 1,0 0 0,0 0-1,0 0 1,-1-1 0,-3-5 59,1-1-1,0 1 1,-6-15 0,10 21-100,-13-36 62,2-1 0,1-1 1,-5-45-1,8 37-1116,-17-53 1,-3 24-3752,17 49 2596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55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23 645 4384,'-23'5'10842,"30"-5"-10067,0-1-1,0 0 0,0 0 1,-1 0-1,1-1 0,6-2 1,-5 1-627,-1 0-1,0-1 1,0 0 0,0 0 0,-1-1 0,1 1 0,-1-1 0,10-10 0,6-13 87,-2 0-1,-1-1 1,23-47 0,13-19 234,115-141 959,-156 218-1368,-2 3 244,-2-1 0,14-25 0,-22 31-288,-6 9-126,-12 12-100,5 1 191,1 0-1,0 0 1,0 1 0,1 0-1,1 0 1,0 1 0,1 1 0,1-1-1,0 1 1,1 0 0,0 0 0,-3 22-1,6-22 37,0 1 0,1-1 0,0 0 0,2 1 0,0-1 1,4 22-1,-4-32 21,0-1 1,0 1 0,0-1 0,1 1-1,0-1 1,0 0 0,0 1 0,0-1-1,1 0 1,0 0 0,0 0 0,0-1-1,0 1 1,0-1 0,1 0-1,-1 0 1,1 0 0,0 0 0,0-1-1,0 1 1,1-1 0,-1 0 0,0 0-1,8 2 1,-3-3 16,-1 0 1,0 0-1,1 0 0,-1-1 1,1-1-1,-1 1 0,1-1 0,-1-1 1,0 0-1,16-5 0,-11 2 1,1 0 0,-1-2 0,0 0 0,0 0 0,18-15 0,-2-4 182,-1-1-1,-1-1 0,41-59 1,-31 39-191,3-10-4,-36 57-308,-3 7 157,0 15 128,0-14-8,2 153-71,-4-119 67,-7 80 171,4-92-175,-5 34 183,7-56-110,0 1 1,0-1-1,-1 0 1,0 1-1,-7 11 1,10-18-70,-1 0 1,1 0-1,-1-1 1,0 1-1,1 0 0,-1 0 1,0-1-1,0 1 1,1 0-1,-1-1 1,0 1-1,0-1 1,0 1-1,0-1 1,0 1-1,0-1 0,0 0 1,0 1-1,0-1 1,0 0-1,0 0 1,0 0-1,0 0 1,0 0-1,0 0 0,0 0 1,0 0-1,-1 0 1,-1-1 17,0 0 0,0 0 0,0 0 0,1-1 0,-1 1 0,0-1 1,1 1-1,-3-3 0,0-1-7,-1-1 0,2 1 0,-1-1-1,1 0 1,0 0 0,0 0 0,0 0 0,1-1 0,0 0 0,-3-11 0,-1 0-14,4 11-18,0 0 0,0 0 0,1-1 0,0 1 0,1-1 0,0 1-1,-1-9 1,2 14 2,0 0 1,0-1-1,0 1 0,1 0 0,-1 0 0,1 0 0,-1 0 0,1 0 0,0 0 0,-1 0 0,1 0 0,0 0 0,0 0 1,1 0-1,-1 1 0,0-1 0,1 0 0,-1 1 0,1-1 0,-1 1 0,1-1 0,0 1 0,-1 0 0,1 0 0,0 0 1,0 0-1,0 0 0,3-1 0,9-2-146,0 0-1,1 1 1,-1 0 0,1 2 0,0 0 0,20 0-1,3 4-2782,48 8 0,-79-10 1795,1 1 1,-1-1 0,1 1 0,-1 1-1,0-1 1,0 1 0,0 0 0,11 8-1,-4 0-1473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5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166 203 5888,'-54'-47'2688,"5"7"-2336,26 24 1216,10 4-928,-5-13 224,9 10-512,9-13-1408,4 8 544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5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1117 3232,'0'0'86,"1"0"1,-1 0 0,1 0-1,-1 0 1,0 0-1,1 0 1,-1 0-1,0 0 1,1 1 0,-1-1-1,0 0 1,1 0-1,-1 0 1,0 1-1,1-1 1,-1 0 0,0 0-1,0 1 1,1-1-1,-1 0 1,0 0-1,0 1 1,1-1 0,-1 0-1,0 1 1,0-1-1,0 0 1,0 1-1,0-1 1,0 1-1,1-1 1,-1 0 0,0 1-1,0-1 1,0 0-1,0 1 1,0-1-1,0 0 1,0 1 0,0-1-1,-1 1 1,1-1-1,0 0 1,0 1-1,0-1 1,0 0 0,0 1-1,-1-1 1,1 0-1,0 1 1,0-1-1,-1 0 1,1 0 0,0 1-1,0-1 1,-1 0-1,1 0 1,0 1-1,-1-1 1,1 0 0,0 0-1,-1 0 1,1 0-1,0 1 1,-1-1-1,1 0 1,0 0 0,-1 0-1,4 1 127,-1-1 0,1 0 1,0 0-1,0 0 0,0 0 0,0 0 0,0-1 1,0 1-1,0-1 0,0 1 0,0-1 0,-1 0 1,1-1-1,0 1 0,-1 0 0,1-1 0,-1 1 1,1-1-1,-1 0 0,0 0 0,1 0 0,-1 0 1,0 0-1,1-3 0,6-6 159,0-1-1,-1 0 1,10-21-1,-13 24-46,30-57 440,77-132 321,-108 193-1065,88-128 656,-40 66-351,-14 9 146,49-105 0,-76 140-228,-1-1 1,-1 0-1,-1 0 0,-1-1 1,5-35-1,-13 47-22,1 13-222,0 0-1,0-1 0,0 1 1,0 0-1,0 0 1,0 0-1,-1 0 0,1-1 1,0 1-1,0 0 0,0 0 1,0 0-1,0 0 0,-1 0 1,1 0-1,0 0 1,0-1-1,0 1 0,0 0 1,-1 0-1,1 0 0,0 0 1,0 0-1,0 0 1,-1 0-1,1 0 0,0 0 1,0 0-1,0 0 0,0 0 1,-1 0-1,1 0 0,0 0 1,0 0-1,-1 1 1,-2 0-30,0 1 0,1 0 1,-1 0-1,0 1 1,1-1-1,-1 0 1,-3 6-1,-33 43-177,-32 57 1,56-85 214,-10 19 21,1 1 1,3 1-1,1 0 0,-16 58 1,20-44 296,2 2 0,-11 116 0,24-164-233,-1-1 21,1 0 0,1 0 0,0 0 1,0 1-1,1-1 0,0 0 0,1 0 0,4 15 0,-5-25-80,-1 1-1,1-1 1,-1 0 0,1 1-1,-1-1 1,1 1 0,0-1 0,0 0-1,0 1 1,0-1 0,0 0-1,0 0 1,0 0 0,0 0-1,0 0 1,1 0 0,-1 0 0,0 0-1,1-1 1,-1 1 0,0 0-1,1-1 1,-1 1 0,1-1 0,-1 1-1,1-1 1,-1 0 0,1 0-1,-1 0 1,1 0 0,-1 0-1,1 0 1,0 0 0,-1 0 0,1 0-1,-1-1 1,1 1 0,-1-1-1,1 1 1,-1-1 0,0 0-1,1 1 1,-1-1 0,0 0 0,1 0-1,0-1 1,25-20 47,0-1 1,-2-1-1,41-51 0,74-104 9,-114 142-66,-2-1 0,-2-2 1,18-44-1,39-151 62,-21-10 361,-55 230-385,-2 11-124,0 0 0,0 1 0,0-1 0,-1 0 0,1 0 0,-1 0 0,0 0 0,-1-8 0,1 12 56,0 0 0,0 0 0,0 0 0,0 0 0,0 0 0,0 0 0,0 0 0,0 0 0,0-1-1,0 1 1,0 0 0,0 0 0,0 0 0,0 0 0,0 0 0,0 0 0,0 0 0,0 0 0,0-1 0,0 1 0,0 0 0,0 0-1,0 0 1,-1 0 0,1 0 0,0 0 0,0 0 0,0 0 0,0 0 0,0 0 0,0 0 0,0 0 0,0 0 0,0-1-1,0 1 1,-1 0 0,1 0 0,0 0 0,0 0 0,0 0 0,0 0 0,0 0 0,0 0 0,0 0 0,0 0 0,-1 0 0,1 0-1,0 0 1,0 0 0,0 0 0,0 0 0,0 0 0,0 0 0,0 0 0,0 0 0,0 1 0,-1-1 0,1 0 0,0 0 0,-5 9-115,-2 10 107,-4 22 0,5-17 5,-123 409 355,31-132 636,76-218-806,21-81-142,1 1 1,-1-1 0,1 0 0,0 0 0,0 0 0,0 0-1,0 1 1,0-1 0,1 2 0,0 11 305,-14 5-570,9-11 213,0 0 0,-1 0-1,0 0 1,-1-1 0,0 1 0,-9 9-1,1 0 22,14-18 7,0 0 1,0 0-1,-1 0 1,1 0-1,0 0 1,0 0-1,0 0 1,0 0-1,0 0 1,0 0-1,0 0 1,0 0-1,0 0 1,0 0-1,0 0 1,0 0 0,0 0-1,0 0 1,0 0-1,0 0 1,0 0-1,-1 0 1,1 0-1,0 0 1,0 0-1,0 0 1,0 0-1,0 0 1,0 0-1,0 0 1,0 0-1,0 0 1,0 0-1,0 0 1,0 0-1,0 0 1,0 0-1,0 0 1,0 0-1,0 0 1,0 0-1,-1 0 1,5-8 293,136-193-79,-125 180-234,9-9-86,0 1 0,35-31 0,-56 57 31,0 0 1,0 1-1,0 0 0,0 0 1,0 0-1,4-2 1,-7 4 55,1 0 0,-1 0 0,1 0-1,0-1 1,-1 1 0,1 0 0,-1 0 0,1 0 0,0 0 0,-1 0 0,1 0 0,0 0 0,-1 1 0,1-1 0,0 0 0,-1 0 0,1 0 0,-1 0 0,1 1 0,0-1 0,-1 0 0,1 1-1,-1-1 1,1 1 0,-1-1 0,1 0 0,-1 1 0,1-1 0,-1 1 0,0-1 0,1 1 0,-1-1 0,0 1 0,1-1 0,-1 1 0,0 0 0,0-1 0,1 1 0,-1 0 0,0-1-1,0 1 1,0-1 0,0 1 0,0 0 0,0 0 0,4 21-8,-2 1 0,0 0 0,-2-1 0,-2 24 1,1-17 208,4 56 1,-2-77-144,0-1 1,1 0-1,0 0 1,0 0-1,1-1 0,0 1 1,6 11-1,-8-17-34,0 1-1,0 0 1,0-1-1,1 1 1,-1-1-1,0 1 0,0-1 1,1 0-1,-1 1 1,1-1-1,-1 0 1,1 0-1,0 0 1,0 0-1,-1 0 1,1 0-1,0-1 1,0 1-1,0-1 0,-1 1 1,1-1-1,0 0 1,0 1-1,0-1 1,0 0-1,0 0 1,0 0-1,0-1 1,0 1-1,0 0 1,0-1-1,2-1 0,3-1 24,-1 0 0,0-1 0,0 0-1,-1 0 1,1 0 0,-1-1 0,9-9-1,29-43-16,-33 44-44,55-84 43,-53 78-98,-2-1 0,0 0 0,8-24 0,-17 41 23,0 0 0,0-1 0,0 1 0,-1 0 0,1-1 1,-1 1-1,0-1 0,0-3 0,0 6 34,0 0 1,-1-1 0,1 2-1,0-1 1,-1 0-1,1 0 1,0 0-1,-1 0 1,1 0-1,-1 0 1,0 0-1,1 0 1,-1 1-1,0-1 1,1 0 0,-1 0-1,0 1 1,0-1-1,0 1 1,0-1-1,1 1 1,-1-1-1,0 1 1,0-1-1,0 1 1,0 0-1,0-1 1,0 1 0,0 0-1,0 0 1,-2 0-1,0 0 15,-1 0 0,1 0 0,0 0 0,0 0 1,-1 1-1,1 0 0,0-1 0,0 1 0,0 0 0,0 1 0,0-1 0,0 1 0,0-1 0,0 1 0,0 0 0,1 0 1,-1 0-1,1 0 0,0 0 0,-1 1 0,1-1 0,0 1 0,0 0 0,-2 3 0,-2 5 82,1 0 0,-1 0-1,2 0 1,0 0 0,-4 18-1,6-23-70,1 1 0,1-1 0,-1 1 0,1 0 0,0-1 0,0 1 0,1 0 0,0-1 0,0 1 0,1-1 0,0 1 0,0-1 0,0 0 0,1 0 0,0 0-1,0 0 1,0 0 0,1 0 0,0-1 0,0 0 0,0 0 0,6 5 0,0-2-266,1 0-1,-1-1 1,1-1-1,1 0 1,-1-1-1,1 0 1,0 0 0,0-1-1,18 3 1,-19-5-865,1-1 1,0 0-1,0 0 1,-1-2 0,1 1-1,15-4 1,-25 4 901,-1 0-1,0 0 1,1 0 0,-1-1 0,0 1 0,1 0 0,-1-1 0,0 1-1,1-1 1,-1 1 0,0-1 0,0 0 0,0 1 0,1-1-1,-1 0 1,0 0 0,0 0 0,0 0 0,0 0 0,-1 0 0,1 0-1,0 0 1,0 0 0,-1-1 0,1 1 0,0 0 0,-1 0-1,1-2 1,5-17-2316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4:55.296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897 33 1472,'0'1'26,"-1"-1"0,0 0 0,1 0 1,-1 0-1,0-1 0,1 1 0,-1 0 0,0 0 0,1 0 0,-1 0 0,1-1 1,-1 1-1,0 0 0,1-1 0,-1 1 0,1 0 0,-1-1 0,1 1 1,-1-1-1,0 0 0,-8-5 172,3 5-214,6 1 42,-1 0 0,1 0 0,-1 0 0,1 0 0,0 0 0,-1 0 1,1 0-1,-1-1 0,1 1 0,-1 0 0,1 0 0,0 0 0,-1-1 0,1 1 0,-1 0 0,1 0 0,-1-1 0,-15-7 1214,3 3-192,10 4-843,0 0 0,0 0 1,0 1-1,0-1 0,0 1 1,0 0-1,-7 0 0,8 0-151,-1 0 118,0 0 1,0 0-1,0 1 1,0-1-1,0 1 0,0 0 1,0 0-1,-5 2 1,-16 6 669,-42 8 348,2 3-1212,1 6 215,36-16-39,1 1 1,-36 22-1,-36 19 354,81-43-248,9-4-229,1 0-1,0 0 1,0 1-1,0 0 1,1 0-1,-1 1 1,2 0-1,-8 11 1,1-3-28,-8 18-41,16-27 20,0 0-1,1 0 0,0 1 0,0 0 1,0-1-1,-1 8 0,-10 22 22,10-28-34,1-1 0,0 1-1,0-1 1,0 1 0,1 0-1,0 0 1,0 12 0,2-19 18,0 1 0,-1 0 1,1 0-1,0 0 1,-1 0-1,1-1 0,-1 1 1,-1 3-1,1-2 27,0 0 0,0 1 0,0-1-1,0 0 1,1 1 0,-1-1 0,1 0 0,0 7-1,0 6-17,0-13 27,-1-1 0,1 0 1,0 0-1,0 0 0,1 1 1,-1-1-1,0 0 0,1 0 1,-1 0-1,1 1 0,0-1 1,1 2-1,-1 1-123,-2-2 90,6 6-29,0 3 169,-5-11-128,0-1 1,0 1 0,0-1-1,0 1 1,1-1 0,-1 1-1,0-1 1,0 1 0,1-1 0,-1 0-1,0 1 1,1-1 0,-1 1-1,0-1 1,1 0 0,-1 1-1,1-1 1,-1 0 0,1 1 0,-1-1-1,0 0 1,2 1 0,7 15-190,19 21 395,-18-33-93,0 5 1028,-10-9-1121,-1 0 58,0 0-75,-1 0 0,1 0 0,-1 0 0,1 0 0,0 0 0,-1 0 0,1 0 1,-1-1-1,1 1 0,0-1 0,-1 1 0,1-1 0,-2-1 0,-3-1 9,1 1 61,0 1 0,1-1-1,-1 1 1,-9-2 0,-2 2-128,11 1 20,0-1 1,0 1-1,0 0 0,0 0 1,0 1-1,0-1 1,0 1-1,0 0 1,-4 2-1,-2 1-78,10-4 100,0 0 0,0 0 1,0 0-1,1 0 0,-1 0 0,0 0 1,0 1-1,1-1 0,-1 0 1,0 0-1,0 1 0,1-1 1,-1 1-1,0-1 0,1 0 0,-1 1 1,1-1-1,-1 1 0,0 0 1,1-1-1,-1 1 0,1-1 1,-1 2-1,1-2 18,0 1-1,-1-1 1,1 0-1,0 0 1,0 1 0,0-1-1,-1 0 1,1 0 0,0 1-1,0-1 1,-1 0 0,1 0-1,0 0 1,-1 0-1,1 1 1,0-1 0,0 0-1,-1 0 1,1 0 0,0 0-1,-1 0 1,1 0 0,0 0-1,-1 0 1,-1 0 14,-1 2 14,0-1 0,0 0 0,-1-1 0,1 1 0,0-1 0,-1 1 0,1-1 0,-1 0 0,1 0 0,0-1 0,-1 1 0,1-1 0,0 1 0,-1-1 0,-2-2 0,1 1-52,102-112-13086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3:5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13 8384,'-48'-5'3808,"38"2"-3328,5-2 1952,10 10-1440,0-5 863,8 0-1087,18 0-64,9 3-416,28-3-288,14 5 0,8-10-352,-11 5 192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00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29 839 4640,'-16'4'1504,"16"-3"-1398,-1-1 1,0 0-1,1 0 1,-1 1-1,1-1 1,-1 0-1,0 1 1,1-1-1,-1 0 1,1 1 0,-1-1-1,1 1 1,-1-1-1,1 1 1,-1-1-1,1 1 1,-1-1-1,1 1 1,0 0-1,-1-1 1,1 1-1,0 0 1,0-1-1,0 1 1,-1 0-1,1-1 1,0 1-1,0 0 1,0-1-1,0 1 1,0 0-1,0-1 1,0 1-1,0 0 1,0-1 0,1 2-1,0-1 169,1 0 0,-1 1-1,1-1 1,0-1 0,0 1-1,-1 0 1,1 0 0,0 0 0,0-1-1,0 1 1,0-1 0,0 0 0,0 1-1,0-1 1,-1 0 0,1 0 0,0 0-1,0-1 1,0 1 0,3-1 0,4-1 230,0-1 0,17-6 1,-20 6-171,10-5-6,0 0 0,0-1-1,-1 0 1,0-1 0,-1-1-1,0 0 1,-1-1 0,16-19-1,8-14 598,38-60 0,-56 77-600,-8 11 71,-2-1 0,0 0-1,0 0 1,10-35 0,-15 35-385,-4 16-25,0 0 0,0-1 0,1 1 0,-1 0 0,1 0 0,0 0-1,0 0 1,-1 0 0,1 0 0,0 0 0,1 1 0,-1-1 0,0 0-1,0 0 1,1 1 0,-1-1 0,3-1 0,9-10-98,-10 10 103,-1 0 1,1 1 0,-1-1-1,1 1 1,0 0-1,0 0 1,6-3-1,-5 3-16,3-1-13,0 0-1,0 1 0,14-3 0,-19 4 47,-1 1 1,1 0-1,0 0 1,0 0-1,0 0 1,-1 0-1,1 0 1,0 0-1,0 1 1,-1-1-1,1 1 1,0-1-1,-1 1 1,1 0-1,0 0 1,-1-1-1,1 1 1,-1 0-1,1 1 1,-1-1-1,0 0 0,2 1 1,-3-1 16,1 1 0,-1-1 0,1 0 0,-1 0-1,1 0 1,-1 0 0,0 1 0,0-1 0,0 0 0,0 0 0,0 1 0,0-1 0,0 0-1,0 2 1,-6 24 368,4-17-243,-6 32 1,-11 69-48,17-96-114,2 0-1,0 0 0,0 0 1,2 1-1,4 22 0,-6-36 23,1 1 1,0 0-1,0-1 0,0 1 1,0-1-1,0 1 0,1-1 0,-1 0 1,1 1-1,-1-1 0,1 0 0,0 0 1,0 0-1,0 0 0,0 0 0,0 0 1,0-1-1,1 1 0,-1-1 1,1 0-1,-1 1 0,1-1 0,-1 0 1,1 0-1,-1-1 0,1 1 0,0-1 1,0 1-1,4-1 0,10 0 4,-1 0 0,1-2 0,-1 0-1,1 0 1,24-9 0,83-33 188,-58 14-167,-1-3 1,93-62-1,-143 86-38,-3 1 79,24-19 0,-41 33-118,0 0 0,0 0 0,1 0 0,0 1 1,0 0-1,-3 8 0,-8 14-44,-95 188 180,98-195-96,1 0 0,0 2 0,2-1 0,-7 28 0,16-49 18,-1 0 0,1 0 0,0 0 0,0 0 0,0 0 0,0 1 0,0-1 0,0 0-1,0 0 1,1 0 0,-1 0 0,1 0 0,0 2 0,0-3 3,-1 0 0,1 0-1,0-1 1,-1 1 0,1 0-1,0 0 1,0 0 0,0-1-1,0 1 1,-1 0 0,1-1-1,0 1 1,0-1 0,0 1-1,0-1 1,1 0 0,-1 1-1,0-1 1,0 0 0,0 0-1,0 1 1,0-1 0,0 0-1,2 0 1,1-1 19,0 1 0,0-1 1,-1 1-1,1-1 0,0 0 1,-1 0-1,1-1 0,0 1 1,-1-1-1,0 0 0,1 0 1,-1 0-1,0 0 0,0 0 1,0-1-1,3-3 0,3-4-2,0-1 0,-1 1 0,8-14 0,-16 24-38,14-24 9,-1 0 1,-1-1-1,15-48 0,-23 62-16,-3 10-4,0-1 0,0 1 0,0-1 0,-1 1 1,1-1-1,-1 1 0,1-1 0,-1 0 0,0 1 0,0-1 0,0 0 0,0-2 0,0 4-3,0 0 0,-1 1 0,1-1 0,0 0 0,-1 0 0,1 0 0,0 1 0,0-1 0,-1 0 0,1 1 0,0-1-1,0 0 1,0 1 0,-1-1 0,1 0 0,0 1 0,0-1 0,0 0 0,0 1 0,0-1 0,-1 1 0,-8 63-173,8-55 197,0 0 0,0 0 0,1 0-1,0 0 1,0 0 0,1-1 0,0 1-1,1 0 1,0 0 0,0 0 0,7 15-1,-7-21-7,0 0 0,0-1-1,0 1 1,0-1-1,0 0 1,0 1-1,1-1 1,-1 0-1,1 0 1,-1-1-1,1 1 1,0 0-1,0-1 1,0 0-1,0 0 1,0 0-1,0 0 1,0 0-1,5 0 1,6 1-7,0-1 1,0-1-1,16-1 0,-18 1 4,19-2 18,-1-1 0,1-2 1,-1 0-1,0-2 0,-1-2 0,55-22 0,-61 20 2,-1-1-1,0-1 1,-1-1 0,0-1-1,-1-1 1,-1 0 0,0-1-1,28-36 1,-32 34 77,17-29 0,-32 48-97,1-1-18,-1 0 0,1 1 0,-1-1 0,0 0 0,1 1 0,-1-1 0,1 0 0,-1 1 0,0-1 1,0 0-1,1 0 0,-1 1 0,0-1 0,0 0 0,0 0 0,0 1 0,0-1 0,0 0 0,0 0 0,0 0 0,0 1 0,0-1 0,0 0 0,-1-1 1,1 2 7,0 0 0,-1-1 1,1 1-1,0 0 0,0 0 1,0 0-1,0 0 0,-1 0 1,1 0-1,0-1 0,0 1 1,-1 0-1,1 0 1,0 0-1,0 0 0,0 0 1,-1 0-1,1 0 0,0 0 1,0 0-1,-1 0 0,1 0 1,0 0-1,0 0 1,-1 0-1,1 0 0,0 0 1,0 0-1,0 0 0,-1 1 1,1-1-1,0 0 0,0 0 1,0 0-1,-1 0 1,1 0-1,0 1 0,0-1 1,0 0-1,0 0 0,-1 0 1,1 0-1,0 1 0,0-1 1,0 0-1,0 0 1,0 1-1,-13 14-130,9-11 94,-198 242-284,197-241 319,1 1-1,-1 0 0,2 0 0,-1 1 1,-5 12-1,9-18 15,-1 1-1,1-1 1,-1 1-1,1-1 1,0 0-1,-1 1 0,1-1 1,0 1-1,0-1 1,0 1-1,0-1 1,1 1-1,-1-1 1,0 0-1,1 1 1,-1-1-1,1 1 1,-1-1-1,1 0 1,-1 1-1,1-1 1,0 0-1,0 0 1,0 0-1,0 1 1,0-1-1,0 0 1,0 0-1,0 0 1,0 0-1,0-1 0,0 1 1,1 0-1,-1 0 1,0-1-1,3 2 1,0-1 18,0 0-1,0 0 1,0 0 0,0 0 0,0-1 0,0 0-1,1 0 1,-1 0 0,0 0 0,0 0 0,0-1 0,0 0-1,0 0 1,0 0 0,0 0 0,0-1 0,6-3-1,-2 1 36,1-1-1,-2 0 0,1 0 0,-1-1 0,0 0 1,11-11-1,-5 1 11,0-1-1,-1 0 1,11-20 0,25-59 69,-13 25-63,97-165 35,-55 73 170,-61 123-192,-2 0 0,12-52 0,-24 83-140,-1-1-1,0 1 1,0-1-1,-1-16 1,0 25 41,0 0 1,0-1 0,0 1-1,0 0 1,-1 0 0,1 0-1,0 0 1,-1 0 0,1 0-1,-2-2 1,2 2 6,0 1 1,-1 0-1,1-1 0,0 1 1,0 0-1,-1 0 0,1-1 1,0 1-1,-1 0 0,1 0 1,-1 0-1,1 0 0,0-1 1,-1 1-1,1 0 0,0 0 1,-1 0-1,1 0 0,-1 0 1,1 0-1,0 0 1,-2 0-1,0 1-14,0 0 1,-1-1-1,1 1 1,0 1-1,-1-1 1,1 0-1,0 1 1,0-1-1,0 1 1,-3 2-1,-17 18-4,0 1-1,1 1 1,2 0-1,0 2 1,2 0-1,1 1 0,1 1 1,1 0-1,-17 51 1,17-35 53,2-1 0,2 2 1,2-1-1,2 1 0,2 1 0,2 53 1,2-83 46,1 1 0,0-1 1,1 0-1,8 27 1,-9-39-45,0 0 1,1-1 0,-1 1-1,1-1 1,0 1-1,0-1 1,0 0 0,0 0-1,1 1 1,-1-2-1,1 1 1,0 0 0,0 0-1,0-1 1,0 0-1,0 1 1,1-1 0,-1-1-1,0 1 1,1 0-1,0-1 1,-1 0 0,1 1-1,0-2 1,5 2-1,-2-1 2,1-1 0,-1 0-1,1-1 1,-1 0 0,1 0-1,-1 0 1,0-1 0,0 0-1,1 0 1,-1-1 0,7-4-1,4-2 61,-1 0 0,31-25 0,-11 2-17,-2-1 0,53-65 0,-56 61-60,13-23-287,-45 60 261,0 1 0,0-1 0,0 0 0,0 0 0,1 0 0,-1 0 0,0 0 0,0 1 0,0-1-1,0 0 1,0 0 0,0 0 0,0 0 0,0 1 0,0-1 0,0 0 0,0 0 0,0 0 0,0 0-1,1 1 1,-1-1 0,0 0 0,-1 0 0,1 0 0,0 1 0,0-1 0,0 0 0,0 0 0,0 0-1,0 0 1,0 1 0,0-1 0,0 0 0,0 0 0,0 0 0,0 0 0,-6 28-94,-13 44 0,11-47 156,2-1-1,-7 47 0,12-64-12,1 1 0,0-1-1,0 0 1,1 1 0,1 7 0,-1-13-20,-1 1 1,1-1 0,0 0-1,0 1 1,-1-1 0,2 0-1,-1 0 1,0 0 0,0 0-1,1 0 1,-1 0 0,1 0-1,0 0 1,-1-1 0,1 1-1,0 0 1,0-1 0,3 2-1,-3-2-12,-1-1 0,0 1 0,0-1 0,0 0 0,0 1 0,0-1 0,0 0-1,0 0 1,0 0 0,1 0 0,-1 0 0,0 0 0,0 0 0,0 0-1,0-1 1,0 1 0,0 0 0,0-1 0,0 1 0,2-2 0,18-14 92,-16 12-53,7-9-31,0 0-1,-1-1 1,-1 0 0,0-1-1,13-26 1,0 1-64,24-46-515,-47 86 561,0 0 1,0 0-1,0 0 1,0 0-1,0 0 0,0 1 1,0-1-1,0 0 1,0 0-1,0 0 1,0 0-1,0 0 1,0 0-1,0 0 1,0 0-1,0 0 0,0 0 1,0 0-1,0 0 1,0 0-1,0 0 1,0 0-1,0 0 1,0 0-1,0 0 0,0 0 1,0 0-1,0 0 1,0 0-1,1 0 1,-1 0-1,0 1 1,0-1-1,0 0 1,0 0-1,0 0 0,0 0 1,0 0-1,0 0 1,0 0-1,0 0 1,0 0-1,0 0 1,0 0-1,0 0 0,0 0 1,0 0-1,0 0 1,0 0-1,0 0 1,0 0-1,1 0 1,-1-1-1,0 1 1,0 0-1,0 0 0,0 0 1,0 0-1,0 0 1,0 0-1,0 0 1,0 0-1,0 0 1,0 0-1,0 0 0,0 0 1,0 0-1,0 0 1,1 7-150,0 11 12,-3 46-47,1-26 293,3 47-1,-1-73-17,2 17 109,-3-28-183,1 0 1,-1 0-1,0 0 1,0 0-1,1 0 1,-1 0-1,0 0 1,1 0-1,-1-1 0,1 1 1,-1 0-1,1 0 1,-1-1-1,1 1 1,0 0-1,-1-1 1,1 1-1,0 0 0,0-1 1,-1 1-1,1-1 1,0 1-1,0-1 1,1 1-1,0-1 7,0 0 0,0 0 1,1 0-1,-1 0 0,0 0 0,0 0 0,0 0 0,1-1 0,-1 1 1,0-1-1,0 0 0,0 1 0,0-1 0,0 0 0,3-2 1,3-3 71,0 0 1,11-10 0,-14 11-86,35-32 6,54-66 1,-63 65 27,35-45-477,-82 140-183,11-38 616,-4 37 0,8-50 40,1 0-1,-1 0 1,2 0-1,-1 0 1,1 0-1,0 0 0,0 0 1,0 0-1,1 0 1,4 10-1,-5-14-20,0-1 0,0 1-1,0 0 1,0-1 0,1 1 0,-1-1 0,0 0-1,1 1 1,-1-1 0,1 0 0,-1 0-1,1 0 1,0 0 0,-1 0 0,1 0-1,0 0 1,0-1 0,-1 1 0,1 0 0,0-1-1,0 0 1,0 1 0,0-1 0,0 0-1,0 0 1,0 0 0,0 0 0,-1-1-1,1 1 1,0 0 0,0-1 0,0 1 0,3-3-1,4 0 45,-1-1 0,0 0 0,0-1 0,0 0 0,13-10 0,-10 5-29,0 0 0,-1-1 0,0 0 0,10-14 0,30-54-14,-15 22-98,-20 32 41,-12 19 6,0 1 0,0 0 0,0-1 0,1 1 1,-1 0-1,1 1 0,1-1 0,-1 1 0,7-5 0,-11 8 28,0 1-1,1 0 0,-1 0 1,0 0-1,1 0 1,-1-1-1,1 1 1,-1 0-1,0 0 0,1 0 1,-1 0-1,1 0 1,-1 0-1,0 0 1,1 0-1,-1 0 1,0 0-1,1 0 0,-1 1 1,1-1-1,-1 0 1,0 0-1,1 0 1,-1 0-1,0 1 1,1-1-1,-1 0 0,0 0 1,1 1-1,-1-1 1,0 0-1,0 0 1,1 1-1,-1-1 0,0 0 1,0 1-1,1-1 1,-1 0-1,0 1 1,0-1-1,0 1 1,0-1-1,0 0 0,1 1 1,4 20 2,-5-18-1,0-2 9,2 6 80,-1-1-1,1 1 0,0-1 1,5 11-1,-7-16-74,0-1 0,1 1 0,-1-1 0,0 0-1,1 1 1,-1-1 0,1 0 0,-1 1 0,0-1-1,1 0 1,-1 0 0,1 0 0,-1 1 0,1-1 0,-1 0-1,1 0 1,-1 0 0,1 0 0,-1 0 0,1 0-1,-1 0 1,1 0 0,0 0 0,-1 0 0,1 0-1,-1 0 1,1 0 0,-1 0 0,1 0 0,-1-1-1,1 1 1,-1 0 0,0 0 0,1-1 0,-1 1-1,1 0 1,-1-1 0,1 1 0,-1-1 0,19-16 347,-16 14-334,1-1-22,-3 3 0,1 0 0,-1 0 0,0-1 0,0 1 0,0-1 0,0 1 0,0-1 0,0 1 0,1-4 0,-1 1 0,-1-3-5,0 7 5,0 0 0,0 0 0,0 0 0,0 0 0,0 0 0,0 0 0,0 0 0,0 0 0,0 0 0,0 0 0,0 0 0,0 0 0,0 0 0,0 0 0,0 0 0,0 0 0,0 0 0,0 0 0,0 0 0,0-1 0,0 1 0,0 0 0,-1 0 0,1 0 0,0 0 0,0 0 0,0 0 0,-4 2 6,2-3-7,3 2 5,2-7-24,-8 5-59,3 2 99,3-1-57,0 0 101,-8 0-353,5 0 95,5 0-544,-7 6 693,1 0 0,-1 1 0,1-1 1,-3 14-1,-12 49 67,6-15-71,3-11 149,7-32 13,0 1-1,-1 0 0,0-1 0,-1 0 0,-7 14 0,10-23-93,0 0-1,0 0 1,-1-1-1,1 1 0,-1 0 1,1 0-1,-1-1 0,0 1 1,0-1-1,0 1 0,1-1 1,-1 0-1,-1 1 1,1-1-1,0-1 0,0 1 1,-4 1-1,3-1-8,0-1 1,-1 0-1,1 0 0,0 0 0,0 0 1,0 0-1,0-1 0,0 1 0,0-1 1,0 0-1,0 0 0,-5-2 0,3 1-14,0 0 0,1 0-1,-1 1 1,-8-1 0,13 2 8,0-1-1,0 1 1,0 0 0,0 0 0,0 0-1,-1 0 1,1 0 0,0 0 0,0 0 0,0 0-1,0 0 1,0 0 0,0 0 0,0 0-1,-1 0 1,1 0 0,0 0 0,0 0-1,0 0 1,0 0 0,0 0 0,0 0 0,0 0-1,-1 0 1,1 0 0,0 0 0,0 0-1,0 0 1,0 0 0,0 0 0,0 0-1,0 0 1,-1 0 0,1 0 0,0 0 0,0 1-1,0-1 1,0 0 0,0 0 0,0 0-1,0 0 1,0 0 0,0 0 0,0 0-1,0 0 1,0 1 0,0-1 0,0 0 0,0 0-1,0 0 1,-1 0 0,1 0 0,0 0-1,0 1 1,14 8 274,-5-5-191,1-1-1,-1 1 0,1-2 1,-1 1-1,1-1 1,0-1-1,0 0 0,0 0 1,0-1-1,0 0 0,15-3 1,3-1-852,0-2 0,47-15 0,-51 10-2399,-2 1-4163,-12 9 3952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01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64 179 15360,'-36'-43'6975,"27"7"-6047,1 12-384,8 8-480,-10-16-1728,10 4 928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02.6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 2400,'-83'3'6826,"78"-2"-6406,-1 1-1,1 0 1,-1 0 0,1 1-1,0-1 1,0 1-1,0 0 1,0 0-1,0 1 1,1 0-1,-5 4 1,1 6 2007,7-13-2134,1 0 0,-1 0 0,1 0 1,-1 1-1,1-1 0,-1 0 0,0 0 0,1 0 0,-1 0 0,0 0 0,0 0 0,0 0 0,0 0 0,0-1 0,0 1 0,0 0 0,0 0 0,0-1 0,0 1 0,-1-1 0,-1 1 0,10-7 4285,3-8-3534,16-17-1167,-22 28 128,1 0-1,-1 1 1,1-1 0,0 1 0,0-1-1,0 2 1,0-1 0,0 0 0,0 1-1,0 0 1,0 0 0,1 1 0,-1-1 0,0 1-1,0 0 1,1 1 0,-1-1 0,0 1-1,1 0 1,-1 0 0,0 1 0,8 2 0,-9-2-6,-1-1 1,1 1-1,0 0 1,-1 0-1,1 0 1,-1 1-1,1-1 1,-1 1-1,0-1 1,0 1-1,0 0 1,-1 0-1,1 1 1,-1-1-1,0 0 1,1 1-1,-2 0 1,1-1 0,0 1-1,-1 0 1,1 0-1,-1 0 1,0 0-1,-1 0 1,1 0-1,-1 0 1,1 0-1,-2 9 1,0-4 29,-1 0 0,0 1 0,0-1 0,-1 0 0,0 0 0,-1 0 0,0-1 1,0 1-1,-1-1 0,-6 9 0,-19 23-23,-12 16-7,37-51 25,1 1-1,-1 1 0,1-1 1,1 0-1,-1 1 1,1 0-1,0 0 0,1 0 1,0 0-1,0 0 1,0 0-1,1 1 0,0-1 1,1 0-1,-1 1 1,1-1-1,2 14 0,1 18 320,-2-27-250,-1 0 0,2 0 0,4 20 0,4 10 142,3 7 85,-6-27-244,-6-17-136,1 0 0,0 0 0,-1 0 0,4 6 0,-4-10-447,18-1-9809,-15 0 8088,13 0-1611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02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13632,'-36'8'6175,"4"4"-5375,19-4 1056,8 0-1184,-8 1 288,4-3-576,-1-1-1152,10-1 416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07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2010 114 1728,'-6'-7'7541,"3"3"-7059,0 1 1,0 0-1,0 0 0,-1 0 0,1 0 1,-8-5-1,-37-19 1293,40 22-1466,-1-1 0,0 1 0,0 0 0,0 1-1,-1 0 1,0 0 0,1 1 0,-14-2-1,-6 2 427,-2-1-167,0 1 1,0 2-1,-33 2 0,22 4-270,0 1 0,0 2-1,1 2 1,-44 16-1,71-20-238,-6 1 54,0 1 0,1 1 0,1 1-1,-1 1 1,-18 14 0,-43 48 231,-18 13 128,81-72-352,-1-2 0,0 0 0,-39 18 0,-65 30 184,45-22-220,-63 37 142,126-65-151,0 0 0,1 0 1,0 2-1,0-1 0,1 2 1,1 0-1,-13 17 0,-50 86-104,-15 22 444,62-100-125,-48 52 0,40-54-254,-43 48 522,67-70-514,1 0 0,0 0 1,1 1-1,-11 25 1,6-5 69,2 1 1,2 1 0,1 0-1,1 0 1,3 1-1,1 0 1,1 0 0,3 0-1,0 0 1,3 0 0,9 45-1,-6-57-91,2-1 0,0 0-1,21 40 1,0 1 36,-10-20-50,96 234 360,-70-168-340,10 20 102,-30-71-95,17 71-1,20 50-100,-57-171 59,8 20-77,1 0 1,30 46-1,-39-69 36,2 1-1,-1-1 1,1-1 0,0 1-1,1-1 1,0 0 0,0-1-1,0 0 1,1 0 0,0-1-1,0 0 1,18 7-1,7-2-16,0-1-1,0-2 0,1-2 0,-1-1 0,47 0 0,-53-5 4,0 0-1,0-2 1,28-6 0,-29 4 63,0 2 1,1 1-1,-1 1 1,50 6 0,16-1-123,-39-4 206,1-2-1,100-16 0,-120 10-103,115-27-96,-111 23 49,66-28 1,-73 26 45,107-53-148,-107 50 129,-1-3 1,36-27-1,47-53 38,-72 62 0,-10 10-41,-1-2 0,29-38 1,5-9 58,-26 33-88,-2-2 0,46-76 0,25-76 59,-33 48 58,-46 91-110,-13 22 74,-1-1 0,-1 0 0,-3-1 0,11-60 0,7-160-90,-29 251 66,10-205-3,-13 139 77,-18-111 0,21 184-61,-8-46-26,-3 0-1,-1 0 0,-36-88 1,41 121 103,-1 0 0,0 0 0,-1 1 0,-1 0 0,0 0 0,-20-18 0,11 14 4,1 2 0,-2 0 0,-36-20 1,8 5 56,-56-45 0,-1-2 168,83 63-270,0 1 0,0 1-1,-25-9 1,-53-13 76,39 14-64,-26-7-1040,-122-21 0,176 43-1141,-48 0-1,51 8 550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08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92 1984,'-4'-1'483,"1"-1"-1,-1 1 1,1 0 0,-1 0-1,-23 0 16758,28 1-17125,0 0 0,0 0 0,0 0 1,0 0-1,0 0 0,0 0 1,0-1-1,-1 1 0,1 0 0,0-1 1,0 1-1,1-2 0,-1 2-61,3-1 15,2 0 0,-1 0 1,0 0-1,0 1 0,0 0 1,0 0-1,5 0 0,17 1 102,98-13 447,70-2-233,-95 12-369,225-12 704,-124 3-369,51-6 828,-226 16-1173,-2 0-1424,-10-5-4060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10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80 6304,'-17'-4'10245,"12"45"-6032,-18 101-1488,-2 130-1423,24-163-1345,1-89-129,0-16-50,0-12 19,1-20 48,2 0 1,12-51-1,-7 35 133,-1 10 7,2 0-1,0 1 1,20-42-1,-20 55 36,1 0-1,1 1 1,1 0-1,1 1 1,0 0-1,23-23 1,-7 13 398,2 2-1,65-46 1,-91 69-295,-1 1 0,1-1 0,0 1 0,0 0 0,0 1 0,0-1 0,0 1 0,0 0 0,7-1 0,-10 2-72,0 0 0,0 0 1,0 0-1,0 0 1,-1 0-1,1 0 0,0 1 1,0-1-1,0 1 1,0-1-1,-1 1 0,1 0 1,0 0-1,-1-1 1,1 1-1,0 0 0,-1 1 1,1-1-1,-1 0 1,0 0-1,1 1 0,-1-1 1,0 0-1,0 1 1,0 0-1,0-1 0,0 1 1,1 2-1,-1 0-33,0-1-1,0 1 1,0-1-1,0 1 1,-1 0-1,0-1 1,1 1-1,-1 0 0,-1-1 1,1 1-1,0 0 1,-1-1-1,0 1 1,0-1-1,0 1 1,0-1-1,-4 7 1,-4 3-198,-1-1 1,0-1-1,-1 0 1,0 0-1,-1-1 1,0 0-1,0-1 0,-15 9 1,18-14 465,4-1 190,5-3-466,-1 0 0,1 0 0,0 0 0,0 0 0,0 0 0,0 0 0,0 0 0,0 0 0,0 0 0,0 0-1,0 0 1,0 0 0,0 0 0,0 0 0,0 0 0,0 1 0,0-1 0,0 0 0,0 0 0,0 0 0,0 0 0,0 0-1,0 0 1,0 0 0,0 0 0,0 0 0,0 0 0,0 0 0,0 0 0,0 0 0,0 0 0,0 0 0,0 0 0,0 0 0,0 1-1,0-1 1,0 0 0,0 0 0,0 0 0,0 0 0,0 0 0,0 0 0,0 0 0,0 0 0,0 0 0,0 0 0,0 0-1,1 0 1,-1 0 0,0 0 0,0 0 0,0 0 0,0 0 0,0 0 0,0 0 0,0 0 0,0 0 0,0 0 0,0 0-1,0 0 1,0 0 0,0 0 0,0 0 0,2 1 94,0 1 1,0-1-1,0 1 0,0-1 0,-1 1 0,1-1 1,0 1-1,1 3 0,7 6 195,9 6-109,-6-6-458,0 0 1,17 20-1,-27-27-308,-1-1 1,2 0-1,-1 0 0,0 0 0,0-1 0,7 5 1,7 5-5608,-3-4-4003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1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5 992,'12'-2'1231,"-3"-1"1255,1 12-1489,-5-5-707,-1 2 0,0-1 0,0 0 0,6 11-1,3 5 156,19 26-141,-2 1-1,-2 2 1,-3 1 0,22 59 0,51 220 59,-53-109-349,-27-120 63,-1-15 49,49 278 1359,-44-162-787,1-1-1242,-23-196 200,1-1-1,0 1 1,-1-1 0,2 0-1,-1 1 1,0-1-1,1 0 1,0 0-1,0 0 1,0 0 0,6 7-1,9 5-1932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12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918 1 1472,'-9'0'681,"8"0"-525,0 0 1,0-1-1,0 1 0,0 0 1,0 0-1,0 0 1,0 1-1,-1-1 0,1 0 1,0 0-1,0 0 0,0 1 1,0-1-1,0 1 0,0-1 1,0 1-1,0-1 0,0 1 1,0-1-1,1 1 0,-1 0 1,-1 1-1,-13 14 527,-4 4 238,1 1 0,-21 30-1,-17 55 533,-4 8-474,-20 5-116,13-21-392,-10 17-12,-107 165 202,-51 108-1131,201-325 44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5:04.518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3050 275 1728,'9'-17'6450,"-8"14"-6138,-1 3-189,3-17 1061,-2 14-1077,-1 0 0,-1 0 0,1 1 0,0-1 1,-1 0-1,1 0 0,-1 1 0,0-1 0,0 0 0,0 1 0,-2-5 0,-4-3-14,0 1 0,0 0 0,-1 0 0,0 0-1,0 1 1,-1 0 0,0 1 0,-1 0 0,-14-8-1,17 9-10,7 6-86,0 0 1,0-1-1,0 1 0,-1 0 0,1 0 0,0-1 1,0 1-1,0 0 0,-1 0 0,1 0 0,0 0 1,0-1-1,-1 1 0,1 0 0,0 0 0,0 0 1,-1 0-1,1 0 0,0 0 0,-1 0 0,1 0 1,0 0-1,0 0 0,-1 0 0,1 0 1,0 0-1,-1 0 0,1 0 0,-1 0 0,12-16 330,6-1-136,-12 12-141,0 0-1,0 0 0,8-12 1,-12 16-68,0 0 0,-1 0 0,1 0 0,0 0 0,0 0 1,0 1-1,0-1 0,0 0 0,0 0 0,0 1 1,0-1-1,0 1 0,0-1 0,1 1 0,-1-1 0,0 1 1,0 0-1,0-1 0,1 1 0,-1 0 0,2 0 0,28 4 98,-7-1-26,11-3 368,-34 0-335,27 0 719,-27 0-785,0 0-1,1 0 1,-1-1 0,0 1 0,0 0 0,0-1-1,0 1 1,0-1 0,0 1 0,0-1 0,0 0-1,0 1 1,0-1 0,0 0 0,-1 0 0,2-1-1,0 1 39,-1-1-1,0 1 1,1 0-1,-1 0 0,1 0 1,-1 0-1,1 0 1,2-1-1,-2 0-10,-1 2-32,0-1 0,0 0-1,0 1 1,0-1 0,0 1 0,0-1 0,0 1 0,0-1 0,0 1 0,0 0-1,1-1 1,0 1 0,-1 0-9,4 0-851,-4 0 836,-1 0-1,1 0 1,-1 0-1,1 0 0,-1 0 1,1 0-1,-1 0 1,1 1-1,-1-1 1,1 0-1,28 23 88,-27-21-50,1 0 0,-1-1-1,1 1 1,-1-1 0,1 0 0,0 0 0,0 0 0,0 0 0,0 0-1,5 0 375,-5-1-185,-3 0-243,0 0 0,0 0 0,0 0 0,1 0 1,-1-1-1,0 1 0,0 0 0,0 0 0,1 0 0,-1 0 0,0 0 1,0 0-1,0 0 0,1 0 0,-1 0 0,0 0 0,0 1 1,0-1-1,1 0 0,-1 0 0,0 0 0,0 0 0,0 0 1,2 2-234,-4 32 189,-2 1-1,-2-1 1,-1 0 0,-12 33-1,15-53 118,-1 0-1,-1 0 0,0 0 0,-1-1 1,-1 0-1,0 0 0,0-1 1,-14 15-1,3-7-14,-1-1 0,-1-1-1,-36 24 1,-40 32 312,79-59-405,4-3 123,1 0 1,-15 20-1,17-19 36,-1 0-1,-24 21 1,33-32-68,0 0 0,1 0 0,-1 0 0,0 0 0,-1 0 1,1-1-1,0 1 0,0-1 0,-1 0 0,1 0 0,-1 0 0,1-1 0,-1 1 1,1-1-1,-1 0 0,-4 0 0,6 0-42,0 0 0,0 1 0,0-1 0,0 0 1,-1 1-1,1-1 0,0 1 0,0 0 0,0 0 0,0-1 0,1 1 1,-1 1-1,0-1 0,0 0 0,0 0 0,1 1 0,-1-1 1,1 1-1,-3 2 0,3-2 1,-1-1 0,0 1 0,1 0 0,-1-1 0,0 1 0,0-1 0,-2 1 0,-34 18 69,38-19 22,-1-2-43,1-1 0,0 1 0,0 0-1,-1 0 1,1 0 0,0 0 0,0-1 0,1 1-1,-1 0 1,0 0 0,0 0 0,0 0 0,1-1-1,-1 1 1,1 0 0,-1 0 0,1 0 0,0-1-1,13-26 40,-12 25-67,13-22-133,-6 10 21,10-24 0,-15 32-479,-5 15-195,-1-4 774,0 0-1,1 0 0,-1 0 1,0-1-1,-1 1 1,1-1-1,-1 1 0,0-1 1,0 0-1,0 0 0,0 0 1,0 0-1,-7 4 1,-4 3 52,13-9-51,-1 0 0,1 1 0,-1-1 0,1 0 1,0 1-1,0-1 0,0 1 0,-1 2 1,1-3-69,6 8 28,-4-8 56,1 0 1,-1 0 0,1 0 0,-1 0 0,1 0 0,0 0 0,-1 0 0,1-1 0,0 1 0,0-1 0,0 1 0,-1-1 0,1 0-1,0 0 1,0 0 0,3 0 0,33-2-2,15-6-42,51-13 0,-95 18 4,-4 2 27,0 0 1,0 0 0,0 0 0,8 0 0,-10 2-435,-2 0 424,0 0 0,0-1 0,0 1 0,0 0 0,0 0 0,0 0 0,0 0 0,-1 0 0,5 7 1040,-25-8-1224,16 0 194,-1 0 17,-1 0 0,1 0 1,-1-1-1,1 1 0,-9-4 0,6 2-22,0 1 0,-1 0 0,1 0 0,0 0 0,-1 1-1,-15 1 1,-2 0 73,-241 17-99,237-15-22,-3 0-11,-32 2 26,1 3 0,-77 21 0,10 13 48,63-19 0,-75 16 1,66-25-194,-295 71 309,140-31-452,-3-20 360,82-19 285,92-10-269,-19-3 23,5 0-27,19 1-65,-60-6 0,17 0 29,52-2 160,24 2-104,6 1-18,1-1-1,0 0 0,-29-11 1,13-6-221,-29-13-69,49 26 320,11 5-77,-1 1 0,0 0 0,0 0 0,0 0 0,0 0 0,1 0 0,-1 1 0,-4-2 0,5 2-89,73-17-1348,-56 17 1433,107 4-57,-25 5-49,80 19 65,-150-24 96,0-2 1,0-1 0,29-3-1,84-14 191,-133 15-244,80-4 112,-33 2-50,95 0-218,0 3 141,-52 2 7,28-8 12,219 6 251,-317-1-264,0 3 0,0 0 0,29 6 0,14 0-200,3-4 331,81-2-36,-83-3-62,-6 1-25,153-3 0,-92-3 357,-77 3-281,-27 3-189,26-5 1,-28 3 182,0 1 1,27 2 0,-8 0-171,-21-1 125,16 0 8,0 1-1,44 7 0,7 1-314,-62-7 271,0 0 0,42 10 1,-59-10 59,-1-1 1,1 0 0,0-1 0,7 1 0,21 2-134,-19 0 74,-1-1 1,24 0-1,-24-2 20,1 1-1,17 4 1,-22-4-17,0 0-1,0 0 1,0-1 0,13-1-1,7 0 221,8 0-202,101 5 90,-75-2-289,-39-2 194,46 6 0,-48-3 69,1-1 1,33-2-1,-25-1-77,-17 1 84,-8 0-18,0-1 1,1 2-1,-1-1 1,0 1 0,9 3-1,17 0-138,-23-2 87,0 0 0,0-1 0,0-1 1,0 0-1,13-1 0,2 0 9,76 6-145,-85-4 54,16 3 35,18 0 148,219 3-13,-158-10 235,-26 9-500,2 0 35,-78-6 126,0 1 0,15 4 0,-14-3 23,-1-1 1,16 2 0,115 5-277,-75-3 427,-47-4-140,32 0 0,-30-2 10,27 3 0,-10-2 33,-31 0-36,0-1-1,0 2 1,1-1-1,8 2 0,-10-1-56,1-1-1,-1 1 0,0-1 0,11-2 1,9 1-256,-24 1 272,0 0 0,-1 0 0,1 0 0,0 1 0,-1-1 0,1 1 0,0-1 1,-1 1-1,1-1 0,-1 1 0,1 0 0,-1 0 0,3 2 0,1-1-63,-3-1-19,-2 0 87,1 0 0,0-1 0,0 1 0,0 0 0,0 0 0,0-1 0,1 1 0,-1-1 0,0 1 0,0-1 0,0 0 0,2 1 1,-1 0 7,0 0-74,6 5 27,-1-2 16,-5-3 0,-1 0 1,1 0 0,-1 0 0,0 0 0,1 1 0,-1-1 0,0 0 0,0 1 0,0-1-1,0 0 1,0 1 0,0 0 0,0-1 0,0 3 0,7 9-9,43 35 2,-20-26 65,-16-2-150,-14-18 80,8 13 224,9 17-294,-17-31 44,-1 32-76,0-31 252,-5 4 762,8-22-623,-2 13-324,0 0 0,0 0 1,0 0-1,-1 0 0,1 0 0,-1 0 0,0-4 0,0 15-958,0-7 1023,0 1 0,-1-1 1,1 0-1,-1 2 0,0-2 2,0 7-18,-1 1 1,1-1 0,0 10-1,-7 3 56,6-16-92,-4 3 50,5-7 4,1-1 0,-1 1-1,1-1 1,-1 1 0,1-1 0,-1 1 0,1 0 0,-1-1 0,1 1 0,0 0 0,0-1 0,-1 1 0,1 0 0,0 0 0,0-1 0,-1 1 0,1 0 0,0 1 0,-5 9 26,5-10-27,-1 0 1,1 0 0,-1 0-1,0 0 1,1 0 0,0 0-1,-1 0 1,1 0-1,0 0 1,-1 0 0,1 2-1,-4 8 47,3-11-51,1 1 0,-1 0-1,1 0 1,-1 0 0,1 0 0,0 0 0,-1 0 0,1 0 0,0 0 0,0 0-1,-1 2 1,1-2 12,0 1-1,0 0 0,-1-1 0,1 1 1,0-1-1,-1 0 0,1 1 1,-1-1-1,-1 2 0,1-1 0,1-1-1,-1 1 0,0 0 1,1-1-1,-1 1 1,1-1-1,0 1 1,-1 0-1,1 2 1,-1 6-38,-1 1 1,0 0 0,0-1 0,-1 0 0,-1 0 0,1 1-1,-8 11 1,2-2 51,5-10 40,-1 0 0,0 0-1,0 0 1,-13 15 0,14-22-78,1 0 1,-1 0-1,0-1 1,0 1-1,0-1 0,0 0 1,0 0-1,-7 2 1,-3 2 79,3-1-86,-1 0 1,0 0 0,0-1-1,-16 3 1,-5 4-121,23-9 155,1 0 1,-1 0 0,-9 5 0,-22 5 31,5-5-20,-1-1 0,-53 1 1,55-5-28,-39 7 0,10-2-335,53-5 323,0 0 1,0 1-1,-18 7 0,7-3 127,-38 14-218,38-13 136,17-6-32,0-1-1,0 1 1,1-1 0,-1 0-1,0 0 1,-9 0 0,13-1 45,0 1-78,0-1 0,-1 1 0,1-1 0,0 1 0,0-1 0,0 1 0,-1-1 0,1 1 0,0-1 0,0 0-1,-1 0 1,1 0 0,0 0 0,-1 0 0,0 0 0,1 0 5,-1 0-282,0 1 277,0-1 0,0 0 0,0 0 1,0 0-1,0 0 0,1 0 0,-4-1 0,1 1-89,3 0 178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15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104 149 2560,'0'0'28,"0"0"1,1 0-1,-1 0 0,0 0 1,0 0-1,0-1 0,1 1 1,-1 0-1,0 0 0,0 0 1,1 0-1,-1-1 0,0 1 1,0 0-1,0 0 0,0 0 1,0-1-1,1 1 0,-1 0 1,0 0-1,0-1 0,0 1 1,0 0-1,0 0 0,0-1 1,0 1-1,0 0 0,0 0 1,4-18 15260,-4 18-15279,-1-1 0,1 1 0,0 0 0,-1 0 0,1-1 0,0 1 0,-1 0 0,1-1 0,0 1-1,-1-1 1,1 1 0,0 0 0,0-1 0,0 1 0,-1-1 0,1 1 0,0 0 0,0-1 0,0 1 0,0-1-1,0 1 1,0-1 0,0 1 0,0-1 0,0 1 0,0-1 0,0 1 0,0 0 0,0-1 0,0 1-1,0-1 1,0 1 0,1-1 0,-1 0 0,1-13 902,-6 23 387,-1 16-529,-12 103 1159,3-34-1271,-13 167 415,22-199-951,-16 132 16,21-187-283,0-2-257,3-9-32,3-5 183,-3 2 146,0 0 0,1 0-1,-2-1 1,2-13 0,0 4 23,4-33-41,-3 0-1,-2-86 1,-2 84 93,-10-269 356,5 267-455,3 39 138,0 0 1,1 0-1,2-21 1,0-3 92,-2 21 207,39 35-848,-21-12 638,-1 0 0,1-2 0,0 0 0,28 1-1,-10-1-27,327 15 365,-172-11-274,170 4 35,-251-13-72,-34-1-165,-57 2 187,29-3 0,-28-1-97,-14 3-10,-1 1 0,0 0 0,1 0 0,6 0 0,-9 1-18,0 0-1,0 0 0,-1-1 1,1 1-1,0 0 0,0-1 1,0 1-1,0-1 0,0 0 1,-1 0-1,1 0 0,0 0 1,-1 0-1,1 0 0,0 0 1,-1 0-1,0-1 0,1 1 1,-1-1-1,2-1 0,-13 36-426,-6 35 646,-43 246 537,58-312-778,-29 313 170,28-294-171,1-14-1,0 1 0,1-1 0,0 1 0,0-1-1,0 1 1,3 8 0,-2 29-3,-2-44 6,1-1-1,0 0 1,0 0 0,0 0-1,0 1 1,0-1 0,0 0 0,0 0-1,0 0 1,0 1 0,0-1 0,-1 0-1,1 0 1,0 0 0,0 0-1,0 0 1,0 1 0,0-1 0,-1 0-1,1 0 1,0 0 0,0 0 0,0 0-1,-1 0 1,1 0 0,0 0-1,0 0 1,0 0 0,-1 0 0,1 0-1,0 0 1,0 0 0,0 0 0,-1 0-1,1 0 1,0 0 0,0 0-1,0 0 1,-1 0 0,1 0 0,0 0-1,-2 0 103,-4 6-540,-1-4 312,0 0 1,0-1 0,0 1-1,0-1 1,0-1-1,-1 1 1,1-1-1,-8-1 1,-14 0 97,-218 2 91,-38 10 54,-31 9 175,40 8-597,254-24-757,-23-1-1,42-3 812,1 0-1,0 0 1,0-1-1,0 1 1,-1-1-1,1 1 0,0-1 1,-3-1-1,4 2 149,1-1 0,-1 1-1,1 0 1,-1 0-1,1-1 1,0 1-1,-1-1 1,1 1 0,0 0-1,-1-1 1,1 1-1,0-1 1,0 1-1,-1-1 1,1 1 0,0-1-1,0 1 1,0-1-1,-1 1 1,1-1 0,0 1-1,0-1 1,0 1-1,0-1 1,0 1-1,0-1 1,0 1 0,0-1-1,0 1 1,1-1-1,-1 1 1,0-1 0,0 1-1,0-1 1,1 1-1,-1-1 1,0 1-1,0 0 1,1-1 0,-1 1-1,0-1 1,1 1-1,-1 0 1,1-1-1,2-3-728,0 1 0,1 0 0,-1 0 0,1 0 0,4-2 0,29-16-2582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41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 1728,'1'-9'16632,"-2"8"-16985,-4 3-71,-7 2-3181,6 0 2779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42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19 198 2400,'23'-19'4341,"-22"18"-3730,0 0 0,0 0 0,1 0 0,-1-1 0,0 1 0,0 0 0,0-1 0,0 1 0,-1-1 0,4-10 9411,-4 10-10098,0-1-1,0 1 0,1 0 1,-1 0-1,1-1 1,-1 1-1,2-3 1,4-7-29,-1-1 1,-1 0-1,0 0 1,3-23-1,-5-1 797,-2 29 517,-1 26-225,0 12-573,-2 0 0,-12 48 0,-1 19-102,13-66-338,-7 50-530,7-70-548,1 0 0,-9 19-1,-9 11-8289,18-30 6747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4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24 128 6400,'-3'-5'632,"-13"-25"1449,16 28-1800,-1 0 0,0 0-1,0 0 1,1 0 0,-1 0-1,1 0 1,0-1 0,0 1 0,0 0-1,0 0 1,0 0 0,1-3-1,1-12 1975,-3 15-2073,1 1 0,0-1 1,0 0-1,0 1 0,1-1 0,-1 0 1,0 1-1,1-1 0,-1 0 1,1 1-1,-1-1 0,1 1 0,0-1 1,0 1-1,0-1 0,-1 1 1,1 0-1,1-1 0,-1 1 0,0 0 1,0 0-1,0 0 0,2-2 0,0 2 97,0 0-1,-1-1 1,1 1-1,-1 0 1,1 1-1,0-1 1,0 0-1,0 1 1,-1-1-1,1 1 0,0 0 1,4 0-1,35 8 1289,-19-3-1020,48 7 168,8 3-73,92 4 0,-41-13-711,-126-6-166,-1 0-1,0-1 1,0 1-1,0-1 1,6-1-1,4-5-3988,-13 7 3849,1 0 1,0 0-1,-1 0 0,1 0 0,-1 0 1,1 0-1,0 0 0,-1 0 1,1 0-1,0 0 0,-1 0 0,1 0 1,-1 0-1,1 1 0,0-1 1,-1 0-1,1 0 0,-1 1 0,1-1 1,-1 0-1,1 1 0,-1-1 0,1 0 1,-1 1-1,1-1 0,-1 1 1,0-1-1,1 1 0,-1-1 0,0 1 1,1-1-1,-1 1 0,0-1 1,0 1-1,1 0 0,0 1-33,6 9-2376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42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7456,'-6'7'1419,"1"1"-1,0-1 1,0 1 0,1 0 0,-4 10 0,6-14-1148,-3 7 645,1 1 0,0-1 0,-4 19 1,7-24-604,0-1 1,1 1-1,-1 0 1,1-1-1,0 1 0,0-1 1,1 1-1,0 0 1,2 9-1,-2-14-268,-1 0 0,1 0-1,-1 0 1,1 0-1,0 0 1,0 0 0,-1 0-1,1 0 1,0 0-1,0 0 1,0 0 0,0 0-1,0 0 1,0-1 0,0 1-1,0 0 1,0-1-1,0 1 1,0-1 0,1 1-1,-1-1 1,0 0-1,0 1 1,0-1 0,1 0-1,-1 0 1,0 0 0,0 0-1,1 0 1,-1 0-1,0 0 1,0 0 0,1-1-1,1 0 1,2 0-10,-1 0-1,1-1 1,-1 0 0,0 0 0,0 0 0,0-1-1,8-5 1,-6 3-41,-1 0-1,0 0 1,0-1-1,0 0 1,5-8-1,-9 12-13,1 0 0,-1-1 0,0 1 0,1-1 0,-1 1 0,-1-1 0,1 1 0,0-1 0,-1 0 0,1 1 0,-1-1 0,0 0 0,0 1 1,0-1-1,0 0 0,-1-5 0,1 7-62,-1 0 0,0 0 0,0-1 1,1 1-1,-1 0 0,0 0 0,0 0 1,0 0-1,0 0 0,0 0 0,0 1 1,0-1-1,-1 0 0,1 0 0,0 1 1,0-1-1,-1 1 0,1-1 0,0 1 1,-1 0-1,1-1 0,-2 1 0,0 0-320,1-1-1,0 1 0,0 0 1,0 0-1,-1 0 1,1 0-1,0 0 0,0 0 1,0 1-1,0-1 0,-1 1 1,-2 1-1,-7 5-5053,10-4 3158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43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19 6656,'-3'-19'6259,"3"19"-6184,3 5 2641,-5 72 1944,-5 37-1899,-2 29-1105,-4 33-1096,12-158-569,0 1-53,1 32 0,1-42-551,-1 0 1,0 0 0,-1 0-1,0 0 1,-3 12-1,3-9-2558,-1-2-3033,1-6 3644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43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 9632,'-18'-9'7002,"24"9"-3477,53 3-1629,-1 3 0,74 16-1,-104-16-1758,-18-5-225,2 2-823,1-1 0,14 0 0,-22-1-2172,0 1 923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44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 8896,'-12'0'1323,"1"1"0,0 1-1,-1 0 1,1 0 0,0 1 0,0 1 0,-11 4 0,2 2-118,0 0-1,-32 23 1,42-26-881,1 0 0,0 0 0,-13 16 0,18-18-200,0-1 0,1 1-1,0 0 1,0 0 0,0 0-1,1 0 1,-1 0 0,1 1-1,-2 8 1,4-13-111,0-1 1,0 1 0,0 0-1,-1 0 1,1 0 0,0 0-1,0-1 1,0 1-1,0 0 1,0 0 0,1 0-1,-1 0 1,0-1-1,0 1 1,1 0 0,-1 0-1,0 0 1,1-1-1,0 2 1,-1-2-14,0 1 0,1-1 0,0 0-1,-1 1 1,1-1 0,-1 0 0,1 1 0,-1-1 0,1 0-1,0 0 1,-1 0 0,1 0 0,-1 1 0,1-1 0,0 0-1,-1 0 1,1 0 0,0 0 0,0-1 0,3 1-52,-1-1 1,1 0 0,-1 0-1,1 0 1,-1-1 0,6-3-1,17-12-94,0-2 0,-2 0 0,0-2 0,37-42 0,-57 58 210,4-2 624,-8 8-655,1-1-1,-1 1 1,0-1-1,0 1 0,1-1 1,-1 1-1,0-1 1,0 1-1,1-1 1,-1 1-1,0-1 1,0 1-1,0 0 1,0-1-1,0 1 0,0-1 1,0 1-1,0 0 1,0-1-1,0 1 1,-1 0-1,2 4 26,0 1-1,0-1 1,0 0 0,1 1-1,-1-1 1,1 0 0,1 0-1,-1 0 1,1 0 0,-1-1-1,1 1 1,1-1 0,-1 1-1,0-1 1,1 0-1,8 6 1,-7-5-441,1-1 1,-1 0-1,0 0 0,1-1 0,0 1 1,0-1-1,0-1 0,0 1 0,1-1 1,-1 0-1,1 0 0,-1-1 0,12 1 1,-13-2-855,0 0 0,-1 0 0,1-1 0,0 0 1,0 0-1,-1 0 0,1 0 0,0-1 0,-1 0 1,8-3-1,6-3-2731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4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11456,'-8'8'5215,"-2"27"-4543,7-10 2240,3 3-1728,-10 24 640,6 4-1056,-6 27-192,6-6-352,-5 3-128,4-12-64,-3-9-192,8-7 96,-5-4-3776,10-8 2112,-5-3-6623,0-6 4671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45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5312,'5'2'11907,"-1"0"-11772,-3 0 237,1 0-1,0 0 1,0 0 0,-1 1-1,0-1 1,1 1 0,-1-1-1,0 1 1,0 0 0,-1-1-1,1 1 1,0 0 0,-1-1-1,1 6 1,0-2 90,4 38 511,-1-1-1,-5 84 1,1 11-211,2-135-463,3-7-85,7-12-23,5-10-167,65-93-30,-61 91-11,1 1 1,33-28-1,31-18 233,-72 63-157,1 0 1,1 1-1,-1 0 0,23-8 0,-37 17-41,1-1 0,-1 1 1,1-1-1,-1 1 0,1-1 0,-1 1 0,1 0 0,-1-1 1,1 1-1,-1 0 0,1 0 0,-1 0 0,1 1 0,0-1 0,-1 0 1,1 1-1,-1-1 0,1 0 0,-1 1 0,1 0 0,-1-1 0,3 3 1,-3-2 3,0 0 0,0 1 0,0-1 0,0 1 0,0 0 0,0-1 1,0 1-1,0 0 0,0 0 0,-1-1 0,1 1 0,-1 0 0,0 0 1,1 0-1,-1 0 0,0-1 0,0 5 0,-3 26 236,2-25-224,0 1 1,1 0-1,1 15 0,-1 9 163,28-55-544,-10 7 279,0-1-52,39-28 0,-52 42 123,0 0 1,0 0-1,0 0 0,0 1 1,1-1-1,-1 1 0,1 0 1,0 1-1,0 0 1,-1 0-1,1 0 0,0 0 1,9 1-1,-13 0 25,0 1 1,0-1-1,0 0 0,0 1 0,0 0 1,0-1-1,0 1 0,0 0 0,-1 0 0,1 0 1,0 0-1,-1 0 0,1 1 0,0-1 1,2 3-1,-2-1 13,0 0 0,0 0 0,0 0 0,-1 0 0,1 1 0,-1-1 0,0 0 0,2 5 0,-1 5 158,0 0 0,-1 1 0,0 22 0,-1-33-141,-14 227-160,12-219-342,-2 5-933,34-38-19814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2:07:11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160 11 2144,'2'-11'11376,"-5"13"-9590,2-1-1671,0 0 0,-1 0 0,1-1 0,1 1 0,-1 0 0,0 1 0,0-1 0,0 0 0,0 0 0,1 0 0,-1 0 0,0 1 0,1-1 0,-1 0 0,1 1-1,0-1 1,-1 2 0,-23 64 296,-15 178-346,14-66 222,13-114-315,-12 72 200,23-135-120,1 1-1,-1 0 0,0 0 1,0 0-1,0-1 1,-2 4-1,3-5-34,0 0 0,-1-1 0,1 1 0,0-1 0,-1 1 0,1 0 0,-1-1 0,1 1 0,-1-1 0,1 1-1,-1-1 1,1 1 0,-1-1 0,0 1 0,1-1 0,-1 0 0,0 1 0,1-1 0,-2 1 0,2-2-51,-1 1 1,1-1-1,0 0 1,0 1-1,0-1 1,-1 1 0,1-1-1,0 1 1,0-1-1,0 0 1,0 1-1,0-1 1,0 1-1,0-1 1,0 0-1,0 1 1,1-1-1,-1 1 1,0-1 0,0 0-1,1 0 1,5-23-276,-4 16 244,30-138-64,11-42 344,-16 75-79,16-54 858,-36 134-875,-7 31-140,0 0 1,0 0-1,0 0 1,1 0-1,-1 0 1,1 0-1,-1 0 1,1 0-1,0 0 0,0 1 1,1-4-1,21 16 43,-12-1 25,0 2 1,-2-1-1,1 2 1,-1-1-1,-1 1 1,0 0-1,6 17 1,36 105 98,-31-76-139,90 194 46,-88-213 22,2-2 0,49 62-1,-53-73 22,-16-24-2581,-3-7-33,-3-7-1374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5:06.357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199 102 3072,'-65'-38'3669,"63"36"-3629,0 1 0,0-1 0,0 0 0,1 0 0,-1 0 0,-2-5 0,-5-4 480,3 2-172,6 9-327,-1-1 0,1 1 0,0-1 0,-1 0-1,1 1 1,-1-1 0,1 1 0,-1-1 0,1 1 0,-1-1 0,1 1 0,-1-1 0,1 1 0,-1 0 0,0-1 0,-4-2-6,3 1 24,-1 1 0,1-1 1,-1 1-1,1 0 0,-1-1 0,0 1 1,1 1-1,-1-1 0,0 0 1,0 0-1,1 1 0,-1 0 1,-4 0-1,-4-1 49,9 1-33,0-1 0,0 1-1,0 0 1,0 0 0,0 0 0,1 0 0,-1 1 0,0-1-1,0 0 1,0 1 0,0-1 0,1 1 0,-1 0 0,0-1 0,-1 2-1,2-1-28,0-1-1,1 1 0,-1-1 1,1 1-1,-1-1 0,1 1 1,-1-1-1,1 1 0,-1-1 1,1 1-1,0-1 0,-1 1 0,1 0 1,0-1-1,-1 2 0,1-1-13,0 0-1,1-1 0,-1 1 1,0 0-1,0-1 0,1 1 1,-1 0-1,0-1 0,1 1 1,-1-1-1,1 1 0,-1-1 0,1 1 1,-1-1-1,1 1 0,1 0 1,3 3 76,0 0 1,1 0-1,7 4 1,13 9 165,-17-9-164,1 0 1,0-1 0,0 0-1,1 0 1,-1-1 0,1-1-1,1 1 1,-1-2 0,1 0-1,18 4 1,22 0 138,73 2 1,-110-9-218,-1 0 0,1 1 1,-1 1-1,1 1 1,16 6-1,-4-2-150,-9-3 157,2 2 113,40 6-1,-27-5-73,-27-6-26,1 0 0,-1-1 1,0 1-1,11-1 0,14 0-77,-21 0 126,0 0 0,0-1 0,0-1 0,-1 0 0,1 0 0,0-1 0,16-4 0,-20 3-42,-1 1-28,0 1 1,0-1 0,0-1 0,-1 1 0,1-1-1,-1 0 1,5-3 0,27-28 201,-34 32-261,-1 1 0,1-1 0,1 0-1,-1 1 1,0-1 0,0 1 0,0-1-1,1 1 1,-1 0 0,1 0 0,4-1 0,3 1-30,-1 0 0,18 0-1,-19 1 183,-2 0-122,-1-1 1,1 0-1,-1 0 0,1-1 1,-1 0-1,0 0 0,10-5 1,16-6 345,-10 5-382,-16 6 53,0 0-1,0 0 1,1 0-1,-1 0 1,1 1-1,6-1 1,23-1 11,-35 3-16,0 0 0,0 0-1,0 0 1,1 0 0,-1 0 0,0 0-1,0 0 1,0 0 0,0 0 0,0 0-1,1 0 1,-1 0 0,0 0 0,0 0-1,0 0 1,0 0 0,0 0-1,0-1 1,1 1 0,-1 0 0,0 0-1,0 0 1,0 0 0,0 0 0,0 0-1,0 0 1,0 0 0,0-1 0,1 1-1,-1 0 1,0 0 0,0 0-1,0 0 1,0 0 0,0-1 0,0 1 4,0 0 0,0 0 0,0 0 0,0 0 0,0 0 0,0-1 0,0 1 1,0 0-1,0 0 0,1 0 0,-1 0 0,0 0 0,0 0 0,0-1 0,0 1 1,0 0-1,0 0 0,0 0 0,0 0 0,1 0 0,-1 0 0,0 0 0,0 0 1,0 0-1,0 0 0,0 0 0,1 0 0,-1 0 0,0 0 0,0 0 0,0 0 0,0 0 1,0 0-1,1 0 0,-1 0 0,38 0-89,-37 0 90,5 0 9,-1 0 0,1 0 0,-1 0 0,0-1 0,1 1-1,-1-1 1,0-1 0,1 1 0,-1-1 0,6-2 0,-1 0 372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46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29 8224,'-2'-6'2717,"9"4"1392,-8 2-3767,1 0 0,-1 0 0,1 0 0,-1 0-1,1 0 1,-1 0 0,1 0 0,-1 0 0,1 0 0,-1 1 0,1-1-1,-1 0 1,1 0 0,-1 1 0,1-1 0,0 0 0,-1 0 0,1 1-1,-1 0 1,-43 34 1304,9-7-652,-41 41 0,67-59-835,-1 1 1,1 0 0,1 1 0,0-1 0,1 2 0,0-1-1,1 1 1,-6 17 0,11-27-112,0 1-1,0-1 0,1 0 1,-1 1-1,1-1 1,0 1-1,0-1 1,0 1-1,1-1 0,-1 0 1,1 1-1,0-1 1,0 0-1,1 4 1,-1-6-48,-1 1 0,1-1 0,0 0 0,0 0 1,-1 0-1,1 0 0,0 0 0,0 0 1,0 0-1,0 0 0,0 0 0,0 0 0,0-1 1,1 1-1,-1 0 0,0-1 0,0 1 1,0-1-1,1 1 0,-1-1 0,0 1 0,1-1 1,-1 0-1,0 0 0,1 0 0,-1 0 1,0 0-1,1 0 0,-1 0 0,0 0 0,1-1 1,-1 1-1,0 0 0,1-1 0,-1 1 0,0-1 1,0 1-1,2-2 0,3-1-44,0 0-1,0-1 1,0 0 0,-1 0-1,1 0 1,-1-1 0,0 1-1,0-1 1,-1-1-1,8-9 1,0-4-88,18-41 1,-21 40 378,18-29 1,-27 49-237,0-1-1,0 1 1,0 0-1,0-1 1,0 1-1,1 0 1,-1 0-1,0-1 1,0 1-1,0 0 1,0 0-1,0-1 1,1 1-1,-1 0 1,0 0-1,0 0 1,0-1-1,1 1 1,-1 0-1,0 0 1,0 0-1,1 0 1,-1-1-1,0 1 1,0 0-1,1 0 1,-1 0-1,0 0 1,0 0-1,1 0 1,-1 0-1,0 0 1,1 0-1,-1 0 1,0 0-1,0 0 1,1 0-1,-1 0 1,0 0-1,1 0 1,4 13 407,-2-5-419,19 78 816,1 5-270,-21-87-488,0 1-1,0 0 0,0-1 1,1 1-1,5 6 1,-8-10-41,1 0 0,0 0 0,0 0 0,0 0 0,0 0 0,0 0 0,0-1 1,0 1-1,0 0 0,0 0 0,0-1 0,0 1 0,0-1 0,0 1 0,1-1 0,-1 0 0,0 1 0,0-1 1,1 0-1,-1 0 0,0 0 0,1 0 0,-1 0 0,0 0 0,0 0 0,1 0 0,0-1 0,2 0 37,0-1 0,0 0 0,-1 0 0,1-1 0,-1 1 0,0-1 0,1 0 0,2-4 0,25-28 167,-22 23-159,-2 4-24,50-62-64,122-115 1,-170 176 49,-6 6-2,0 0 0,0 0 0,1 1 0,-1-1 0,7-3 0,-9 6-23,-1 0 0,0 0-1,0 0 1,1-1 0,-1 1 0,0 0 0,0 0-1,0 0 1,1 0 0,-1 0 0,0 0 0,0 0 0,1 1-1,-1-1 1,0 0 0,0 0 0,1 0 0,-1 0-1,0 0 1,0 0 0,0 0 0,1 0 0,-1 1-1,0-1 1,0 0 0,0 0 0,0 0 0,1 0-1,-1 1 1,0-1 0,0 0 0,0 0 0,0 0-1,0 1 1,0-1 0,1 0 0,-1 0 0,0 0-1,0 1 1,0-1 0,0 0 0,0 0 0,0 1 0,0-1-1,0 0 1,0 0 0,0 0 0,0 1 0,0-1-1,0 0 1,0 0 0,0 1 0,-1-1 0,-2 18-50,2-14 57,-4 13 25,-1-1 1,0 1 0,-1-1 0,-16 25-1,11-22 25,9-12-75,-1-1 1,0 1-1,0-1 1,0 0 0,-1-1-1,-7 8 1,10-12-33,1 0 1,-1 1 0,0-1-1,0 0 1,1 0-1,-1 0 1,0 0 0,0-1-1,0 1 1,0 0 0,0-1-1,0 0 1,0 1-1,-1-1 1,1 0 0,0 0-1,0 0 1,0 0-1,0 0 1,0-1 0,0 1-1,0-1 1,0 1 0,0-1-1,-3-1 1,-1-1-100,1-1-1,-1 1 1,1-1 0,0 0 0,0 0-1,-6-7 1,-10-8-225,11 6 227,19 22 204,1 0 0,18 12 0,-11-9 34,1-2-1,1 0 1,-1-1-1,1-1 1,35 11-1,-42-16-4,-1 0-1,1-1 0,0-1 1,0 0-1,0 0 0,0-1 0,0 0 1,0-1-1,0-1 0,-1 0 0,17-5 1,-20 4-29,-1 0 1,1-1 0,-1 0-1,0 0 1,0-1 0,-1 0-1,1 0 1,-1 0 0,0-1-1,9-11 1,1-5-49,26-45-1,-3 5-13,-4 5 221,-35 57-214,0 0 0,0 0 0,0 0-1,0 0 1,0 0 0,0 0 0,0 0 0,0 1 0,0-1 0,0 0 0,0 0 0,0 0 0,0 0 0,0 0 0,0 0 0,0 0 0,0 0 0,0 1 0,0-1 0,0 0-1,0 0 1,0 0 0,0 0 0,1 0 0,-1 0 0,0 0 0,0 0 0,0 0 0,0 0 0,0 0 0,0 0 0,0 1 0,0-1 0,0 0 0,0 0 0,0 0 0,1 0 0,-1 0-1,0 0 1,0 0 0,0 0 0,0 0 0,0 0 0,0 0 0,0 0 0,0 0 0,0 0 0,1 0 0,-1 0 0,0 0 0,0 0 0,0 0 0,0 0 0,0 0 0,0 0-1,0 0 1,0-1 0,0 1 0,1 0 0,-1 0 0,0 0 0,0 0 0,0 0 0,0 0 0,2 17-30,-3 20 234,-2-19 4,-10 34-1,2-11-62,11-37-139,-13 43 143,12-43-168,-1 1 0,1-1 0,-1 0 0,0 0 0,-1 1 0,1-2 0,-1 1 0,-3 4 0,6-8 11,0 0-1,-1 0 0,1 1 0,0-1 0,-1 0 0,1 0 1,-1 0-1,1 0 0,0 1 0,-1-1 0,1 0 0,-1 0 1,1 0-1,-1 0 0,1 0 0,-1 0 0,1 0 0,0 0 1,-1 0-1,1 0 0,-1 0 0,1-1 0,-1 1 0,1 0 1,0 0-1,-1 0 0,1-1 0,-1 1 0,1 0 0,0 0 1,-1-1-1,1 1 0,0 0 0,-1-1 0,1 1 1,0 0-1,0-1 0,-1 1 0,1 0 0,0-1 0,-13-20-224,10 16 199,3 5 40,0 0 0,0-1 0,-1 1 0,1 0 0,0 0 0,0-1 1,0 1-1,0 0 0,0 0 0,0-1 0,0 1 0,-1 0 0,1 0 0,0-1 0,0 1 0,0 0 0,0 0 0,0-1 0,0 1 0,0 0 1,0-1-1,0 1 0,1 0 0,-1 0 0,0-1 0,0 1 0,0 0 0,0 0 0,0-1 0,0 1 0,0 0 0,1 0 0,-1-1 1,0 1-1,0 0 0,0 0 0,1 0 0,-1 0 0,0-1 0,0 1 0,0 0 0,1 0 0,-1 0 0,0 0 0,0 0 0,1-1 0,-1 1 1,0 0-1,1 0 0,-1 0 0,0 0 0,0 0 0,1 0 0,-1 0 0,0 0 0,1 0 0,19 1-171,-15-1 43,30-3-2026,-11-2-3379,-7 2 2519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4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42 4576,'0'-1'270,"-1"0"46,1 0 0,0 0 0,0 0 1,0 0-1,0 0 0,0-1 0,0 1 0,1 0 0,-1 0 1,0 0-1,0 0 0,1 0 0,-1 0 0,1 0 0,-1 0 1,1 0-1,-1 0 0,2-2 0,2-16 8381,-9 26-7506,3-3-1015,1 0 1,-1-1 0,1 1-1,0 0 1,-1 8-1,-3 10 173,-9 20 222,4-12-139,-11 56-1,-27 205 625,8 22 55,34-262-952,-101 935 2875,103-928-2976,-14 114-73,0-76-1340,16-87 411,1-2-3370,4-2 1716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49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25 6048,'-8'-9'8698,"27"5"-5727,-12 3-2767,0 0 0,-1 1 1,11 0-1,10-1 19,90-6 390,194 15 0,61 4 498,-3-20-691,-342 7-404,120-4 112,274-2 325,-375 8-357,191 7 304,333 40 843,-443-37-1040,138-7 1,-180-4-264,-22 4 20,7 0 554,-72-2-479,0 0 1,1 0-1,-1 0 0,1 0 0,0 0 0,0 0 1,-1 3-1,-1 1-61,-63 101 277,52-85-282,2 1 0,1 0 0,0 0 0,-10 38-1,6-18 17,-45 133 140,7 3-1,-36 226 1,62-242 470,-40 318-17,32-75-290,31-372-266,-2 45-23,6-60 87,0-18-177,-6 10-677,6-8 648,0-3 101,0 0 0,0 1 1,0-1-1,0 1 1,0-1-1,0 0 0,0 1 1,0-1-1,0 1 1,0-1-1,-1 0 1,1 1-1,0-1 0,0 0 1,0 1-1,0-1 1,-1 0-1,1 1 0,0-1 1,0 0-1,-1 1 1,1-1-1,0 0 1,-1 0-1,1 1 0,0-1 1,-1 0-1,1 0 1,0 0-1,-1 1 0,1-1 1,0 0-1,-1 0 1,1 0-1,-1 0 1,-19 9-295,1 1 344,-39 12 0,-160 37-227,-2-19-141,153-34 344,-1-2 0,-74-7 0,-172-17 166,-66-3 534,24 20 77,298 1-493,-60-10-1,-75-22 228,-8 4 116,136 19-605,-1 3-1,-128 0 0,135 11-1406,-103 19-1,42 9-2701,68-14 2256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5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472 125 1248,'0'-11'492,"0"3"643,0 0 1,0-1 0,1 1 0,2-14-1,-2 17-339,0 0 0,0 0 0,-1 0 0,0 0 0,-1-10 0,0-4 5079,0 54-2136,-6 27-3498,5-42 189,-17 255 285,0 14 436,9-168-825,-22 166 416,9-87-390,8-68-127,-7 85 35,22-201-220,0-13 8,0 1-1,0-1 1,0 0 0,-1 0-1,1 0 1,-1 1 0,0 2-1,1-6-42,0 0 1,0 0-1,0 1 0,0-1 0,0 0 1,0 0-1,0 0 0,-1 0 0,1 1 1,0-1-1,0 0 0,0 0 0,0 0 1,0 0-1,0 1 0,0-1 0,0 0 1,0 0-1,0 0 0,-1 0 0,1 0 1,0 1-1,0-1 0,0 0 0,0 0 1,0 0-1,-1 0 0,1 0 0,0 0 1,0 0-1,0 0 0,0 0 0,-1 0 1,1 0-1,0 0 0,0 0 0,0 0 1,0 0-1,-1 0 0,1 0 0,0 0 1,0 0-1,0 0 0,-8-12-172,5 9 134,1-1 1,0 0-1,1 0 0,-1-1 1,1 1-1,-2-7 0,-1-5-47,-16-58-73,-42-120 130,50 164 214,-1 1-1,-1 1 1,-35-52 0,44 75-170,1 0 1,-1 0 0,0 1 0,0 0-1,0 0 1,0 0 0,-1 0 0,1 1 0,-1 0-1,0 0 1,-7-2 0,12 5-12,0-1 0,-1 1 0,1 0 0,0 0 0,0-1 0,-1 1 0,1 0 0,0 0 0,-1 0 0,1 0 0,0 1 0,0-1 0,-1 0 0,1 1 0,0-1 0,0 0 0,-1 1 1,1-1-1,0 1 0,0 0 0,0-1 0,0 1 0,0 0 0,0 0 0,0 0 0,0 0 0,0 0 0,0 0 0,1 0 0,-1 0 0,0 0 0,1 0 0,-2 2 0,-2 15 56,0 0 0,1 1 0,1-1 0,1 1 0,1-1 0,2 20 0,-1 10-5,0-19 11,1-1 0,2 1 0,1-1 0,1 0 0,17 46 0,-20-66-34,0-1 1,1 1 0,7 10-1,-10-15-10,1-1-1,0 0 0,0 0 1,-1 0-1,1 0 1,1 0-1,-1 0 1,0 0-1,0-1 1,1 1-1,-1-1 1,1 0-1,3 2 0,1-1 43,0-1-1,-1 0 0,1 0 0,0-1 0,0 0 0,0 0 1,-1-1-1,1 1 0,0-2 0,0 1 0,8-3 0,1-2-72,0-1-1,0 0 1,16-11-1,4-5 27,-1-1-1,34-33 0,-52 44-14,72-68-115,-30 27-629,-46 43-1184,0 1-1,27-16 0,-31 21-578,0 0-1,1 1 1,11-3 0,0 3-1042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52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21 329 3648,'-10'1'-467,"-1"1"8907,23-1-4915,-11-1-3237,0 0-1,0 1 0,0-1 1,0 0-1,0 1 0,0-1 1,0 1-1,0 0 1,0-1-1,0 1 0,0 0 1,0-1-1,-1 1 0,1 0 1,1 2-1,11 15 1623,-11-15-1554,4 7 36,-1 0 0,0 1-1,-1 0 1,0 0 0,0 0 0,1 13-1,10 73-55,-13-74-171,10 82 47,11 80 226,-5-42 122,-14-74 278,-3-69-833,0 1 0,-1-2 1,1 1-1,-1 0 0,1 0 1,-1 0-1,1 0 0,-1 0 1,1 0-1,-1 0 1,1-1-1,-1 1 0,1 0 1,-1 0-1,1-1 0,-1 1 1,0 0-1,1-1 0,-1 1 1,1 0-1,-1-1 1,0 1-1,1-1 0,-1 0 1,20-19 41,-9 4-64,0-1 1,-2-1-1,0 1 0,-1-1 1,8-27-1,7-12-38,1 8 236,2 0 1,2 2-1,2 2 0,46-56 1,-75 101-168,-1-1 0,1 0 1,0 0-1,-1 0 0,1 1 0,0-1 1,-1 0-1,1 1 0,0-1 1,0 1-1,0-1 0,0 1 0,-1-1 1,1 1-1,0-1 0,0 1 1,0 0-1,0 0 0,0-1 0,0 1 1,0 0-1,0 0 0,1 0 0,-1 0 1,0 1 0,-1-1 0,1 1-1,0-1 1,-1 1 0,1-1-1,0 1 1,-1-1 0,1 1 0,-1 0-1,1-1 1,-1 1 0,1 0-1,-1-1 1,0 1 0,1 0 0,-1-1-1,0 1 1,0 0 0,1 0 0,-1 0-1,0-1 1,0 1 0,0 0-1,0 1 1,4 205 338,-5-124-530,2-60 188,1 0-1,1 0 1,9 31 0,-11-50 6,0 0 1,0 0 0,0-1 0,1 1-1,-1 0 1,1-1 0,0 1-1,0-1 1,4 5 0,-5-7-8,0 0 0,1 0 1,-1 0-1,0 0 0,0 0 0,1-1 1,-1 1-1,1 0 0,-1-1 0,0 1 0,1-1 1,-1 1-1,1-1 0,0 0 0,-1 0 1,1 0-1,-1 0 0,1 0 0,-1 0 0,1 0 1,-1 0-1,1-1 0,-1 1 0,1 0 1,-1-1-1,3 0 0,1-1-22,0 0 0,0-1 0,-1 1 0,1-1-1,-1 0 1,1 0 0,-1 0 0,0 0 0,0-1 0,5-6 0,22-35 67,-2 0 0,30-67 0,-57 110-54,128-245 14,14 24 277,-24 41-2392,-48 57-6684,-62 106 5793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54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1611 3712,'-7'-6'11756,"7"6"-11588,7-11 681,1-9 154,-1 0-1,9-41 1,-11 41-699,58-239 2560,-15 32-1398,-32 148-1323,8-53 50,-9-3 362,-1-162 0,-14 292-485,0 0 1,-1 0 0,1 1 0,-1-1 0,0 0 0,0 0 0,0 1 0,0-1 0,-4-6 0,3 11-63,1 1 0,-1-1 1,1 1-1,-1 0 0,0 0 1,1-1-1,0 1 0,-3 3 1,-4 3-8,0 1 1,1 0 0,0 1 0,-6 9 0,-9 11 10,-4 4 54,-51 57 140,59-67-76,2-1-145,15-21 36,0 0-1,1 0 0,-1 0 0,0-1 0,0 1 0,0 0 1,0-1-1,0 1 0,0 0 0,0-1 0,0 0 1,0 1-1,0-1 0,0 1 0,0-1 0,-2 0 1,3 0-17,0 0 1,-1 0 0,1 0 0,0 0 0,-1 0 0,1 0 0,0 0 0,0 0 0,-1-1 0,1 1 0,0 0 0,0 0 0,-1 0 0,1 0 0,0-1 0,0 1 0,-1 0 0,1 0 0,0-1 0,0 1 0,0 0 0,-1 0 0,1-1 0,0 1 0,0 0 0,0-1 0,0 1 0,0 0 0,0 0 0,0-1 0,0 1-1,0 0 1,0-1 0,0 1 0,0-1 0,1-10-36,-1 11 38,5-22-148,2 1 0,18-41 0,-12 32 127,73-156-135,-71 158 236,2 1-1,0 1 0,2 0 0,33-34 0,-46 54 18,-1 1 0,1 0-1,0 0 1,0 0 0,1 1-1,-1 0 1,15-6 0,-18 9-65,0 0 0,0 0 0,0 0 0,0 1 0,1-1 0,-1 1 0,0 0 0,0 0 0,0 0 1,0 1-1,1-1 0,-1 1 0,0 0 0,0-1 0,0 1 0,0 1 0,0-1 0,-1 0 0,1 1 0,0-1 0,0 1 0,2 2 0,3 4 35,0-1 0,-1 1 0,0 0 0,0 1 0,-1 0 0,0 0 0,0 0-1,4 12 1,32 82 173,42 129-652,-78-209-1522,1 4-2499,-7-26 3851,1 0 0,-1 0 0,1 0 0,-1 0 0,1 0 1,-1 0-1,1-1 0,0 1 0,-1 0 0,1 0 0,0 0 1,0-1-1,0 1 0,-1 0 0,1-1 0,0 1 0,0-1 1,0 1-1,2 0 0,6 3-3398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5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17 6816,'0'-16'3904,"0"28"2865,1 0-3830,1 40-1245,-8 16-459,-2 0-1,-4-1 1,-30 100 0,-46 240-409,69-286-3412,19-105-1721,6-32-1183,-2-11 1900,5-5 1212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54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32 151 7040,'-5'-5'857,"-13"-10"444,17 15-993,0-1 0,1 1-1,-1-1 1,1 1 0,-1-1 0,1 1-1,-1-1 1,1 0 0,-1 1-1,1-1 1,-1 0 0,1 1 0,0-1-1,-1 0 1,1 0 0,0 1-1,0-1 1,-1-1 0,3 0 159,-1 0-1,0 0 1,1 0 0,-1 1-1,1-1 1,0 1 0,0-1 0,-1 1-1,1-1 1,0 1 0,0 0-1,0 0 1,1 0 0,-1 0 0,0 0-1,4 0 1,44-12 1573,-34 10-1300,267-47 2636,-51 28-3268,-187 19-552,-36 2-452,18-1-1785,-19 3-1305,-33 26-11362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55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10976,'-8'2'4502,"13"1"-2205,13 4 338,-12-6-1999,59 16 3605,-39-12-3442,46 5 0,-40-6-625,-5-1-2350,-9-2-4804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4:55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48 8896,'1'40'10281,"3"8"-5727,1 3-3289,-3 65 0,-19 44 43,16-148-1193,1 24 81,1-17-66,-1-17-13,4-13-218,19-65-219,1 3 455,41-100 107,-55 150-107,1 1-1,1 0 1,2 0-1,0 2 0,21-24 1,-31 39-107,0 1 0,0 0 0,1 1 0,-1-1 0,1 1 0,0 0 0,0 0 0,1 0 0,-1 1 0,0-1 0,1 1 0,0 1 0,-1-1 0,1 1 0,8-1 0,-10 2 4,1 0 0,-1 0 0,1 0 0,-1 1 0,1-1 0,-1 1 0,1 0 0,-1 1 0,1-1 0,-1 1 0,0 0 0,0 0 0,0 0 0,0 0 0,0 1 0,-1 0 0,1-1 0,-1 1 0,7 7 0,-6-5 6,0 0 1,0 1 0,-1-1-1,1 1 1,-1 0-1,0 0 1,-1 0 0,1 1-1,-1-1 1,-1 0-1,1 1 1,-1-1 0,0 9-1,0-6-10,-2 0 1,1 0-1,-1-1 0,-1 1 1,1 0-1,-2-1 0,1 1 1,-1-1-1,-5 10 0,2-6-87,0-1-1,-1 1 0,0-1 1,-1 0-1,-1-1 0,0 0 1,0-1-1,0 1 0,-2-2 1,1 1-1,-1-2 0,-23 14 1,8-6-602,22-12 460,0 0 1,0 0-1,-1-1 0,-7 3 1,12-5 199,0 0 1,-1 0-1,1 0 0,0 0 1,0 0-1,0 0 1,0 0-1,0 0 1,0 0-1,0 0 0,0 0 1,0 0-1,0 0 1,0 0-1,0 0 0,-1 0 1,1 1-1,0-1 1,0 0-1,0 0 0,0 0 1,0 0-1,0 0 1,0 0-1,0 0 1,0 0-1,0 0 0,0 0 1,0 0-1,0 0 1,0 0-1,0 0 0,0 0 1,0 0-1,0 1 1,-1-1-1,1 0 1,0 0-1,0 0 0,0 0 1,0 0-1,0 0 1,0 0-1,0 0 0,0 0 1,0 0-1,0 0 1,1 1-1,-1-1 1,0 0-1,0 0 0,0 0 1,0 0-1,0 0 1,0 0-1,6 3-21,17 3 3,-13-3 18,50 10 221,-26-5 195,58 19 1,-86-25-321,-1 0 1,0 1 0,0 0-1,6 5 1,-9-7-53,0 0 1,-1 1-1,1-1 1,-1 1-1,1-1 1,-1 1-1,0 0 1,1 0-1,-1 0 1,0 0-1,0-1 1,0 1-1,-1 1 1,2 1-1,-2-2-26,0-1-1,0 0 1,-1 1-1,1-1 0,0 0 1,0 1-1,-1-1 1,1 0-1,-1 0 0,1 1 1,-1-1-1,1 0 0,-1 0 1,0 0-1,0 0 1,1 0-1,-1 0 0,0 0 1,0 0-1,0 0 1,0 0-1,0 0 0,0 0 1,0-1-1,-1 1 1,1 0-1,-2 0 0,-5 3-7,-1 0-1,-16 5 0,24-9-17,-25 8-450,0-2 0,0-1 0,-1-1 0,-44 2 0,50-6-938,0-1 1,0-1-1,-30-7 0,43 7 548,0 0 1,1 0-1,-1-1 1,1-1-1,0 1 1,0-1-1,0 0 1,1-1 0,-1 1-1,-6-8 1,-26-23-3344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5:09.861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505 125 832,'-2'-1'22,"0"0"-1,1 0 1,-1 0 0,1 0 0,-1-1-1,1 1 1,0 0 0,0-1 0,-1 1-1,1-1 1,0 1 0,0-1 0,0 0-1,1 1 1,-1-1 0,0 0 0,1 0-1,-1 0 1,1 1 0,-1-1 0,1 0-1,0 0 1,0 0 0,0 0 0,0-2-1,0 3 118,0-1 0,-1 1 0,1 0 0,-1-1 0,0 1-1,1 0 1,-1 0 0,0-1 0,1 1 0,-1 0 0,0 0-1,0 0 1,0 0 0,0 0 0,0 0 0,-1 0 0,1 0-1,0 0 1,0 1 0,0-1 0,-1 0 0,1 1 0,-3-1 0,-10-7 400,4 1-190,0 2-1,0-1 1,-1 2-1,0-1 1,0 1-1,-20-4 1,8 2-650,20 5 285,1 0 0,-1 1 0,0-1 0,0 1 0,1 0 0,-1-1 0,0 1 0,0 0 0,0 1 0,1-1 0,-1 0 0,0 1 0,-3 0 0,-7 2-171,11-3 186,0 1 1,1-1 0,-1 0-1,0 1 1,1-1 0,-1 1-1,1-1 1,-1 1 0,1 0-1,-1 0 1,1 0-1,-1 0 1,-1 1 0,-12 10-40,12-10 33,0 0-1,0 0 1,0 0 0,0 1 0,1-1 0,-1 1 0,0 0-1,1 0 1,0 0 0,0 0 0,0 0 0,-2 4-1,4-5 23,-1 0-1,1-1 0,-1 1 1,0-1-1,0 1 0,1-1 1,-1 0-1,0 1 0,0-1 1,-2 2-1,2-2 6,0 0 0,0 0 0,1 0-1,-1 0 1,0 1 0,0-1 0,1 0 0,-1 0-1,1 1 1,-1-1 0,1 0 0,-1 1 0,1-1-1,0 0 1,-1 3 0,1-3-8,0 0 1,0-1-1,-1 1 1,1-1-1,-1 1 0,1 0 1,0-1-1,-1 1 1,1-1-1,-1 1 0,0-1 1,1 0-1,-1 1 0,1-1 1,-1 0-1,0 1 1,1-1-1,-1 0 0,1 1 1,-1-1-1,0 0 0,1 0 1,-1 0-1,0 0 1,0 0-1,0 0 0,-3 1 107,-7 4 413,9-4-470,1 0-1,0 0 0,-1 0 1,1-1-1,-1 1 1,0-1-1,1 1 1,-1-1-1,1 0 1,-1 0-1,-2 1 1,-76 2 1330,67-2-976,10 0-476,0 1 0,1 0 1,0 0-1,-1 0 0,-3 4 0,-7 7 131,12-13-114,1 2 26,0 0 0,0 0-1,1-1 1,-1 1 0,1 0 0,-1 0 0,1-1 0,1 3-1,1 3-19,-3-7 26,1 1 0,0 0 0,-1-1 0,1 1 0,0-1 1,0 1-1,-1-1 0,1 1 0,0-1 0,0 0 0,0 1 0,0-1 0,-1 0 0,2 0 0,6 3 68,-3 0-17,-4-1-21,1-1 0,0 0-1,0 0 1,1 0 0,-1 0-1,0 0 1,0 0 0,4 1-1,1-1 0,-1 1 0,0 0 0,0 0-1,0 1 1,10 5 0,-15-6-125,5 9 155,-5-11-52,0 1 1,0 0 0,-1 0 0,1 0 0,0 0-1,-1 0 1,1 0 0,-1 0 0,1 0-1,-1 0 1,0 0 0,1 2 0,-1 1 16,1-1 0,-1 1 0,1 0 0,0-1 0,2 6 0,-1-4-38,-1 2 30,4 13-10,-3-8 650,-1-23-170,-5 1-432,1 0-1,-1 0 1,-1 1 0,-9-16-1,-5-13 1,4 9-22,14 28-49,1 0 0,-1 0 1,0 0-1,0 1 0,0-1 0,1 0 0,-1 1 0,0-1 0,0 0 0,0 1 0,0-1 0,0 1 1,0 0-1,-3-1 0,-8-5 41,10 6 16,-5-5-69,6 23-1092,-1-12 1122,1-1-1,1 1 1,-1-1 0,1 1-1,0 6 1,1-5 6,1 1 1,0-1-1,0 0 1,0 0 0,1 0-1,0 0 1,1 0-1,-1-1 1,1 1-1,1-1 1,-1 0 0,1 0-1,6 6 1,4 2 82,1-1 0,0 0 0,1-1 0,1-1 0,18 10 0,6-1-13,0-1 0,65 19 0,-86-31-126,33 15 1,10 4 124,20 7 202,0 0-267,-63-25 144,-16-6-84,0 0 0,0 0 0,0-1 1,0 1-1,0-1 0,10 1 0,32 3 436,-38-6-465,1-1 1,0 0-1,0-1 0,-1 0 0,0-1 0,15-7 0,-16 8 34,15-8 30,113-48-78,-133 58-17,1 0 1,0 1-1,-1 0 0,1-1 1,0 1-1,-1 1 0,6-1 1,3 1 7,108-1-264,-119 0 240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5:20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41 2144,'-2'-3'285,"1"3"-242,1 0 0,0 0 0,-1-1 0,1 1 0,-1 0 0,1 0 0,0-1 0,-1 1 0,1-1 0,0 1 0,0 0 0,-1-1 0,1 1 0,0-1 0,0 1 0,0 0 0,0-1 0,-1 1 0,1-1 0,0 1 0,0-1 0,0 1 0,0-1 0,0-8 5373,0-11 4570,-2 49-4069,0-11-5515,0 33-1,4-6 206,-5 49-1,0-20-245,2 105 446,-2 75 55,4-20-165,2-77-658,-3-156-98,-10-13-9618,9 10 9171,-4-12-3817,3 2 1326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5:21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2240,'1'-28'20191,"382"28"-16292,-229 5-3851,-81-2-437,-73-3-102,-15 0-9925,0 1 6742,1 3 1258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5:21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1 107 7712,'2'-1'4885,"11"-2"835,31-8-2464,-6-3-1773,84-23 650,-56 23-1781,110-9 0,-163 22-579,17-1-154,-28 2 180,-1 0-1,0 0 1,1 0-1,-1 1 0,0-1 1,1 0-1,-1 1 1,0-1-1,0 1 1,1-1-1,-1 1 0,0 0 1,0-1-1,0 1 1,0 0-1,0 0 1,0 0-1,1 1 0,-1-1-154,-1 0 0,1 0 0,-1 0-1,0 1 1,0-1 0,0 0 0,1 0-1,-1 0 1,0 0 0,0 0 0,-1 0-1,1 1 1,0-1 0,0 1 0,-1 3-498,-2 24-3284,2 7 1434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5:2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5568,'0'0'270,"-1"0"0,1 0-1,-1-1 1,1 1 0,-1 0 0,1 0 0,0 0 0,-1 0 0,1 0 0,-1 0-1,1 0 1,-1 0 0,1 0 0,-1 0 0,1 0 0,-1 0 0,1 0-1,-1 0 1,1 0 0,-1 1 0,1-1 0,0 0 0,-1 0 0,1 0 0,-1 1-1,0-1 1,0 8 4489,3 1-5018,10 76 4693,-3 44-1972,-1-15-1516,2 51-36,-11-160-867,1 1 0,1 0 1,-1 0-1,1 0 0,0 0 0,0 0 1,0 0-1,4 6 0,-4-10 304,-7-136-573,2 83 276,2 1 1,9-86-1,-5 115 16,0 8-96,-1 0 1,2 0 0,6-22-1,-7 31 56,-1 1-1,1-1 0,0 1 1,0-1-1,0 1 1,0 0-1,0 0 0,1 0 1,-1 0-1,1 0 1,0 1-1,0-1 1,0 1-1,0 0 0,1-1 1,-1 2-1,5-3 1,-4 2 11,-1 1 0,0 0 0,0 0 0,0 0 0,1 1 0,-1-1 0,0 1 0,1 0 0,-1 0 0,0 0 0,1 0 0,-1 0 0,0 1 0,1 0 0,-1 0 0,0 0 0,0 0 0,0 0 0,0 0 0,0 1 0,0-1 0,0 1 0,0 0 1,0 0-1,-1 0 0,3 3 0,0 0 10,-1 0 0,0 0-1,0 0 1,0 1 0,-1-1 0,0 1 0,0 0 0,-1 0 0,1 1 0,-1-1 0,0 0 0,1 11 0,-1 1 48,0 1-1,-2 0 0,0-1 1,-6 38-1,-1-17-247,-15 45-1,22-82 122,0-1-1,0 1 0,0 0 0,0-1 0,0 1 0,0-1 0,1 1 0,-1-1 0,1 1 0,-1-1 0,1 1 0,-1-1 0,1 0 0,0 1 0,0-1 0,0 0 0,0 1 1,0-1-1,1 1 0,24 25-61,-25-26 89,74 57 245,-66-51-185,0 1-1,0 0 0,12 15 1,-11-13-6,-10-9-34,1 0 1,0 0 0,-1-1 0,1 1-1,0 0 1,-1 0 0,1 0-1,-1 0 1,1 0 0,-1 0-1,1 0 1,-1 0 0,0 0 0,1 0-1,-1 0 1,0 0 0,0 0-1,0 0 1,0 0 0,0 0 0,0 0-1,0 2 1,-1-2 8,1 0 0,-1 0 1,0 1-1,0-1 0,1 0 0,-1 0 0,0 0 1,0 0-1,0 0 0,0 0 0,0 0 0,0 0 1,0-1-1,-3 2 0,-2 1 59,1 0-1,-1-1 0,0 0 1,-1 0-1,1 0 1,-9 1-1,-3-3-425,-1 0 0,1-1 0,0-1 0,1-1 0,-22-5 0,25 5-404,7 1-284,1-1 1,-1 1-1,1-1 1,0 0 0,-12-7-1,15 7-262,-1 1-1,1-1 1,0 0-1,-1 0 1,1 0-1,-2-3 1,-1-4-2088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5:23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48 4480,'-17'-16'8661,"-2"15"4821,21 0-13266,0-1-1,0 1 1,0 0-1,0 0 1,0 0-1,1 1 1,-1-1-1,4-1 1,3 0-76,5-3 17,0 1-1,1 1 0,-1 1 1,28-2-1,62 4-125,-43 2 127,-32-2-62,-1 2 0,1 1 0,-1 1 0,51 15 0,-60-11-13760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5:23.7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 5984,'-2'0'224,"-18"-7"11176,29 8-8166,9-3-1282,113-12 1748,69 12-4600,-168 2-643,5 1-3607,-19 2 2633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5:24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18 192 7136,'-18'-13'9365,"31"26"-3893,-6-4-4958,-1 0 0,0 0 0,0 0 0,-1 1 0,0-1 0,3 14 0,17 64 469,-3 19-381,9 36 1,-22-106-408,28 66-1,-32-91-138,1-1 0,0 0 0,0 0 0,1 0 0,0-1 0,1 0 0,10 9 0,-6-2 206,-11-15-134,13-4 117,-8 1-268,-1-1 1,0 0-1,-1 1 0,1-2 0,0 1 1,-1 0-1,0-1 0,5-5 0,-2 3-76,2-3 57,0-1 0,0 0 0,-1 0 0,12-20 0,20-49 122,-4 6-201,-29 62 116,7-13 45,13-31 0,14-30 243,-39 78-308,3-4 714,-4 12-667,-1-1 1,0 1 0,1-1-1,-1 1 1,0-1 0,0 1-1,1-1 1,-1 1 0,0-1-1,0 1 1,0-1 0,0 1-1,0 0 1,0-1 0,0 1-1,0-1 1,0 1 0,0-1-1,0 1 1,0-1 0,-1 2-1,6 29 177,-1-6-163,3 67 222,9 71 87,-13-134-311,-2-17-22,1-1-1,5 21 1,-3-16 3,-4-13-2,1 1 0,0 0 0,0 0 1,0-1-1,0 1 0,0-1 0,1 1 0,4 6 0,-6-9 78,1-1-99,0-1 0,0 1 0,-1 0 0,1-1 0,0 1 0,-1-1 0,1 1 0,0-1 0,-1 1 0,1-1 0,-1 1 0,1-1-1,-1 1 1,1-1 0,-1 0 0,1 1 0,-1-1 0,0 0 0,1-1 0,9-22-338,15-47-112,-5 8 296,35-105-119,-41 134 258,1 0 0,2 1 1,1 1-1,2 1 0,1 0 0,30-34 0,74-71 59,-106 116-35,44-50-289,-39 39-2623,-52 52-14326,9 2 12229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5:29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1108 2304,'10'6'14478,"-10"-7"-14069,8-14 4532,-4 0-6386,6-58 2875,1 26-889,-5 16-218,2 1 1,0-1-1,22-46 0,-10 40 42,28-38 0,15-26 84,29-88-262,-59 120-78,8-17 491,-9 15-246,-21 44-112,25-43-1,-31 62-253,-1 1 45,0 0 0,0 1 1,1 0-1,0 0 1,0 0-1,0 1 0,0-1 1,8-4-1,-12 9-18,0 1 0,1 0-1,-1 0 1,0 0 0,1 0 0,-1 0-1,0 0 1,0 0 0,1 0 0,-1 0-1,0 1 1,1-1 0,-1 0 0,0 1 0,0-1-1,1 1 1,-1 0 0,1 0 0,22 14 271,-23-14-277,13 10 72,-2 0-1,1 0 0,-1 1 1,-1 1-1,0 0 1,-1 1-1,0 0 1,-1 0-1,-1 1 1,0 0-1,10 29 0,-16-36-54,0 0-1,0-1 0,0 1 1,-1 0-1,0 0 0,0 0 1,-1 0-1,0 0 0,-1 0 1,0 0-1,0 0 0,0 0 1,-1-1-1,-5 13 0,5-13 10,-1-1 1,0 0-1,-1-1 0,1 1 0,-1 0 0,-1-1 1,1 0-1,-1 0 0,1 0 0,-1-1 0,-1 0 1,1 0-1,-1 0 0,1 0 0,-1-1 0,0 0 1,-13 4-1,10-4-28,-1-1-1,0-1 1,0 0 0,0 0 0,0-1-1,0 0 1,0-1 0,0 0 0,-15-4-1,-25-2-287,14 4-603,-9-1-4103,45 4 4772,-1-1 1,1 1 0,-1 0 0,1 0 0,-1 1-1,1-1 1,-1 0 0,1 0 0,-1 0 0,1 0 0,-1 0-1,1 0 1,-1 1 0,1-1 0,-1 0 0,1 0-1,-1 1 1,1-1 0,0 0 0,-1 1 0,1-1 0,0 0-1,-1 1 1,1-1 0,0 1 0,-1-1 0,1 0-1,0 1 1,0-1 0,-1 1 0,4 7-2591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5:30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37 3968,'-6'-2'531,"5"1"-404,-1 0 1,1 1-1,-1-1 0,1 1 0,-1 0 0,1-1 0,-1 1 0,1 0 0,-3 0 2614,3-16 6884,-3 6-6307,3 10-3205,0-1-1,0 1 1,-1-1-1,1 1 1,0-1 0,0 1-1,0 0 1,-1-1-1,1 1 1,0 0-1,-1 0 1,1 0-1,0 0 1,0 0-1,-1 0 1,1 0-1,0 1 1,0-1-1,-2 1 1,-2 0-4,1 1 0,-1-1-1,1 1 1,-1 0 0,1 1 0,0-1 0,0 0 0,0 1-1,1 0 1,-1 0 0,0 0 0,1 1 0,0-1 0,0 1 0,0 0-1,0 0 1,1 0 0,0 0 0,-1 0 0,-1 6 0,-1 3 32,0 1 1,0 0 0,1 1-1,1-1 1,-2 19 0,4-21-70,1 0 1,0-1-1,1 1 1,0-1 0,1 1-1,0-1 1,1 0-1,0 0 1,1 0-1,0 0 1,7 12-1,7 11 179,3-2 0,23 32 0,-41-61-226,13 18 295,-11-17-255,-1 1 1,0 0-1,0 0 1,-1 0 0,1 1-1,-1-1 1,0 1 0,-1 0-1,4 8 1,-6-12-53,0 0 0,0 0 0,0 0 0,0 0-1,0 0 1,0-1 0,0 1 0,-1 0 0,1 0 0,-1 0 0,1-1 0,-1 1 0,0 0 0,0 0 0,-1 1 0,-19 24 172,12-16-241,8-9-48,-1 0 0,0 0 0,0-1 0,0 1 0,0 0 0,0-1 0,0 1 0,-4 1 0,4-2-258,1 0 0,-1-1 0,0 1 0,1-1 0,-1 0 0,0 1 0,1-1-1,-1 0 1,0 0 0,0 0 0,-2 0 0,2-1-381,-1 0 0,1 0 0,-1 1 0,1-2 0,-1 1 0,1 0 0,0 0 0,0-1 0,-1 1 0,1-1 0,0 0 0,0 0 0,1 0 0,-1 0-1,0 0 1,1 0 0,-2-2 0,2 3 580,1 1 0,0 0 0,0-1 0,-1 1-1,1-1 1,0 1 0,0-1 0,0 1 0,0-1-1,-1 1 1,1-1 0,0 1 0,0-1 0,0 1-1,0-1 1,0 1 0,0-1 0,0 1 0,1-1 0,-1 1-1,0-1 1,0 1 0,0-1 0,0 1 0,1-1-1,-1 1 1,0-1 0,0 1 0,1 0 0,-1-1-1,0 1 1,1-1 0,-1 1 0,0 0 0,1-1-1,-1 1 1,1 0 0,-1 0 0,1-1 0,2-2-387,7-8-1855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5:30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68 5632,'-11'-2'826,"-13"-1"3372,29 3-2817,0-1 1,1 0 0,-1 0 0,7-3-1,3 0-183,31-7 2282,18-3-1472,109 0-599,-56 13-6565,-116 1 5116,10 0-2788,0-1 0,21-3-1,-5-3-3709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5:10.478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 7 160,'0'-3'64,"0"-1"-64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5:48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0 120 3136,'9'-12'14790,"2"12"-15133,-9 0 1063,-1 0-362,22 13 1391,-14-3-1524,0 0 1,-1 1-1,0 0 1,0 1-1,-1 0 1,6 16-1,0-3 32,2 2-111,18 35 191,59 85 1,-66-110-141,-1 1-1,-3 1 1,-1 1-1,-1 1 1,-3 1-1,18 64 1,7 47 267,-31-120-503,-8-23 30,0-1 0,0 1-1,-1 0 1,2 17 0,5 21-34,-5-36 377,1 2-343,-5 23-28,0-36 768,1-2-278,10-31-61,-2 1 0,8-55 0,-4 20-256,0 5-94,4 1 1,38-96 0,2 37-282,5 3 1,4 3-1,93-119 0,-147 216-237,0 0-839,12-20 0,-21 31 186,0 0 0,-1-1-1,0 1 1,3-11 0,-5 11-2491,-9 11-2279,-8 13 1019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5:36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82 992,'22'-22'5066,"-21"20"-4494,-1 0 0,0 0 0,1 0 0,-1 0 0,0 0 0,0 0 0,0 0 0,-1-4 0,1 3 776,0 1-1084,0 1-1,-1-1 1,1 1-1,0-1 1,-1 1-1,1-1 1,-1 1-1,1 0 0,-1-1 1,0 1-1,1 0 1,-1 0-1,0-1 1,0 1-1,0 0 1,0 0-1,0 0 1,0 0-1,0 0 0,-1 0 1,1 1-1,0-1 1,0 0-1,-1 1 1,1-1-1,-1 0 1,1 1-1,-3-1 1,1 0-97,1 1-1,-1-1 1,0 1 0,0-1 0,1 1 0,-1 0 0,0 0 0,0 1 0,1-1 0,-1 0-1,0 1 1,1 0 0,-1-1 0,-4 3 0,-2 3-18,1 0 0,-1 0 0,1 1 0,1-1 1,-1 2-1,1-1 0,1 1 0,-1 0 0,1 1 0,1-1 0,0 1 0,-5 11 0,2-2-9,1 0 0,1 1 0,1-1 1,0 1-1,-2 29 0,6-37-87,0 0 1,1-1 0,0 1 0,0-1 0,1 1 0,1-1-1,0 1 1,0-1 0,1 0 0,1 0 0,-1 0 0,2 0-1,-1 0 1,1-1 0,1 0 0,0 0 0,0 0 0,0-1 0,1 0-1,12 10 1,-18-16-46,1-1 0,0 1 1,-1-1-1,1 0 0,0 0 0,0 1 0,0-1 0,0-1 0,0 1 0,0 0 0,0 0 0,0-1 1,4 1-1,-5-1-14,1 0 1,-1 0-1,1 0 1,-1-1 0,1 1-1,-1-1 1,1 1-1,-1-1 1,1 1 0,-1-1-1,0 0 1,1 1-1,-1-1 1,0 0 0,0 0-1,0 0 1,0 0-1,1 0 1,-1-1 0,1-1-1,4-6-21,0 0-1,0-1 1,-1 0 0,0 0-1,0 0 1,-1-1-1,-1 1 1,0-1 0,0 0-1,0-14 1,1-15 84,-2-61 0,-2 63 45,0-54 602,-1 84-449,-1 8 60,1 2-279,1-1 0,-1 0 0,1 1 0,0-1 0,0 1 0,0-1 0,0 1-1,0-1 1,0 1 0,0 0 0,40 286 1021,-34-216-793,-4 1 1,-6 73 0,1-105-140,-14 138 290,11-138-309,-2 1 0,-17 49 0,24-86-104,-1 0 0,0 0 0,-1 0 0,1 0 0,-1 0-1,0-1 1,0 1 0,-1-1 0,-4 5 0,7-8-28,-1 1 0,0-1 0,1 1-1,-1-1 1,0 0 0,0 0 0,0 0 0,0 0 0,0 0 0,0-1 0,0 1-1,0 0 1,0-1 0,0 0 0,-1 1 0,1-1 0,0 0 0,0 0-1,0 0 1,0-1 0,-1 1 0,1 0 0,0-1 0,-4-1 0,-2-2-77,-1 0 0,1 0 0,0-1 0,0-1 0,0 1 0,1-1 0,0-1 0,-10-9 1,0-4 15,-25-37 1,32 41 63,-1 0 0,-12-31-1,21 43 10,0-1-1,0 1 0,1-1 1,0 0-1,0 1 0,0-1 0,1 0 1,-1 0-1,1 0 0,0 1 0,0-1 1,1 0-1,0 0 0,0 0 1,0 1-1,2-6 0,1 3 99,0-1 0,0 1 0,1 0 0,0 0-1,1 0 1,-1 1 0,1-1 0,1 1 0,-1 1 0,1-1-1,0 1 1,0 1 0,0-1 0,10-3 0,11-5 60,1 1 0,45-12 1,22-2-2879,-30 12-6473,-38 13 3344,11 8 1241,-3 4-130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5:3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1152,'-1'0'253,"-21"0"16048,21 9-10344,16-5-5490,1-1 0,0-1-1,0 0 1,-1-1 0,31-2-1,-18 1-156,39-1 530,134 7 469,-108-3-1043,24 1 86,-105-3-1789,10-1 4303,-7 0-4806,-27 43-24785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5:37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72 3488,'-1'0'141,"0"-1"0,0 1 0,0 0 0,0 0 0,0 0 0,0-1 0,0 1 0,0 0 0,0-1 0,0 1 0,0-1 0,0 1 0,0-1 0,0 0 0,0 0-41,1 1-1,0 0 0,0 0 0,-1-1 1,1 1-1,0 0 0,0-1 0,0 1 1,-1 0-1,1-1 0,0 1 0,0-1 1,0 1-1,0 0 0,0-1 1,0 1-1,0 0 0,0-1 0,0 1 1,0-1-1,0 1 0,0 0 0,0-1 1,0 1-1,0 0 0,0-1 0,0 1 1,1 0-1,-1-1 0,0 1 1,0 0-1,0-1 0,1 1 0,-1 0 1,0-1-1,0 1 0,1 0 0,-1 0 1,0-1-1,1 1 0,-1 0 0,1-1 1,-1 1 246,1-1 1,-1 0-1,1 1 1,2-17 14560,-2 17-14353,9 3-251,-1 0 0,1-1 0,0 0 0,0 0 0,-1-1 0,14 0-1,62-6 387,-68 4-602,117-16 755,-71 8-647,80-2 0,-14 11-535,-73 0-3938,-43-1 875,6 0-7018,-11 3 3520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5:54.4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35 3552,'0'0'35,"0"0"-1,0 0 1,-1 0-1,1 0 1,0 0 0,0 0-1,0 0 1,0 0 0,0 0-1,0 0 1,0 0 0,0 0-1,0 0 1,0 0-1,0 0 1,-1-1 0,1 1-1,0 0 1,0 0 0,0 0-1,0 0 1,0 0 0,0 0-1,0 0 1,0 0-1,0 0 1,0 0 0,0-1-1,0 1 1,0 0 0,0 0-1,0 0 1,0 0-1,0 0 1,0 0 0,0 0-1,0 0 1,0 0 0,0-1-1,0 1 1,0 0 0,0 0-1,0 0 1,0 0-1,0 0 1,0 0 0,0 0-1,1 0 1,-1 0 0,0 0-1,0-1 1,0 1 0,0 0-1,0 0 1,0 0-1,0 0 1,0 0 0,0 0-1,0 0 1,1 0 0,7-10 4172,-7 8-3454,1 1-1,0-1 1,-1 0-1,0 0 1,1 1-1,-1-1 1,0 0-1,1-5 3046,-1 16-3713,5 12 442,16 32-1,-13-30-236,8 24-1,-3 4-91,-3 0-1,-2 1 0,-2 0 1,0 68-1,-2-35 214,0-50-459,-5-34-70,0 6-52,0-1 190,0-6 31,0 0 0,0 1 1,0-1-1,1 0 0,-1 0 0,0 0 0,0 0 0,0 0 0,0 0 0,0 0 0,1 0 0,-1 0 0,0 0 0,0 0 0,0 0 0,0-1 0,1 1 0,-1 0 0,0 0 1,0 0-1,0 0 0,0 0 0,0 0 0,0 0 0,1 0 0,-1 0 0,0 0 0,0-1 0,0 1 0,0 0 0,0 0 0,0 0 0,0 0 0,0 0 0,1 0 1,-1-1-1,0 1 0,0 0 0,0 0 0,0 0 0,0-1 0,2-2-15,0 0 0,0 0 0,0-1 1,-1 1-1,0-1 0,1 1 0,-1-1 0,0 0 1,-1 1-1,1-1 0,-1 0 0,1-5 0,1-9 1,29-152 155,-21 116-147,23-67 0,-18 70-130,-10 36 55,0 0 0,1 1 0,0 0 0,13-20 1,-18 33 18,-1-1 0,1 1 0,-1 0 0,1 0 0,0 0 0,0 0 0,0 0 0,-1 1 0,1-1 0,0 0 0,0 0 0,0 1 0,0-1 1,0 0-1,1 1 0,-1-1 0,0 1 0,2-1 0,-2 1 5,0 0 1,0 0-1,-1 0 1,1 0-1,0 1 1,0-1 0,-1 0-1,1 0 1,0 1-1,-1-1 1,1 1-1,0-1 1,-1 1-1,1-1 1,0 1-1,-1-1 1,1 1-1,-1-1 1,1 1-1,-1 0 1,1 1-1,2 3 3,0 1 0,-1 0 0,1 0 0,-2 0 0,4 12 0,7 57 11,3 80 0,-7-95 74,-5-44-53,0 0 0,-2-1-1,0 32 1,-2-41 23,1 1-1,0 0 0,0-1 1,0 1-1,1-1 0,-1 1 1,5 11-1,-3-14 447,1-9-212,0-20-48,-1 12-113,6-49 39,-3 22-145,1 0 0,2 0 0,22-64 0,-16 69-148,0-2-7,34-63 1,-48 99 117,1 1 0,-1-1 0,1 1 1,-1-1-1,1 1 0,-1-1 1,1 1-1,-1-1 0,1 1 1,-1-1-1,1 1 0,-1 0 1,1-1-1,0 1 0,-1 0 0,1-1 1,0 1-1,-1 0 0,1 0 1,0 0-1,0 0 0,-1 0 1,1 0-1,0 0 0,-1 0 1,1 0-1,0 0 0,0 0 0,-1 0 1,1 0-1,0 0 0,-1 1 1,1-1-1,0 0 0,-1 1 1,1-1-1,-1 0 0,1 1 1,0-1-1,-1 1 0,1-1 0,-1 1 1,1 0-1,4 3 39,-1 0 1,0 0-1,0 1 0,3 4 1,2 5 69,-1 0 0,0 0 0,-1 1 0,0 0 0,-1 1 0,-1-1 0,4 17 0,14 116 334,-21-125-442,4 135 285,-7-117-771,1-40-249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5:55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118 101 3328,'7'-5'768,"-6"4"-667,0 0 0,0 1 0,0-1 0,0 0-1,0 0 1,0 1 0,0-1 0,0 0 0,-1 0-1,2-2 1,-1 3 53,0-1 0,-1 0 0,1 1 0,0-1-1,0 1 1,0-1 0,0 1 0,0-1 0,0 1 0,0 0-1,0-1 1,0 1 0,1 0 0,3-2 641,3-2 588,0-1 0,13-11 0,4-3 1487,-24 18-2771,-1 1-1,1 0 1,-1 0 0,1-1-1,-1 1 1,1 0-1,-1-1 1,0 1 0,1-1-1,-1 1 1,0-1 0,1 1-1,-1 0 1,0-1 0,0 1-1,1-1 1,-1 1 0,0-1-1,0 0 1,0 1 0,0-1-1,0 1 1,1-1 0,-1 1-1,0-1 1,0 1 0,0-1-1,-1 1 1,1-1 0,0 1-1,0-1 1,0 0 0,0 1-1,0-1 1,-1 1 0,1-1-1,0 1 1,0 0 0,-1-1-1,1 1 1,-1-2-1,0 1 47,0 0-1,0 1 0,0-1 0,0 0 0,0 0 0,0 0 0,0 0 0,0 1 0,0-1 0,0 1 0,-1-1 0,1 1 0,0-1 0,0 1 0,-1-1 0,1 1 0,-2 0 0,-3 0-87,1 1 1,-1 0 0,0 0-1,1 0 1,-1 1 0,1 0 0,-1 0-1,1 0 1,0 1 0,-1-1-1,2 1 1,-1 0 0,0 1 0,0 0-1,1-1 1,0 1 0,0 0-1,-5 7 1,1 0 8,0 0 1,1 0-1,0 1 0,1 0 0,0 0 1,1 0-1,-4 15 0,-3 17 8,-12 70 0,22-95 23,0 0 0,1 0 0,1-1 0,1 1 0,0 0 0,7 32 0,-7-48-30,0 1-1,0-1 1,0 0 0,0 1-1,1-1 1,-1 0 0,1 0-1,0 0 1,0 0 0,0 0-1,0 0 1,0 0 0,5 4-1,-6-7-42,0 0 0,-1 1 0,1-1-1,-1 0 1,1 0 0,0 0 0,0 1 0,-1-1 0,1 0-1,0 0 1,-1 0 0,1 0 0,0 0 0,-1 0-1,1 0 1,0-1 0,-1 1 0,1 0 0,0 0-1,-1 0 1,1-1 0,0 1 0,-1 0 0,1-1-1,-1 1 1,1 0 0,-1-1 0,1 1 0,0-1-1,-1 1 1,0-1 0,1 0 0,14-20 316,0-16-209,-1 0 0,-1 0 0,10-56 0,-12 46-10,-5 25-268,-2 1 1,0-1-1,0-34 0,4 195-12,-2-72 313,2 40 53,0-25 442,-6 154-1,-4-213-579,-18 170 250,13-150-139,-2 0 0,-20 61 0,27-97-139,-1-1 0,1 0 0,-1 0 0,0 0 0,-1-1 0,-6 9 0,10-13-28,-1 0-1,0-1 1,0 1 0,0 0-1,1 0 1,-1 0 0,0-1-1,0 1 1,0 0-1,0-1 1,-1 1 0,1-1-1,0 1 1,0-1-1,0 0 1,0 1 0,0-1-1,-1 0 1,1 0 0,0 0-1,0 0 1,0 0-1,-1 0 1,1 0 0,0 0-1,0 0 1,0-1 0,0 1-1,-1 0 1,1-1-1,0 1 1,0-1 0,0 1-1,0-1 1,0 0-1,0 0 1,0 1 0,0-1-1,0 0 1,1 0 0,-1 0-1,0 0 1,-1-1-1,0-2-7,-1 0-1,0 0 0,1 0 1,-1 0-1,1 0 0,0-1 0,1 1 1,-1-1-1,-1-6 0,0-5-55,-2-22 1,5 25 60,0 0-1,0 0 1,1 0 0,1 0 0,0 0-1,1 0 1,0 1 0,1-1 0,0 1 0,1 0-1,9-16 1,-7 17 7,1 1 0,0-1-1,1 2 1,0-1 0,1 1 0,0 1 0,1 0-1,-1 0 1,1 1 0,1 1 0,-1-1-1,14-4 1,19-5-67,0 1-1,48-8 1,-66 16-65,-16 5-115,39-8-1627,-45 9 843,0 0 0,0 1-1,1 0 1,-1 0 0,0 0-1,0 1 1,1-1 0,6 3-1,-10-3 804,-1 1-1,1-1 0,0 0 0,-1 1 0,1-1 0,0 0 0,-1 1 0,1-1 1,-1 1-1,1-1 0,-1 1 0,1 0 0,-1-1 0,1 1 0,-1-1 0,1 1 1,-1 0-1,0-1 0,1 1 0,-1 0 0,0 1 0,1 1-1056,-1 0-1,0 1 1,0-1 0,0 1-1,-1 4 1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5:58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3232,'18'0'3744,"-6"-3"-1267,4 1 3424,-12 2-5590,-1 0 1,1 1-1,-1 0 0,0 0 1,0 0-1,1 0 0,-1 0 0,0 1 1,0-1-1,0 1 0,0 0 0,4 4 1,6 4 379,15 18 0,-17-17-387,-1 0-144,0 1 0,-1 0 0,-1 0 0,0 1 0,0 0 0,6 17 0,-1 1 8,14 56 0,-4 9 236,13 46 35,-15-61-109,-13-46-13,13 36 1,5 2 40,-21-62-48,-5-11-287,0 0-1,0 1 0,0-1 1,0 0-1,0 0 1,0 0-1,1 0 0,-1 0 1,0 0-1,0 0 1,0 0-1,0 0 0,0 0 1,0 0-1,0 0 1,0 1-1,1-1 0,-1 0 1,0 0-1,0 0 1,0 0-1,0 0 0,0 0 1,0 0-1,1 0 1,-1 0-1,0 0 0,0 0 1,0 0-1,0 0 1,0-1-1,0 1 0,0 0 1,1 0-1,-1 0 1,0 0-1,0 0 0,0 0 1,0 0-1,0 0 1,0 0-1,0 0 0,11-22 827,25-84-384,-17 50-314,35-75 1,-31 88-30,56-77 0,42-31-128,-83 106-77,-22 25-634,0-1 1,25-43 0,-38 57-970,-2 4 319,0 1 0,1 0 0,-1 0 0,0 0 0,1 0 1,-1 0-1,1 0 0,-1 0 0,3-2 0,4-6-2910,-2-2 576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5:59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22 4224,'-20'1'1038,"-2"1"15934,33-2-16119,92-6 350,-27 0-1030,-58 5-110,56-2 295,86 7 0,-138 0-283,-15-3-13,1 1 1,0-1 0,12 0-1,-13-18-10456,-8 12 6281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5:59.8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42 165 3968,'-8'-1'442,"-25"-1"10367,51-2-8260,25-5-1688,-9-1 134,245-72 2255,-247 71-3289,-10 4-1422,27-11 1,-41 14-651,1 1 0,0 0 0,0 1 1,17-3-1,4 2-3089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6:00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 4480,'5'-8'10112,"1"29"-6987,-4 0-2220,-1 0 1,-2 0 0,-2 22 0,2-30-753,-12 154 1073,10-131-1145,1-21 2,1 0 1,0 0 0,3 23 0,-2-28-102,1 5 835,1-14-303,1-8-88,19-74-207,23-71-97,-38 134-132,1 1 0,1 0 1,0 0-1,2 1 0,0 0 0,23-26 0,-29 37 4,-1 1 0,1 0 0,0 0 0,0 0 0,1 1 0,-1 0 0,1 0 0,8-4 1,-13 7 11,0 0 0,-1 0 0,1 0 0,0 0 0,0 0 1,0 0-1,0 0 0,-1 1 0,1-1 0,0 0 0,0 0 1,0 1-1,-1-1 0,1 0 0,0 1 0,0-1 0,-1 1 1,1-1-1,0 1 0,-1-1 0,1 1 0,0-1 0,-1 1 1,1 0-1,-1-1 0,1 1 0,-1 0 0,1 1 0,0 0 45,1 1 0,-1-1 0,0 1 0,0 0 0,0-1 0,0 1 0,1 4 0,-2 1-22,0 0 1,0-1-1,-1 1 0,-2 13 0,-2 10-84,3-10 39,1-9 84,0 0-1,0 0 1,1 1-1,1-1 1,2 16-1,-3-28-67,0 0 0,0 0-1,0 0 1,0 0 0,0 0 0,0 1-1,0-1 1,0 0 0,0 0 0,0 0-1,0 0 1,0 0 0,0 0 0,0 0-1,0 0 1,0 0 0,0 0-1,0 0 1,0 0 0,0 0 0,0 1-1,0-1 1,0 0 0,0 0 0,1 0-1,-1 0 1,0 0 0,0 0 0,0 0-1,0 0 1,0 0 0,0 0 0,0 0-1,0 0 1,0 0 0,0 0 0,0 0-1,0 0 1,1 0 0,-1 0-1,0 0 1,0 0 0,0 0 0,0 0-1,0 0 1,0 0 0,0 0 0,0 0-1,0 0 1,0 0 0,0 0 0,0 0-1,1 0 1,-1 0 0,0 0 0,0 0-1,0 0 1,0 0 0,0-1 0,0 1-1,7-3 58,0-1 1,0 0-1,-1 0 0,0-1 0,0 1 1,0-1-1,9-10 0,10-8-93,-4 6-37,2 0 0,0 2 1,1 0-1,1 2 0,0 1 1,0 1-1,42-13 0,-65 23 84,1 1-1,-1-1 0,1 1 1,-1-1-1,1 1 1,0 0-1,-1-1 0,1 2 1,-1-1-1,1 0 1,-1 0-1,1 1 0,0-1 1,-1 1-1,0 0 1,1 0-1,-1 0 1,1 0-1,-1 0 0,0 0 1,0 1-1,0-1 1,0 1-1,0 0 0,0-1 1,0 1-1,0 0 1,0 0-1,-1 0 0,1 0 1,-1 1-1,0-1 1,0 0-1,0 0 0,0 1 1,0-1-1,0 1 1,0-1-1,-1 1 0,1 4 1,2 17 83,-1 0 1,-1 0-1,-2 1 1,0-1-1,-1 0 1,-8 31-1,8-41-215,0 27-1,0-2-2125,1-37 1764,0 1 1,1 0-1,0 0 1,0 0-1,0 0 1,0 0-1,0 0 0,0 0 1,1 0-1,-1 0 1,1-1-1,0 1 1,0 0-1,0 0 1,0-1-1,0 1 1,1 0-1,1 2 1,-3-5 271,1 1 0,-1-1 0,0 0 0,0 1 0,1-1 0,-1 0 0,0 1 0,0-1 0,1 0 0,-1 0 0,0 1 0,1-1 0,-1 0 0,0 0-1,1 1 1,-1-1 0,0 0 0,1 0 0,-1 0 0,1 0 0,-1 0 0,0 0 0,1 0 0,-1 0 0,1 0 0,-1 0 0,1 0 0,8-7-2726,-2 0 1852,26-19-2317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5:10.843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752 2 2144,'-8'-1'677,"8"1"-662,0 0-1,0 0 1,0 0-1,0 0 0,-1 1 1,1-1-1,0 0 1,0 0-1,0 0 0,0 0 1,0 1-1,-1-1 1,1 0-1,0 0 0,0 0 1,0 1-1,0-1 0,0 0 1,0 0-1,0 1 1,0-1-1,0 0 0,0 0 1,0 0-1,0 1 1,0-1-1,0 0 0,0 0 1,0 1-1,-23 0 1688,15-2-1454,-1 2 0,0-1 0,0 1 1,1 0-1,-1 1 0,0 0 1,1 0-1,-13 6 0,-47 16 515,7-3-401,-38 13 390,63-24-690,1 2-1,0 2 1,1 1-1,-63 39 1,80-43-354,2 1 0,0 0 0,0 1 1,-20 24-1,27-27-376,0 1 0,0 0 0,2 0 0,-1 0 0,1 1 0,1 0 0,-6 21 0,3 5-943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6:0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1018 6 6560,'0'0'120,"0"-1"0,0 1-1,0 0 1,0-1 0,0 1 0,0 0 0,0 0 0,1-1 0,-1 1 0,0 0-1,0 0 1,0 0 0,0-1 0,1 1 0,-1 0 0,0 0 0,0 0 0,0-1 0,1 1-1,-1 0 1,0 0 0,0 0 0,1 0 0,-1 0 0,0-1 0,0 1 0,1 0-1,-1 0 1,0 0 0,0 0 0,1 0 0,-1 0 0,0 0 0,1 0 0,-1 0-1,0 0 1,0 0 0,1 0 0,-1 0 0,0 0 0,0 0 0,1 1 0,-1-1 0,0 0-1,0 0 1,1 0 0,-1 0 0,0 0 0,0 1 0,1-1 0,-1 0 0,0 0-1,0 0 1,0 1 0,1-1 0,-1 0 0,0 0 0,0 0 0,0 1 0,0-1-1,0 0 1,0 1 0,0-1 0,1 0 0,-1 0 0,0 1 0,0-1 0,0 1 0,0 6 320,0 1 0,0 0 0,0 0 0,-1 0 0,0-1 1,-1 1-1,0 0 0,0-1 0,0 0 0,-7 13 0,-2 2 82,-1 0-1,-15 20 0,-12 11 673,-63 64 1,18-24-598,-13 17 150,-174 152 0,17-39-659,146-125-3014,102-93 553,18-16-5531,17-5 4512,22-13-1690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6:0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1133 4064,'-3'8'599,"2"-7"-499,0 0 0,0 0-1,1 1 1,-1-1 0,0 0 0,1 1-1,-1-1 1,1 1 0,0-1 0,-1 0-1,1 1 1,0-1 0,2 11 9198,-2-14-7810,2-22-385,0 0 0,2 0 0,12-39 0,-9 34-592,16-57 379,50-129 1,-55 174-790,2 1 1,1 1-1,2 0 0,2 2 1,29-34-1,33-27-17,49-60 440,-123 139-442,19-24 477,45-46 0,-74 86-511,0 0 1,0 0-1,1 0 0,-1 0 0,1 1 1,0 0-1,0 0 0,7-4 1,-9 6-33,-1-1 1,1 1-1,0 0 1,-1 0-1,1 0 1,0 0-1,-1 0 1,1 0-1,-1 0 1,1 0-1,0 1 1,-1-1-1,1 0 1,-1 1-1,1 0 1,-1-1-1,1 1 0,-1 0 1,1 0-1,-1 0 1,0 0-1,1 0 1,-1 0-1,0 0 1,0 0-1,2 3 1,3 4 8,0 0 1,0 1 0,-1 0-1,0 0 1,-1 0 0,0 0-1,-1 1 1,1 0-1,2 20 1,-4-17 77,0 0 1,-2 0-1,1 0 0,-2 1 1,0-1-1,0 0 0,-5 18 0,4-25-56,0 0 0,0 0-1,-1 0 1,0 0-1,0-1 1,0 1-1,-1-1 1,1 0-1,-1 0 1,-1 0-1,1-1 1,-1 1-1,1-1 1,-1 0-1,-1 0 1,1-1-1,0 0 1,-11 5-1,-2 0-301,0-2-1,0 0 0,0-1 1,-37 5-1,-6-3-1347,-10 1-1913,24 3-2623,46-11 5851,0 0 1,0 1 0,-1-1 0,1 0 0,0 1-1,0-1 1,0 1 0,0 0 0,0-1 0,0 1 0,0 0-1,-2 1 1,3 0-323,-1-1-1,1 0 1,-1 1 0,1-1-1,0 0 1,-1 1-1,1-1 1,0 0 0,0 1-1,0 2 1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6:0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56 1056,'4'-4'485,"0"3"-701,-1 0 1523,0 0 0,0-1 0,0 1 0,0-1 0,0 0 0,6-4 0,0-7 2599,-8 13-3798,-1-1 1,0 1-1,0 0 0,0-1 1,0 1-1,0 0 1,0-1-1,0 1 1,1 0-1,-1-1 1,0 1-1,0 0 0,0-1 1,0 1-1,-1 0 1,1-1-1,0 1 1,0-1-1,0 1 1,0 0-1,0 0 1,0-1-1,0 1 0,-1 0 1,1-1-1,0 1 1,0 0-1,0-1 1,-1 1-1,1 0 1,0 0-1,0-1 0,-1 1 1,1 0-1,0 0 1,-1 0-1,1 0 1,0-1-1,-1 1 1,1 0-1,-13-5 1544,12 4-1573,-1 0 1,1 0-1,-1 1 0,1-1 1,-1 1-1,0-1 1,1 1-1,-1 0 0,0-1 1,1 1-1,-1 0 1,0 0-1,0 0 0,-3 1 1,-1 0-28,0 1-1,-1 0 1,1 0 0,0 0 0,0 1 0,0 0 0,0 0 0,1 0 0,-1 1-1,1 0 1,0 0 0,0 1 0,0-1 0,1 1 0,-1 0 0,1 0 0,0 0-1,1 1 1,-1 0 0,1-1 0,-2 8 0,2-7 26,1 1 0,1 0 0,-1 0 0,1 0 0,1 0 0,-1 0 0,1 0 0,1 8 0,10 58 702,-5-36-347,4 21-80,11 90 691,-20-140-1116,0 0 0,-1 0 0,0 0 0,0 0 0,0 0 0,-1 0 0,-4 13 0,5-21-160,0 1-1,-1-1 1,1 0-1,-1 1 1,1-1 0,-1 0-1,1 1 1,0-1 0,-1 0-1,0 1 1,1-1-1,-1 0 1,1 0 0,-1 0-1,1 1 1,-1-1 0,1 0-1,-1 0 1,0 0 0,1 0-1,-1 0 1,1 0-1,-1 0 1,0 0 0,1-1-1,-1 1 1,1 0 0,-1 0-1,1 0 1,-2-1-1,2 1-135,-1 0 0,0-1 0,1 1-1,-1 0 1,1-1 0,-1 1-1,1 0 1,-1-1 0,1 1-1,-1-1 1,1 1 0,0-1-1,-1 1 1,1-1 0,0 1-1,-1-1 1,1 1 0,0-1-1,-1 1 1,1-2 0,-1-18-3110,1-14-612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6:03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42 117 8480,'-36'-9'3136,"31"14"-2432,5-1 1632,18-4-1600,9-4 1887,9-4-1471,9 0 128,5-4-736,0-5-288,3-2-160,0 7-992,10-5 480,5 6-4703,1 2 2847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6:1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2144,'0'-4'10239,"0"-24"-5028,7 45-4535,0 0-1,11 19 1,-9-16-489,-1 0 0,-1 0 0,8 43-1,-5-23 11,22 97 318,-5-21 20,56 153-1,-14-53 330,-66-199-688,-3-14-165,1 0 0,-1 0 1,1-1-1,-1 1 0,1 0 0,0 0 0,0 0 0,0-1 0,3 4 1,-3-1 913,0-13-362,43-112-25,32-146-292,-51 183-218,34-80 1,-42 126-59,1 1 1,1 1-1,2 0 0,35-42 1,45-37-46,-58 70-4037,-39 42 3086,2 11-5131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6:13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16 5216,'-6'-1'670,"-11"2"10464,28 4-7364,-6-3-3425,-1 0 0,1-1 1,0 0-1,7 2 1,250-20 1058,-118 5-979,-43 11-309,-49 2-429,-50-1 265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6:14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14 132 3712,'-13'-17'12961,"13"14"-11555,9-3 4682,49-20-5466,-3 9-227,1 3 0,62-8 1,-90 18-313,131-13 274,-91 11-410,-16 6-171,-23 1-2864,-28 7-1147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6:1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97 177 3328,'-5'-5'10208,"5"-2"-7334,0 6-2060,0 1-768,0-1 1,0 1-1,0 0 0,0 0 1,0 0-1,1-1 0,-1 1 0,0 0 1,0 0-1,0-1 0,0 1 1,0 0-1,0 0 0,0-1 1,0 1-1,0 0 0,0 0 1,0-1-1,0 1 0,0 0 0,0 0 1,0-1-1,-1 1 0,1 0 1,0 0-1,0-1 0,0 1 1,0 0-1,0 0 0,0 0 0,-1-1 1,1 1-1,0 0 0,0 0 1,0 0-1,-1 0 0,1-1 1,0 1-1,0 0 0,0 0 1,-1 0-1,1 0 0,0 0 0,0 0 1,-1 0-1,-2-2 421,-1-1-46,8-6-146,0 3-239,0 1 1,0 0-1,1 1 1,-1-1-1,1 1 1,0 0 0,0 0-1,1 0 1,-1 1-1,12-6 1,7-1-37,36-10 0,-38 14 62,30-10 121,1 3 0,74-9 0,-122 22-158,0 0 0,0 0 0,0 0 0,0 0 0,7 2 0,-11-2-26,0 1 1,1-1-1,-1 0 0,0 0 0,0 1 0,1-1 0,-1 1 1,0-1-1,0 1 0,0 0 0,0-1 0,0 1 1,0 0-1,0 0 0,0 0 0,0 0 0,0 0 0,0 0 1,0 0-1,-1 0 0,1 0 0,0 0 0,-1 0 0,1 0 1,-1 1-1,1 0 0,0 4 62,0 0-1,0 0 1,-1 0 0,0 1-1,0-1 1,-1 0 0,1 0-1,-1 0 1,-1 0 0,1 0-1,-1 0 1,0-1 0,0 1-1,-1 0 1,-5 9 0,-39 47 152,-10 16 155,-11 19 70,-16 23-241,-15 24 235,60-92-292,21-27 6,-35 38 0,7-12 296,45-50-410,0 0-1,0-1 0,0 1 1,0 0-1,0 0 1,-1-1-1,1 1 1,0-1-1,0 1 0,-3 0 1,-1-1 84,9-2 46,1 0-142,0 0 0,0-1 1,0 0-1,5-4 0,17-10-179,-9 10 190,-1 0 1,1 1 0,0 1 0,0 1 0,1 1-1,-1 0 1,34 0 0,8 4 35,63 10 0,-121-11-50,101 19 311,-22-4-160,-57-13-1475,-23-2 853,0 0 0,-1-1 0,1 1-1,0 0 1,0 0 0,-1-1 0,1 1-1,0 0 1,-1-1 0,1 1 0,0-1 0,-1 1-1,1-1 1,-1 1 0,1-1 0,-1 1 0,1-1-1,-1 0 1,1 1 0,-1-1 0,0 0 0,1 1-1,-1-2 1,4-2-2532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6:24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66 4064,'1'-4'462,"0"-1"-1,0 1 1,1 0 0,-1-1-1,1 1 1,0 0 0,0 0-1,1 0 1,-1 1 0,1-1 0,-1 0-1,1 1 1,4-4 0,-6 6-280,-1 1 1,1-1-1,-1 1 1,1-1-1,-1 1 1,1 0-1,-1-1 1,1 1-1,-1-1 1,1 1-1,-1 0 1,1 0-1,0-1 1,-1 1-1,1 0 1,0 0-1,-1 0 1,2-1-1,-2 2-49,1 0-1,0 0 0,-1 0 1,1-1-1,-1 1 0,0 0 1,1 0-1,-1 0 0,0 0 1,1 0-1,-1 0 0,0-1 1,0 1-1,0 0 0,0 0 1,0 1-1,2 13 252,-2-1 0,1 0 0,-2 1 0,0-1 0,-1 1-1,0-1 1,-5 17 0,-39 99 774,15-52-630,-85 334 846,94-328-1228,12-39 104,5-21 270,-12 35 1,12-55-147,6-3-283,-1-1-76,1 0 369,0-2-342,-1 0 1,1 0 0,0 0-1,-1 1 1,1-1 0,0 0-1,0 0 1,2-2 0,173-250 138,2 33-175,-170 211-39,4-3 20,15-24 0,-27 37 10,0 0 0,0 0 0,0 0 1,0 0-1,0 0 0,0-1 0,0 1 1,0 0-1,0 0 0,0 0 1,-1 0-1,1 0 0,0 0 0,0 0 1,0-1-1,0 1 0,0 0 0,0 0 1,0 0-1,0 0 0,0 0 0,0 0 1,0 0-1,0 0 0,-1 0 1,1 0-1,0 0 0,0 0 0,0 0 1,0-1-1,0 1 0,0 0 0,0 0 1,-1 0-1,1 0 0,0 0 0,0 0 1,0 0-1,0 0 0,0 0 1,0 0-1,0 0 0,-1 0 0,1 0 1,0 1-1,0-1 0,0 0 0,0 0 1,0 0-1,0 0 0,0 0 0,0 0 1,-1 0-1,1 0 0,0 0 1,0 0-1,0 0 0,0 0 0,0 1 1,-16 4-313,-17 10 58,29-11 254,0-1 0,1 1 0,-1 0 0,1 0 0,0 0 1,0 0-1,1 1 0,-1-1 0,1 1 0,0 0 0,0 0 1,0 0-1,1 0 0,0 0 0,-1 7 0,0 2 67,1 1-1,0-1 1,2 0-1,1 19 1,1-9 54,0-1 1,2 0 0,0 0-1,1 0 1,2-1 0,0 0-1,12 22 1,-5-21 112,0 1-1,2-2 1,22 25 0,-18-25-125,-20-21-543,4-8-5851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6:2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24 5984,'0'-1'410,"0"0"0,0 0-1,0 0 1,0 0 0,0 0 0,-1 0 0,1 1 0,0-1 0,0 0 0,-1 0 0,1 0 0,0 0-1,-1 0 1,1 0 0,-1 0 0,1 0 0,-1 1 0,-1-2 0,1 1-176,0 0 1,0 1-1,0-1 1,-1 1 0,1-1-1,0 1 1,-1 0-1,1-1 1,0 1-1,-1 0 1,1 0-1,0 0 1,-2 0-1,-2 0-28,0 1-1,1-1 1,-1 1-1,1 0 1,-1 0-1,-5 2 1,-3 1 190,-5 2-108,-1 1 0,1 1 0,0 0-1,1 1 1,0 1 0,1 1 0,-22 18 0,16-10-75,2 0 1,0 1-1,1 1 1,-24 35 0,27-33-49,2 1 0,0 0 1,2 1-1,1 0 0,-13 41 1,23-63-123,0 1 0,0 0 0,1 0 0,-1 0 0,1 0 0,0 0-1,0 0 1,0 0 0,0 0 0,1 0 0,0 0 0,-1 0 0,2 0 0,-1-1 0,0 1 0,1 0 0,-1-1 0,1 1 0,0-1 0,0 1 0,1-1 0,-1 0 0,1 0 0,-1 0 0,1 0 0,0 0 0,0-1 0,1 1 0,-1-1 0,0 0 0,1 0 0,-1 0 0,8 2 0,-1-1 79,0-1 1,1 0-1,-1-1 1,1 0-1,-1 0 1,1-1-1,-1-1 1,1 0-1,-1 0 0,0-1 1,1 0-1,-1-1 1,0 0-1,0-1 1,0 0-1,-1 0 1,0-1-1,0 0 1,0-1-1,0 0 1,-1 0-1,0-1 0,0 0 1,0-1-1,9-12 1,1-9-59,-2-1 0,14-34 0,20-65 5,-38 94-229,-11 40-155,-1 36 166,-5 134 50,3-151 167,-1-1 0,-2 0 0,0 0 0,-2 0 0,-13 33 0,-3-7-41,-3-2 0,-1 0-1,-2-2 1,-68 79 0,82-108 16,-1-1 1,0 0-1,-2-2 1,1 0-1,-2-1 0,-28 15 1,42-25-49,0 0 1,1 0-1,-1 0 0,0-1 1,-1 0-1,1 0 1,0 0-1,-8-1 0,10 0-12,0 0-1,-1 0 0,1-1 0,0 1 0,0-1 0,0 0 0,0 0 1,0 0-1,0 0 0,0 0 0,1-1 0,-1 1 0,0-1 0,-4-4 0,4 3 2,-1 0-1,1 0 0,0 0 1,0-1-1,0 1 0,1-1 1,-1 0-1,-2-6 0,4 8 11,1 0 0,-1 0-1,1-1 1,0 1 0,-1 0-1,1 0 1,0-1 0,1 1-1,-1 0 1,0 0-1,1-1 1,-1 1 0,1 0-1,-1 0 1,1 0 0,0 0-1,0 0 1,0 0 0,2-3-1,3-4-9,0 0 0,0 0 0,1 1 0,0 0 0,0 0 0,1 0 0,13-9 0,21-9-546,1 1 0,60-24 0,-20 10-4733,-78 37 4296,0-1-1,0 0 1,0 0 0,0 0 0,0 0-1,-1-1 1,5-4 0,4-4-2377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5:11.478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10 12 1728,'-10'-3'640,"10"-6"384,0 18-1376,5-1 224,0 5 64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6:28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10 108 1888,'-8'-11'1157,"8"11"-1100,0 0 0,0 0-1,0-1 1,0 1 0,0 0 0,-1 0 0,1 0 0,0 0 0,0 0 0,0 0-1,0 0 1,0 0 0,0 0 0,0 0 0,0-1 0,0 1 0,0 0 0,0 0-1,0 0 1,0 0 0,0 0 0,0 0 0,0 0 0,0-1 0,0 1 0,0 0-1,0 0 1,0 0 0,0 0 0,0 0 0,0 0 0,0 0 0,0-1 0,0 1-1,0 0 1,0 0 0,0 0 0,0 0 0,0 0 0,0 0 0,0 0 0,0 0 0,0 0-1,1-1 1,-1 1 0,0 0 122,2-5 324,1 1 1,-1 0-1,-1-1 0,1 0 1,-1 1-1,2-10 0,2-8 1014,-3 19-1073,-1 1 0,1-1 0,-1 1 0,1-1 0,0 1 0,0 0 0,1-1 1,-1 1-1,0 0 0,5-3 0,-6 5-361,-1 0 1,0 0 0,0 1-1,1-1 1,-1 0-1,0 0 1,0 0-1,0 0 1,1 1-1,-1-1 1,0 0-1,0 0 1,0 0 0,1 1-1,-1-1 1,0 0-1,0 0 1,0 1-1,0-1 1,0 0-1,0 0 1,1 1 0,-1-1-1,0 0 1,0 0-1,0 1 1,0-1-1,0 0 1,0 1-1,0-1 1,0 0-1,0 0 1,0 1 0,0-1-1,-1 0 1,1 0-1,0 1 1,0 16 429,0-15-271,-6 76 759,-1 0-4754,10-55 1914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6:29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10 100 3648,'-9'3'17802,"166"-9"-16682,143-1-682,-124 1-252,-146 6-167,349-14 287,-268 6-184,342-17 572,-42 13-229,-189 6-295,409-8 795,-98 12 70,-318 2-825,161 3-164,-361-2-265,39 0-114,-49-2-959,0 1 1,0-1 0,0 0 0,7-3 0,-8 3-1040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6:59.2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3232,'0'-3'709,"0"-1"0,1 0 0,-1 1 0,1-1 0,0 0 0,1 1-1,-1-1 1,0 1 0,3-5 0,-2 5 173,0 0-1,-1-1 1,1 1-1,-1-1 0,0 1 1,0-1-1,0 0 1,-1 1-1,1-6 0,1 24 2113,4 35-2462,-11 114 897,0-31-793,1 51-387,5-40 213,-1-84-2993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6:5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 11456,'0'-1'173,"0"1"0,0 0 0,-1-1 0,1 1 0,0 0 0,0-1 0,-1 1 0,1 0 0,0 0 0,-1-1 0,1 1 0,0 0 1,-1 0-1,1 0 0,-1 0 0,1 0 0,0-1 0,-1 1 0,1 0 0,0 0 0,-1 0 0,1 0 0,-1 0 0,1 0 0,0 0 0,-1 0 1,-3 11 2846,3-4-2836,-2 36 1152,1-9-592,-1-15-327,2-15-333,0 1 0,1-1 0,-1 1 0,1-1 0,0 0 0,0 1 0,0-1 0,1 6 0,1-3-1324,-6-16-4263,3 5 3724,0 0-509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00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15 123 5216,'-14'-9'5952,"15"-2"362,15 0-4399,-11 7-1615,1 0 0,-1 0-1,1 0 1,10-4-1,22-8 247,1 2-1,0 1 0,55-10 1,-90 22-516,1 1 1,-1-1-1,0 1 1,0 0 0,0 0-1,1 1 1,-1-1 0,0 1-1,0 0 1,0 0-1,0 1 1,0-1 0,0 1-1,0 0 1,-1 0-1,1 0 1,-1 0 0,1 1-1,-1-1 1,0 1-1,0 0 1,0 0 0,0 0-1,0 0 1,-1 1-1,1-1 1,-1 1 0,0-1-1,0 1 1,-1 0-1,1 0 1,-1 0 0,1 0-1,-1 0 1,-1 0 0,1 0-1,0 0 1,-1 1-1,0-1 1,0 0 0,0 0-1,-1 0 1,1 0-1,-1 1 1,-2 5 0,-8 19 66,-1 0 1,-27 45-1,16-32-133,-18 30 324,-72 99 0,100-155-78,0 0 0,-1-1 0,-1-1 0,-24 19 0,35-30-125,3-2-76,0 0 0,0 0 0,0 0 0,0-1 0,0 1 0,0 0 1,-1-1-1,1 1 0,0-1 0,0 1 0,-1-1 0,1 0 0,0 1 0,-1-1 0,1 0 0,0 0 1,-1 0-1,1 0 0,-3-1 0,69 2 63,108 15 0,-119-6-32,83 27 0,-97-21-3427,-28-39-13332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0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279 100 4576,'1'-1'362,"1"0"0,0 0 0,-1 1 0,1-1 1,0 1-1,0 0 0,0-1 0,-1 1 0,1 0 0,0 0 1,0 0-1,3 1 0,5-1 3708,-9 0-3957,-1 0 0,0 1 1,1-1-1,-1 0 0,1 0 0,-1 0 0,0 1 0,1-1 0,-1 0 0,1 0 0,-1 1 0,0-1 1,1 0-1,-1 0 0,0 1 0,0-1 0,1 1 0,-1-1 0,0 0 0,0 1 0,1-1 0,-1 0 1,0 1-1,0-1 0,0 1 0,0-1 0,0 1 0,1-1 0,-1 1 0,0-1 0,0 0 0,0 1 1,0 1 38,0-1 1,0 1 0,0-1 0,0 0 0,0 1-1,-1-1 1,1 1 0,0-1 0,-1 0 0,0 2-1,-2 1 70,0 0 0,-1 0 0,1 0-1,-1-1 1,0 1 0,0-1-1,0 0 1,0 0 0,-8 3 0,3 0 51,2-2-148,-16 11 435,-41 19 1,57-31-461,-1-1 0,1 1 0,0-1 0,-1 0 0,1-1 0,-1 0 0,1 0 0,-1 0 0,0-1 1,-11-1-1,16 0-111,-1 1 1,0-1 0,1 0 0,-1 0 0,1 0 0,-1 0-1,1-1 1,0 1 0,-1-1 0,1 0 0,0 0-1,0 0 1,0 0 0,0-1 0,1 1 0,-1-1 0,0 0-1,1 0 1,0 0 0,0 0 0,0 0 0,0 0-1,0-1 1,1 1 0,0 0 0,-1-1 0,1 1 0,0-1-1,1 0 1,-2-5 0,2 3-32,0 1 1,0-1-1,0 0 1,1 1-1,0-1 1,0 0-1,0 1 1,1-1-1,-1 1 0,1 0 1,1 0-1,-1-1 1,1 1-1,0 0 1,0 1-1,0-1 1,1 1-1,-1-1 1,5-3-1,0 3 75,-1 0 0,0 0 1,1 0-1,0 1 0,0 0 1,1 1-1,-1 0 0,1 0 0,0 0 1,12-1-1,-5 2 113,0 0 0,0 1 0,-1 1 0,1 1 0,19 2 1,-29-2-35,0 0 1,0 1 0,0-1 0,0 1 0,-1 1-1,1-1 1,0 1 0,-1 0 0,0 0 0,10 8-1,-12-8-35,0-1-1,-1 1 1,1 0-1,-1 0 0,1 1 1,-1-1-1,0 0 0,0 1 1,-1 0-1,1-1 0,-1 1 1,0 0-1,1 0 0,-2-1 1,1 1-1,0 0 0,-1 0 1,0 0-1,0 5 1,-1 4 63,-1 0 0,-1-1 1,0 1-1,0 0 0,-1-1 1,-1 0-1,-6 13 1,-51 83 361,55-96-458,-47 74-551,-83 98 1,99-145-2467,27-29 1300,-5 10-679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05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8 121 2144,'0'-9'852,"1"0"0,-1 0 0,3-10 0,-1 0 1175,-2 15-1578,0 1-1,1-1 1,-1 1-1,1-1 1,-1 0-1,1 1 1,0 0-1,3-6 1,0-3 1495,-1 5 808,-2 13-1417,-1 66 52,-14 111 0,10-144-1035,0 73 0,4-88-246,-8 64 278,11-71 304,-2-24-390,0 1-1,0-1 1,1 1-1,0 0 0,0 0 1,3-7-1,23-43-139,-11 23-90,2 1 0,2 1 0,37-45 0,-48 62-286,-8 9-155,-4 5-257,-16 13 375,10-7 180,0-1 0,1 1 0,0 0 0,0 1 0,-9 11 1,15-16 94,0 0 1,-1 0 0,1 0 0,0 0-1,0 0 1,0 1 0,1-1 0,-1 0 0,0 1-1,1-1 1,0 0 0,-1 1 0,1-1-1,0 0 1,0 1 0,1-1 0,-1 1 0,0-1-1,1 0 1,-1 1 0,1-1 0,0 0-1,0 0 1,0 1 0,0-1 0,0 0 0,2 3-1,4 4 117,0-1-1,1 0 0,0-1 0,0 0 1,1 0-1,-1 0 0,19 9 1,11 9 287,-20-11-280,84 57 272,-48-41 235,-53-29-736,-1-1 0,0 0 0,0 0 0,0 0 0,1 0 0,-1 0 1,0 1-1,0-1 0,0 0 0,1 0 0,-1 0 0,0 0 1,0 0-1,1 0 0,-1 0 0,0 0 0,0 0 0,1 0 1,-1 0-1,0 0 0,0 0 0,1 0 0,-1 0 0,0 0 0,0 0 1,1 0-1,-1 0 0,0 0 0,0 0 0,1 0 0,-1-1 1,0 1-1,0 0 0,0 0 0,1 0 0,-1 0 0,0 0 0,0-1 1,0 1-1,0 0 0,1 0 0,-1 0 0,0-1 0,0 1 1,0 0-1,0 0 0,0-1 0,0 1 0,0 0 0,0 0 1,0-1-1,0 1 0,0 0 0,1 0 0,-1-1 0,-1 1 0,1 0 1,0 0-1,0-1 0,0 1 0,0 0 0,0 0 0,0-1 1,-6-18-7132,5 15 4001,0-2 367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05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13 5632,'-1'0'177,"1"0"0,0-1 0,0 1 0,-1 0 0,1-1-1,0 1 1,0-1 0,0 1 0,0 0 0,0-1 0,-1 1 0,1 0 0,0-1 0,0 1 0,0-1 0,0 1 0,0 0 0,0-1 0,0 1 0,0-1 0,0 1 0,0 0-1,1-1 169,-2 1-262,1 0 1,0 0-1,0 0 1,0 0 0,0 0-1,0 0 1,0 0-1,0 0 1,-1 0-1,1 0 1,0 0 0,0 0-1,0 0 1,0 0-1,0 0 1,0 0 0,0 0-1,-1 0 1,1 0-1,0 0 1,-1-1 1170,1 1-1171,0 0 1,0 0 0,-1 0-1,1 0 1,0 0-1,0-1 1,0 1 0,0 0-1,0 0 1,0 0-1,0 0 1,0 0-1,0 0 1,0 0 0,0-1-1,0 1 1,0 0-1,0 0 1,0 0 0,0 0-1,-2 0 279,-1 1 0,0 0 0,1-1 0,-1 1 0,0-1 0,-4 0 0,-6 2 240,-1 3-152,1 1 0,0 1 0,0 0 1,-19 16-1,25-18-302,0 1-1,1 0 1,-1 1 0,1-1 0,0 1-1,1 0 1,-1 1 0,-3 9 0,5-12 5,2 1 0,-1 0 0,1 0 0,0 0 1,0 0-1,1 1 0,-1-1 0,2 1 0,-1-1 0,1 0 0,0 14 1,0-20-121,0 1 1,0 0-1,0 0 0,0-1 1,0 1-1,0 0 1,1-1-1,-1 1 1,0 0-1,0 0 1,0-1-1,1 1 0,-1 0 1,0-1-1,1 1 1,-1-1-1,1 1 1,-1 0-1,1-1 1,-1 1-1,1-1 0,-1 1 1,1-1-1,-1 0 1,1 1-1,0-1 1,-1 1-1,1-1 1,-1 0-1,1 0 0,0 1 1,0-1-1,-1 0 1,1 0-1,0 0 1,-1 0-1,1 0 0,0 0 1,0 0-1,-1 0 1,1 0-1,0 0 1,-1 0-1,1 0 1,0 0-1,0-1 0,-1 1 1,2-1-1,1 0 93,1-1-1,-1 0 1,1 0-1,-1 0 1,0-1-1,0 1 1,0-1-1,3-4 1,92-119 770,-65 81-752,-30 43-383,-5 10 248,-2 13 29,-9 61 160,2-25-87,9-39-99,-44 242 557,42-247-517,0-1-1,-1 0 1,0-1-1,0 1 1,-12 17-1,16-28-37,-1 1-1,1-1 1,0 0-1,0 1 0,0-1 1,-1 0-1,1 0 0,-1 0 1,1 0-1,-1 0 0,1 0 1,-1 0-1,1-1 1,-1 1-1,0 0 0,0-1 1,1 0-1,-1 1 0,-2-1 1,0 0 3,1 0 0,-1 0 0,1 0 0,-1-1 0,1 1 0,-1-1 1,1 0-1,-5-2 0,6 3-19,1-1 1,-1 1 0,1-1 0,0 0-1,-1 1 1,1-1 0,0 0-1,-1 0 1,1 0 0,0 0-1,0 0 1,0 0 0,0 0 0,0 0-1,0-1 1,0 1 0,1 0-1,-1-1 1,0 1 0,1 0-1,-1-1 1,1 1 0,-1-1 0,1 1-1,-1-1 1,1 1 0,0-1-1,0 1 1,0-1 0,0 1-1,0-1 1,0 1 0,1-1-1,-1 1 1,0-1 0,1 1 0,-1-1-1,1 1 1,-1-1 0,2-1-1,3-6 30,0-1 0,1 1 0,0 0 0,12-13-1,-11 14 10,11-11 21,0 1 0,1 1 0,1 1 0,0 0 0,26-13 0,-14 8-2381,31-28 0,-53 39-1288,-5 5 1131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06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95 1248,'2'-3'274,"0"0"1,0 0-1,0 1 1,0-1-1,0 1 1,1-1-1,-1 1 1,1 0-1,0 0 0,-1 0 1,1 1-1,6-4 1,-4 3 262,-1-1 1,0-1 0,1 1-1,-1 0 1,5-7 0,17-13 3281,-12 13-1112,-12 6-450,-7 6 731,-115 47-558,59-26-4090,-71 38-1,99-41-2627,8-1 1270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09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 3904,'-16'0'1253,"15"0"-1116,0 0-1,0 0 0,0 1 1,0-1-1,0 0 0,0 1 1,0-1-1,1 1 0,-1 0 1,0-1-1,0 1 0,0 0 1,0-1-1,-4 6 4079,7 1 1250,-1-6-5353,-1 0 0,1 0 0,-1 0 0,1-1 0,-1 1 0,1 0 0,0-1 0,0 1 1,-1 0-1,1-1 0,0 1 0,0-1 0,0 1 0,-1-1 0,1 1 0,2-1 0,18 8 836,-6-6-379,23 0-1,-20-2-377,479-3 2129,18-31-1556,-76 3-477,-399 29-315,29-3-150,75 5 0,-78 1-3043,-53-1 1599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5:13.289"/>
    </inkml:context>
    <inkml:brush xml:id="br0">
      <inkml:brushProperty name="width" value="0.3" units="cm"/>
      <inkml:brushProperty name="height" value="0.6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7 5 3808,'-7'-4'2090,"14"5"-1871,31 11 48,-10-2 364,-24-8-544,-1-1-1,1 1 1,-1-1-1,1 0 0,0 0 1,0 0-1,6 0 0,11 4 400,-8-1-214,1 0-35,4 0-138,9 0 226,-27-4-317,1 0 0,-1 0 0,1 0 0,-1 0 1,1 1-1,-1-1 0,1 0 0,-1 0 0,1 1 0,-1-1 0,1 0 0,-1 1 0,1-1 0,-1 1 1,0-1-1,1 0 0,-1 1 0,2 1 11,2 0 5,-1 0 0,1 0 0,0-1-1,0 0 1,-1 1 0,1-1-1,7 0 1,15 5 144,6 4 140,57 9 0,-25-6-348,-10-3-28,34 10 128,-74-16 23,-1 1-1,0 0 1,0 1-1,17 10 1,-15-7-131,-9-6 47,0 0-1,0 1 1,7 6 0,13 11-225,-17-14 0,-1 0 0,1 0-1,10 13 1,-1-3-2387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10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5408,'6'-11'942,"-4"8"214,-1 0 0,1 1 0,0-1 0,0 0 0,0 0 0,4-3 0,-4 15 3254,3 28-2644,-12 58 86,4-60-1592,-5 16 73,5-38-261,1 0-1,0 0 1,1 0-1,0 1 1,3 24 0,-2-23 47,1-4 534,0-10-246,2-5-2,7-33-267,29-24-138,-27 42-6,1 0 0,1 2 0,1 0-1,1 0 1,31-25 0,-44 39 42,-1 2-41,0-1 0,-1 1 0,1 0 1,1-1-1,-1 1 0,0 0 1,3-1-1,-4 2 11,-1 0 1,0 0-1,1 0 1,-1 0-1,0 0 1,1 0-1,-1 0 0,0 0 1,1 0-1,-1 0 1,1 0-1,-1 0 1,0 0-1,0 0 1,1 0-1,-1 1 1,0-1-1,1 0 0,-1 0 1,0 0-1,1 1 1,-1-1-1,5 12 525,-4 0-293,0 0 1,-1-1-1,-1 14 0,-1 5 25,-5-1-65,16-30-76,25-15 17,97-41 16,-100 45-235,1 2 0,42-8-1,-68 16 52,1 1 0,0 1-1,0-1 1,-1 1 0,11 1-1,-15-1 56,1 1 0,-1-1-1,0 1 1,0-1 0,0 1-1,0 0 1,0 0 0,0 0-1,0 0 1,0 0 0,0 0-1,-1 0 1,1 1 0,0-1-1,-1 1 1,1-1 0,-1 1-1,1 0 1,-1-1-1,2 5 1,0-1 39,-1 1-1,0-1 0,0 1 1,0 0-1,-1-1 0,0 1 1,0 0-1,-1 0 1,1 0-1,-1 0 0,-1 0 1,1 0-1,-2 7 0,-2 35 136,3-29-169,0 0 1,-2 0-1,-6 26 1,7-39-67,-6 21-153,8-25 43,0-1 0,-1 1 0,1-1-1,0 0 1,0 1 0,0-1 0,0 1-1,0-1 1,0 1 0,1-1 0,-1 1-1,0-1 1,1 2 0,19-21-12393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11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4640,'6'-1'11222,"1"-3"-5680,2-3-4001,4-4-3568,-3 3 3210,0 1-1048,1 1-1,0 0 1,0 0 0,21-7 0,51-11 108,-56 17-152,-16 4-52,70-17 74,-68 18-83,-1 0 1,0 1-1,1 0 0,21 3 1,-33-2-6,0 0 0,0 0 0,0 0 1,0 0-1,0 0 0,0 0 0,0 0 1,0 0-1,0 1 0,0-1 0,0 1 1,0-1-1,-1 0 0,1 1 0,0 0 0,0-1 1,0 1-1,0-1 0,-1 1 0,1 0 1,0 0-1,-1-1 0,1 1 0,0 0 1,-1 0-1,1 0 0,-1 0 0,1 0 1,-1 0-1,0 0 0,1 0 0,-1 0 1,0 0-1,0 0 0,1 0 0,-1 0 1,0 0-1,0 0 0,0 0 0,0 0 1,-1 0-1,1 1 0,-1 2 43,-1 0 0,1 0 0,-1 0 0,0 0 0,0-1 0,0 1 0,0 0 0,-1-1 0,-4 5 0,-16 16 204,-38 28 1,9-9-130,9-8 72,26-22-77,-16 16 0,33-29-136,0 0 1,-1 0 0,1 1 0,0-1 0,0 0 0,0 0 0,0 0 0,-1 1 0,1-1 0,0 0 0,0 0 0,0 1 0,0-1 0,0 0 0,0 0 0,0 1 0,0-1 0,0 0 0,0 0-1,0 1 1,0-1 0,0 0 0,0 0 0,0 1 0,0-1 0,0 0 0,0 0 0,0 1 0,0-1 0,0 0 0,1 0 0,-1 1 0,0-1 0,0 0 0,0 0 0,0 0 0,1 1 0,-1-1-1,0 0 1,0 0 0,0 0 0,1 0 0,-1 1 0,0-1 0,0 0 0,13 6 48,-11-5-40,78 30-7,-38-15-102,0 1 1,58 34 0,-97-49 94,30 21 344,-31-22-268,-1 0 1,1 0-1,-1 0 0,1 1 0,-1-1 0,0 1 1,1-1-1,-1 1 0,0-1 0,0 1 0,0 0 0,0-1 1,-1 1-1,1 0 0,1 4 0,-2-5-27,-1 0-1,1 1 1,-1-1 0,1 1-1,-1-1 1,1 0-1,-1 0 1,1 1 0,-1-1-1,0 0 1,0 0-1,0 0 1,0 1 0,0-1-1,0 0 1,0-1-1,0 1 1,0 0 0,0 0-1,-2 1 1,-3 1 66,1-1 1,0 1 0,-11 3-1,-3-2-161,-1-1 0,1 0 1,-1-1-1,-34-2 0,35 0-219,-67-3-2095,32-2-2362,29 1 2437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19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93 4224,'-21'0'20687,"26"0"-19807,65-3 60,100-19 0,-75 8-708,172-16 206,-233 26-412,70-12 70,-94 16 9,-9 0-418,1 0 0,-1 0 0,0 0 0,0 0 1,0 0-1,0 0 0,0 0 0,0-1 0,1 1 0,-1 0 0,0-1 0,2 0 1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19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32 4384,'-15'-10'1424,"15"9"-1388,-1 1 0,0 0 0,0-1 1,1 1-1,-1 0 0,0-1 0,0 1 0,1 0 0,-1 0 1,0 0-1,0 0 0,0-1 0,1 1 0,-1 0 1,0 0-1,0 1 0,0-1 0,1 0 0,-3 0 0,1 1 30,-8-1 164,-10 3 11833,15-3-8566,12 1 414,4 2-3505,-1-1-1,1-1 1,0 1 0,0-2 0,18 0 0,-13 0-180,561-16 574,-488 10-2896,-33-3-5029,-37 8 4122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36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61 832,'0'0'251,"5"-6"-321,-5 7-175,1-31 10095,3 4 1627,-4 27-10943,0 7 186,1 68 992,-1 44-112,-15 134-1,7-187-1258,2-14-397,-25 102 1,27-147-1337,4-8 1150,-1 0 1,1 0-1,0 0 1,0 0-1,-1 0 1,1 1-1,0-1 1,-1 0-1,1 0 1,0 0-1,-1 0 1,1 0-1,0 0 1,-1 0-1,1 0 1,0 0-1,-1 0 1,1 0-1,0-1 0,-1 1 1,1 0-1,0 0 1,0 0-1,-1 0 1,0-1-484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36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10400,'-3'0'4704,"3"4"-4096,-5 1 2047,5 6-1567,-5 4 1472,2 10-1472,-11-2 480,4 6-896,-3-4-128,8-2-320,-8-3-288,8 0 32,-3-9-928,3 1 544,1-7-3008,4-2 1920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3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12 4640,'1'-3'930,"6"-6"6150,-7 19-1525,0 1-3494,-5 8-464,0-1 0,-13 33 0,-2 4-1028,19-54-581,1 0 1,-1 0-1,1 0 1,0 0-1,0 0 1,-1 0-1,1 0 0,0 0 1,0 0-1,0 0 1,0 0-1,0 0 1,0 0-1,0 0 1,1 0-1,-1 0 0,0 0 1,1 0-1,-1 0 1,0 0-1,1 0 1,-1 0-1,1 0 1,-1 0-1,1-1 0,0 1 1,-1 0-1,1 0 1,0-1-1,0 1 1,0 0-1,-1-1 1,1 1-1,0 0 0,0-1 1,0 0-1,0 1 1,0-1-1,0 1 1,0-1-1,1 0 1,28 4-175,-1-1 0,1-1 0,34-3 0,11 0 114,-41 2 111,-1 2 0,33 7 0,-55-8 95,0 0 1,0 1-1,0 1 1,-1 0-1,0 0 0,0 1 1,0 1-1,0-1 1,16 14-1,-21-14-17,-1 0 0,1 0 0,-1 0 0,0 1 0,0 0 0,0 0 0,-1 0 0,0 0 0,0 0 0,0 1 0,-1-1 0,0 1 1,0-1-1,-1 1 0,0 0 0,0 0 0,-1 0 0,1 0 0,-2 0 0,1-1 0,-1 1 0,0 0 0,-3 11 0,2-9-31,-1-1-1,0 0 0,0 0 1,-1 0-1,0 0 1,-1 0-1,1-1 0,-2 0 1,1 0-1,-1 0 1,0-1-1,0 1 0,0-1 1,-1-1-1,0 1 1,0-1-1,-16 7 0,4-4-147,0-1 0,0-1 0,-1-1 0,1-1 0,-38 4 0,25-6-1089,1-2 1,-62-7 0,32-6-5224,41 7 2060,6 2 1397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3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 8064,'-18'-6'9070,"15"7"-6905,0-1 246,6 2-564,26 4-997,0-1 1,36 1 0,59-4-669,-111-2-138,17 0-1359,1-2-1,35-6 1,-44 7-115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38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0 4640,'-1'6'10415,"0"1"-4995,-3 1-3498,-2 4-3263,0 1 2503,-7 15-259,-1 0-176,-15 50 0,17-40-528,-9 38 45,21-75-257,0-1 0,-1 1 0,1-1 0,0 1 0,0-1 0,0 0 0,0 1 0,0-1 0,0 1 0,0-1 0,0 1 0,0-1 0,0 1 0,0-1 1,0 0-1,0 1 0,0-1 0,0 1 0,1-1 0,-1 1 0,0-1 0,0 0 0,0 1 0,1-1 0,-1 1 0,1-1-22,0 0 0,0 0 0,-1 0-1,1 0 1,0 0 0,0 0 0,0-1 0,0 1 0,-1 0 0,1 0-1,0-1 1,0 1 0,0 0 0,1-2 0,21-10-363,-9 4 324,0 1 1,28-9-1,-18 9 120,1 0-1,-1 2 1,1 1-1,0 1 0,1 1 1,46 3-1,-61 1 80,0-1 0,-1 1-1,1 1 1,0 0 0,-1 1-1,0 0 1,19 10 0,-22-10 37,0 1 0,-1 0 1,1 1-1,-1-1 1,0 1-1,0 0 0,-1 1 1,0-1-1,0 1 0,-1 0 1,6 12-1,-6-12 0,-1 2-1,0-1 1,0 0-1,-1 0 1,0 1-1,-1-1 1,0 1-1,0 0 1,-1-1-1,-1 16 1,1-19-107,-1-1 1,0 1 0,0 0-1,0-1 1,-1 0-1,1 1 1,-1-1 0,0 0-1,0 0 1,-1 0 0,1 0-1,-1 0 1,0-1-1,0 1 1,0-1 0,0 0-1,-1 0 1,1 0 0,-1 0-1,0 0 1,0-1-1,-5 3 1,-10 3-38,-1-2-1,1 1 1,-1-2 0,-30 4-1,7-4-479,-52-1-1,71-5-600,0-1 1,-26-6-1,-12-7-6032,46 9 4488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3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46 2304,'-1'-1'150,"1"0"0,-1 1 1,1-1-1,0 0 0,-1 0 1,0 1-1,1-1 0,-1 0 0,1 1 1,-1-1-1,0 1 0,0-1 0,1 1 1,-1-1-1,0 1 0,0-1 0,1 1 1,-1 0-1,0-1 0,0 1 0,0 0 1,0 0-1,0-1 0,0 1 0,1 0 1,-1 0-1,0 0 0,0 0 1,0 0-1,0 1 0,0-1 0,0 0 1,0 0-1,1 0 0,-1 1 0,0-1 1,0 1-1,-14 1 12870,271-14-8348,-27-11-6464,-216 22 1127,-9 0-306,1 1 0,-1 0 0,0 0 0,0 0 1,1 0-1,3 1 0,-1 0-4522,-2-1 1733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5:17.531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0 4 64,'0'-4'32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41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5472,'-10'-8'7344,"20"12"-3952,-8 0-3134,0 0 0,0 1 0,-1-1 0,1 0 0,-1 1 1,0-1-1,-1 1 0,1-1 0,-1 1 0,0-1 0,0 5 0,1 7 106,0 16 501,-6 57 1,2-40-421,-1-14-170,2-25-175,1-1 0,0 0 0,1 0 0,0 1-1,1 13 1,0-22-60,-1 0 0,0 1 0,1-1 0,-1 0 1,0 0-1,0 0 0,0 0 0,0 1 0,0-1 0,0 0 0,-1 0 0,1 0 0,0 1 0,0-1 0,-1 0 0,1 0 0,-1 0 0,1 0 0,-1 0 0,0 0 0,1 0 0,-1 0 0,0 0 0,0 0 0,1 0 0,-3 1 0,3-2-22,4-3-190,0 1 109,1-2-1,-1 1 0,0 0 0,7-8 0,12-16-11,-1-2-1,-1-1 0,-2-1 0,23-48 1,-41 76 84,38-78 215,-32 67 6,1 1-1,0 1 1,19-21 0,-27 32-209,0 1 1,1-1 0,-1 0 0,1 1 0,-1-1-1,1 1 1,-1-1 0,1 1 0,-1-1 0,1 1-1,-1 0 1,1-1 0,0 1 0,-1 0 0,1-1-1,-1 1 1,1 0 0,0 0 0,-1-1 0,1 1-1,0 0 1,0 0 0,-1 0 0,1 0 0,0 0-1,-1 0 1,1 0 0,0 0 0,-1 0 0,1 1-1,0-1 1,0 0 0,-1 0 0,1 1 0,-1-1-1,1 0 1,0 1 0,-1-1 0,1 0 0,-1 1-1,1-1 1,-1 1 0,1-1 0,-1 1 0,1-1-1,-1 1 1,1-1 0,-1 1 0,0 0 0,1 0-1,2 4 115,-1 1-1,0-1 0,0 1 0,3 9 1,-5-13-127,4 21 195,0 0 1,-2 0-1,-1 47 1,-1-43-212,0-25-388,1-5 59,21-18-341,-3 2 404,78-68-367,-81 74 674,1 0 1,0 2-1,1 0 0,25-11 0,-38 20 18,0 0 0,0 0-1,0 0 1,0 1 0,0 0-1,1 0 1,8 0 0,-11 1 0,0 0 0,0 1 0,0-1 1,-1 1-1,1 0 0,0-1 0,-1 1 1,1 1-1,0-1 0,-1 0 0,1 0 0,-1 1 1,0 0-1,1-1 0,-1 1 0,2 2 1,3 4 42,-1 0 0,1 0 0,-2 0 0,1 1 0,-1 0 0,5 13 0,21 62 335,-24-61-299,21 64-536,-20-56-2347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42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 4160,'0'-5'693,"0"4"-511,0 0 0,0 0 0,0 0 1,0 0-1,0 0 0,0 0 0,0 0 0,0 0 1,-1 0-1,1 0 0,0 0 0,-1 0 0,1 0 0,-1 0 1,1 0-1,-1 0 0,1 0 0,-9-15 13915,9 16-14088,0 0 1,0 0-1,0 0 1,0 0-1,0 0 1,0 0-1,-1 0 1,1-1-1,0 1 1,0 0-1,0 0 1,0 0-1,0 0 1,0 0-1,0 0 1,0 0-1,0 0 1,0-1-1,0 1 1,0 0-1,0 0 1,0 0-1,0 0 1,0 0-1,0 0 1,0 0-1,0 0 1,0-1-1,0 1 1,0 0-1,0 0 1,0 0-1,0 0 1,0 0-1,0 0 1,0 0-1,0 0 0,1 0 1,-1-1-1,0 1 1,0 0-1,0 0 1,0 0-1,0 0 1,0 0-1,0 0 1,0 0-1,0 0 1,0 0-1,1 0 1,-1 0-1,0 0 1,0 0-1,0 0 1,0 0-1,0 0 1,0 0-1,0 0 1,0 0-1,1 0 1,13-4 105,24 0 49,-19 4-96,0 1-1,-1 0 0,1 2 1,-1 0-1,0 1 0,0 1 1,27 10-1,-42-14 7,0 1 0,0 0 0,0 0 0,-1 0 0,1 0 0,0 0 0,-1 0 0,1 1 0,2 2 0,-5-3-32,1-1 1,0 0-1,0 1 0,0-1 0,-1 1 1,1-1-1,-1 1 0,1-1 0,-1 1 0,1-1 1,-1 1-1,0-1 0,0 1 0,0 0 1,0-1-1,0 1 0,0-1 0,0 1 1,-1 0-1,1-1 0,-1 3 0,-3 6 121,-1-1 0,1 0 0,-2-1-1,1 1 1,-1-1 0,0 0 0,-14 13 0,-3 0 187,-30 21 0,40-32-241,2-1-223,0 0 1,-15 18-1,25-27 95,1 1 0,-1 0 1,1-1-1,0 1 0,0 0 0,-1-1 1,1 1-1,0 0 0,0-1 1,0 1-1,0 0 0,0-1 0,0 1 1,0 0-1,0 0 0,0-1 1,0 1-1,0 0 0,1-1 0,-1 1 1,0 0-1,0-1 0,1 1 0,-1 0 1,0-1-1,1 1 0,-1 0 1,1-1-1,0 1 0,16 17-372,-15-16 357,13 9-49,1-1 1,0 0-1,1-1 0,31 12 0,-23-11 508,-19-7-286,22 10 437,-18-6-11,-10-7-538,0 0 0,1 0 0,-1 0 0,0 0 0,0 0 1,0 0-1,0 0 0,0 1 0,1-1 0,-1 0 0,0 0 1,0 0-1,0 0 0,0 0 0,0 1 0,0-1 0,0 0 0,0 0 1,0 0-1,0 1 0,0-1 0,0 0 0,0 0 0,1 0 1,-1 1-1,0-1 0,-1 0 0,1 0 0,0 0 0,0 0 0,0 1 1,0-1-1,-3 2 144,0 0 1,0 0 0,0 0-1,0-1 1,-1 1 0,1-1-1,-1 0 1,1 0-1,-1 0 1,-3 0 0,-66 12 34,3-1-2251,49-7-761,-26 9 0,28-6 742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50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19 3552,'4'-19'16322,"-10"31"-15165,1-1-717,-1 8-161,0 0 0,2 0 0,1 1 0,-2 27-1,2-19-168,-41 389 1080,36-365-1194,4-26-477,-1 40 0,3-81-12980,2 11 12688,0-7-2614,3-5 497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5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325 9 4992,'0'-8'7610,"-4"9"-5044,-37 58 2647,11-16-3787,-116 150 876,61-87-2380,82-102-5,1-1-1,0 1 1,-1-1-1,1 1 1,1 0-1,-3 4 0,4-7 70,0-1-1,-1 1 1,1 0-1,0 0 1,0 0-1,0 0 0,0 0 1,0 0-1,0 0 1,0-1-1,0 1 1,0 0-1,1 0 0,-1 0 1,0 0-1,0 0 1,1 0-1,-1-1 1,1 1-1,-1 0 0,1 0 1,-1-1-1,1 1 1,-1 0-1,1 0 1,-1-1-1,1 1 1,0-1-1,0 1 0,-1-1 1,1 1-1,0-1 1,0 1-1,0-1 1,1 1-1,8 3 46,0-1-1,0 0 1,0-1-1,0 0 1,15 1-1,57-1 146,-63-2-188,270 13 236,-172-2-416,-103-10-1195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51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14 180 2720,'-13'0'8901,"36"-5"-3264,-8 1-4613,133-27 1355,31-7-1371,-56 6-482,108-22-82,-200 48-335,15-3 172,-42 9-230,0-1 0,1 1 1,-1 0-1,1 0 0,-1 1 1,1-1-1,3 2 0,-4-1 679,-1-1-2709,5 0-4457,-21 0-3292,3 3 7158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52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33 5216,'-18'0'12570,"31"-7"-9898,1 6-1948,26-5 0,4-1-375,-7 1-52,-29 5-136,1-1 0,-1 1 1,1 0-1,0 1 0,16 1 0,-24-1-125,-1 0-1,1 0 0,0 0 1,-1 0-1,1 0 0,-1 0 1,1 1-1,0-1 0,-1 0 1,1 0-1,-1 1 0,1-1 1,-1 0-1,1 1 1,-1-1-1,1 0 0,-1 1 1,0-1-1,1 1 0,-1-1 1,1 1-1,-1-1 0,0 1 1,1-1-1,-1 1 0,0-1 1,0 1-1,0 0 0,1-1 1,-1 2-1,0 0 22,0 0 0,0 0 0,0 0 0,-1 0 0,1 0 0,-1 0 1,1 0-1,-1 0 0,-1 3 0,-2 4 101,-1 0 0,0-1 0,-8 10 0,-19 24 191,-40 46-837,71-87 461,1-1 0,-1 1 0,1-1-1,-1 1 1,0 0 0,1-1 0,-1 1 0,1 0-1,0-1 1,-1 1 0,1 0 0,0-1 0,-1 1-1,1 0 1,0 0 0,0-1 0,-1 1 0,1 0-1,0 0 1,0-1 0,0 1 0,0 0 0,0 0-1,0 0 1,0 0 0,2 1-6,-1-1 0,0 1 1,0-1-1,1 1 0,-1-1 1,1 0-1,0 0 0,-1 1 0,4 0 1,3 2-67,0 0 0,14 4 0,11 5-47,-22-8 168,-1 1 0,0 0 0,0 1 0,0 0 0,9 9 0,-16-13 57,1 0 0,-1 1 0,0-1 1,-1 0-1,1 1 0,-1 0 0,1 0 0,-1 0 0,0 0 0,0 0 0,-1 0 1,1 0-1,-1 0 0,0 1 0,0-1 0,0 7 0,-1-6 31,0 0 0,-1 0 0,1 0 0,-1-1-1,0 1 1,-1 0 0,1 0 0,-1-1 0,0 1 0,0-1 0,0 1-1,-1-1 1,-5 8 0,3-7-21,0 1 1,0-1-1,-1-1 0,0 1 0,0-1 1,0 0-1,0 0 0,-10 4 0,-6 1-64,-1-2-1,1 0 1,-1-1 0,-40 4-1,31-7-603,0-1 0,-32-2 1,-19-5-3963,81 5 4220,0 0 0,1-1 0,-1 1 0,0 0 0,1-1 0,-1 1 0,0-1 1,1 1-1,-4-3 0,5 3 210,0 0 0,-1 0 0,1 0 0,0-1 0,0 1 0,-1 0 0,1-1 0,0 1 0,0 0 0,0-1 0,-1 1 0,1 0 0,0-1 0,0 1 0,0 0 0,0-1 0,0 1 0,0 0 0,0-1 0,0 1 0,0-1 0,6-11-3400,18-16-1924,11-1 1782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52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9 4384,'-4'-8'9045,"0"26"-3675,-4 56-2272,3-24-2297,-27 203 815,27-196-1482,5-37-328,-2 0 0,-6 27 0,7-35-1994,19-27-11564,-15 11 13826,10-8-2570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53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29 6464,'0'0'1,"8"-21"4112,-8 21-3962,0-1 1,0 1 0,0 0 0,1-1 0,-1 1 0,0 0 0,0-1-1,0 1 1,0 0 0,1-1 0,-1 1 0,0 0 0,0-1-1,1 1 1,-1 0 0,0-1 0,0 1 0,1 0 0,-1 0-1,0-1 1,1 1 0,-1 0 0,0 0 0,1 0 0,-1 0 0,1-1-1,-1 1 1,0 0 0,1 0 0,-1 0 0,1 0 0,-1 0-1,0 0 1,1 0 0,-1 0 0,1 0 0,-1 0 0,0 0 0,1 0-1,-1 1 1,0-1 0,1 0 0,-1 0 0,1 0 0,-1 0-1,0 1 1,1-1 0,0 3 100,0 0 0,1 0 0,-2 0 0,1 0 0,0 0 0,-1 0-1,1 0 1,-1 0 0,0 5 0,1-2-56,1 29 714,-2 0-1,-7 60 1,-20 69 261,27-164-1167,-44 167 446,20-87-468,11-42-1587,1-19-4886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5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14 152 4640,'-13'-8'7120,"23"-9"-2321,-7 11-4463,2 0-1,-1 0 0,1 0 0,0 0 1,0 0-1,1 1 0,-1 0 0,1 0 1,0 1-1,1 0 0,8-5 0,-10 6-189,1 1 0,0-1 0,0 1 0,0 0 0,0 1 1,1-1-1,-1 1 0,0 0 0,1 1 0,-1 0 0,0 0 0,1 0 0,-1 1 0,8 1 0,57 16 697,32 8 138,-73-21-664,0 0 0,-1-2 0,51-2 0,-62-2-240,0-1-1,-1-1 1,1 0 0,-1-1 0,0-1 0,0-1-1,23-11 1,-26 10-202,0 1-1268,20-14 1,-30 17 33,-1 0 1,1 0 0,-1 0-1,0 0 1,5-6-1,-5 5-1515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54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48 5312,'-1'-4'529,"-9"-17"1334,9 20-1678,1 0 1,-1 0-1,1 0 0,0 0 0,-1 0 0,1 0 0,0 1 0,0-1 0,0 0 1,0 0-1,0 0 0,0 0 0,0 0 0,0 0 0,0-1 0,0 2-169,0-1 140,0 1 1,0 0 0,1 0-1,-1-1 1,0 1 0,0 0-1,0 0 1,0-1 0,0 1-1,0 0 1,0 0 0,0-1-1,1 1 1,-1 0 0,0 0-1,0 0 1,0 0 0,0-1-1,1 1 1,-1 0 0,0 0-1,0 0 1,1 0 0,-1 0-1,0-1 1,0 1 0,0 0-1,1 0 1,-1 0 0,1 0-1,1 16 2481,-1-14-2743,0 21 948,-1 0 1,-3 33 0,0-3-171,-13 135 927,3-36-985,5 5-261,-13 186 425,21-328-804,0-12-225,0 0 0,0 0 0,0-1 1,0 1-1,-1 0 0,1-1 0,-1 1 1,-1 4-1,11-22-8479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5:18.548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687 1 1248,'0'0'10,"0"0"1,-1 0-1,1 0 0,0-1 1,0 1-1,-1 0 0,1 0 1,0 0-1,-1 0 1,1 0-1,0 0 0,-1 1 1,1-1-1,0 0 0,0 0 1,-1 0-1,1 0 0,0 0 1,-1 0-1,1 0 0,0 1 1,0-1-1,-1 0 0,1 0 1,0 0-1,0 0 1,0 1-1,-1-1 0,1 0 1,0 0-1,0 1 0,0-1 1,0 0-1,-1 0 0,1 1 1,0-1-1,0 0 0,0 1 1,0-1-1,0 0 0,0 0 1,0 1-1,0-1 1,0 0-1,0 1 0,0 0 3,0-1-1,0 1 1,0-1 0,0 1-1,-1 0 1,1-1-1,0 1 1,0-1-1,0 1 1,-1-1-1,1 1 1,0-1 0,0 1-1,-1-1 1,0 2-1,-13-1 1002,2 3-761,1 0 1,-1 1 0,1 1 0,0 0 0,-19 15 0,17-13 16,0 1-1,0-2 1,-20 9 0,32-15-200,0-1-1,-1 0 1,1 1-1,-1-1 1,1 0-1,0 0 1,-1 0-1,1 0 1,-3 0-1,-9-1 313,13 1-366,-1 0 34,0 0-1,0 0 1,0-1-1,0 1 0,1 0 1,-1 0-1,0 0 0,0 0 1,0 1-1,1-1 1,-1 0-1,0 0 0,0 0 1,0 1-1,1-1 1,-2 1-1,-5 1 226,6-2-190,-18 0-15,4-1 705,11 1-716,-1-1-1,1 1 0,0 1 1,-1-1-1,1 0 1,-1 1-1,-4 1 0,4 0 9,0-1 0,1 0 1,-1 0-1,0 0 0,0-1 0,-9 0 0,-25 4-206,32-4-165,-12 12 389,16-10-71,1 1-1,0-1 1,-1 0-1,1 0 1,-1 0-1,0 0 1,1 0-1,-1-1 1,0 1-1,0-1 1,0 0 0,0 0-1,-1 0 1,-5 1-1,-92 6-242,39-4-65,59-4 15,0 1-1,-1 0 1,1 0-1,0 0 1,0 0-1,0 1 1,0-1-1,1 1 1,-1-1-1,0 1 1,1 0-1,-1 0 1,1 1-1,-1-1 1,1 0-1,-3 5 1,-1 8-1924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55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14 424 6304,'-11'-24'2032,"10"24"-2002,1 0 1,0-1-1,0 1 1,0 0 0,0-1-1,-1 1 1,1 0-1,0 0 1,0-1-1,0 1 1,0 0 0,0-1-1,0 1 1,0 0-1,0-1 1,0 1-1,0 0 1,0-1-1,0 1 1,0 0 0,0-1-1,0 1 1,0 0-1,1-1 1,-1 1-1,6-13 1041,0 0 0,2 1 0,13-19 0,-10 16-571,26-40 1030,44-60 529,-65 95-1707,1 1 0,0 0 0,31-24 0,-41 39-277,-1-1-1,0 1 0,1 0 0,0 1 0,-1-1 0,2 2 0,-1-1 0,9-2 0,-11 4-46,0 0-1,0 1 1,0-1-1,0 1 0,0 0 1,1 1-1,-1-1 1,0 1-1,0 0 0,0 0 1,0 0-1,0 1 1,6 3-1,-3-1 46,-1 0 1,0 1-1,1-1 0,-2 2 1,1-1-1,-1 1 0,1 0 0,-2 0 1,1 1-1,-1 0 0,0 0 1,0 0-1,-1 1 0,0-1 0,0 1 1,-1 0-1,0 0 0,0 0 1,-1 1-1,0-1 0,1 10 0,-2-6 20,0-1 0,-1 1 0,0 0 0,-1-1 0,0 1 0,-1 0 0,0-1 0,-1 0-1,0 1 1,-1-1 0,0 0 0,-1-1 0,0 1 0,0-1 0,-11 13 0,-8 8 159,-1-1 1,-2-2 0,-1-1 0,-59 44 0,53-52-195,27-15-232,1-1 0,-1 1 0,0 0-1,1 0 1,-6 6 0,12-9 134,-1 0-1,1 0 1,0 0 0,-1 0-1,1 0 1,0 0 0,0-1-1,0 1 1,0 0 0,0 0-1,0 0 1,0 0-1,0 0 1,1 0 0,-1 0-1,0 0 1,0 0 0,1 0-1,-1 0 1,1 1 0,1 3-14,9 30 431,25 53 0,-29-71-257,-3-8-20,19 44 722,49 82 0,-60-117-759,83 139 888,-88-144-1091,1 4-1592,-7-16 1620,1 4-1637,0-16-4427,2-16 202,5-9 1900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56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7 129 5056,'-2'-1'316,"2"1"-260,-1 0-1,1 0 1,0 0-1,0 0 1,0 0-1,-1-1 1,1 1-1,0 0 1,0 0 0,0 0-1,0 0 1,-1 0-1,1 0 1,0-1-1,0 1 1,0 0-1,0 0 1,0 0 0,-1 0-1,1-1 1,0 1-1,0 0 1,0 0-1,0 0 1,0 0-1,0-1 1,0 1-1,0 0 1,5-8 6783,-5 8-6573,0-1 0,1 1 1,-1 0-1,0-1 0,0 1 1,0 0-1,0-1 0,0 1 1,0 0-1,0-1 0,23-16 2342,-2-4-1974,-12 13-496,0-1-1,0 1 1,1 1 0,17-11 0,-20 14-61,1 0 0,-1 1 0,1 0-1,-1 1 1,1 0 0,9-2 0,-13 4-36,0-1 1,0 1-1,0 0 0,-1 0 0,1 0 1,0 0-1,0 1 0,0 0 1,0 0-1,0 0 0,-1 0 0,1 1 1,0-1-1,4 3 0,-7-3-2,0 0 0,1 0 0,-1 0 0,0 0 0,0 0 0,0 1 0,0-1 0,0 0 0,0 0 0,0 1 0,0-1 0,0 1 0,-1-1 0,1 0 0,0 1 0,-1-1 0,1 1 0,-1 0 0,0-1 0,0 1 0,1-1 0,-1 1 0,0 0 0,0-1 0,-1 1 0,1-1 0,0 1 0,0 0 0,-1-1 0,1 1 0,-1-1 0,1 1 0,-2 1 0,-2 5 96,0 0 0,-1-1 0,0 1 0,-9 9 1,13-15-111,-16 19 162,-1-2-1,0 0 1,-41 32 0,55-48-162,-1 0-113,1 0 1,0 0-1,0 1 1,-4 4-1,8-8 66,-1 1 0,1-1 0,0 1 0,-1-1 0,1 1-1,0-1 1,-1 1 0,1-1 0,0 0 0,0 1-1,0 0 1,-1-1 0,1 1 0,0-1 0,0 1-1,0-1 1,0 1 0,0-1 0,0 1 0,0-1-1,0 1 1,0-1 0,0 1 0,0-1 0,1 1 0,-1 0-1,0-1 1,0 1 0,0-1 0,1 0 0,-1 1-1,0-1 1,1 1 0,-1-1 0,0 1 0,1-1-1,-1 0 1,0 1 0,1-1 0,-1 0 0,1 1-1,-1-1 1,1 0 0,-1 1 0,1-1 0,-1 0-1,1 0 1,60 25-287,-45-19 380,1 0 0,29 17 0,-38-18-18,1 1 199,0-1-1,0 1 1,0 1-1,0 0 1,-1 0-1,11 14 1,-18-19-196,0 0 0,0 0 0,0 0 1,0 0-1,0 0 0,-1 0 0,1 0 1,-1 1-1,1-1 0,-1 0 0,0 0 1,0 1-1,0-1 0,0 0 0,-1 0 1,1 1-1,0-1 0,-1 0 0,0 0 1,1 0-1,-1 0 0,0 0 0,0 0 1,-2 2-1,-2 5 107,0-1 1,0 0-1,-1 0 1,-9 8 0,2-1-160,3-3-197,-1 0 0,0-1 1,-1 0-1,0-1 1,0-1-1,-17 10 1,25-17-184,1-1 0,0 1 0,-1-1 0,1 0 0,-1 0 0,0-1 0,1 1 0,-1-1 0,-4 0 0,-11 0-1374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57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67 6400,'-15'-16'14036,"15"16"-13831,17-3 3802,34-3-5422,-20 3 2267,346-26-527,-319 28-309,37-2 5,-54 3-537,-9 1-40,-32-8-2890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5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6 128 7296,'0'-3'1520,"0"2"-1243,0 0-1,1 0 1,-1 0-1,0 1 1,0-1-1,0 0 1,0 0-1,0 1 1,-1-1 0,1 0-1,0 0 1,0 0-1,0 1 1,-1-1-1,1 0 1,0 0-1,-1 1 1,1-1-1,-1 0 1,0 0 0,1 0-116,-1 1 0,1-1 0,0 1 0,0-1 0,0 1 1,0-1-1,-1 1 0,1-1 0,0 1 0,0-1 0,0 1 1,0 0-1,0-1 0,0 1 0,0-1 0,0 1 1,1-1-1,-1 1 0,0-1 0,0 1 0,0-1 0,2-6 1819,-2 6-1874,1 1 0,0 0 0,0-1 0,0 1 1,-1 0-1,1-1 0,0 1 0,0 0 0,0 0 1,0 0-1,0 0 0,-1 0 0,1 0 0,0 0 1,2 0-1,27 1 456,-11-1-242,57 0-357,0-4-1,-1-3 1,132-29 0,-198 33-840,1 0 0,-1-1 0,0 0 1,17-10-1,1 1-1288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7:59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0 145 4224,'4'-11'2609,"-4"10"-2548,0 1 1,1 0-1,-1 0 0,0 0 0,0 0 1,0-1-1,0 1 0,1 0 1,-1 0-1,0 0 0,0 0 1,0 0-1,0-1 0,1 1 1,-1 0-1,0 0 0,0 0 0,1 0 1,-1 0-1,0 0 0,0 0 1,0 0-1,1 0 0,-1 0 1,0 0-1,0 0 0,1 0 0,-1 0 1,0 0-1,0 0 0,0 0 1,1 0-1,-1 0 0,0 1 1,0-1-1,1 0 0,1 2 1856,-2-2-1618,1 0-1,-1 0 0,1 0 0,-1 0 0,1 0 0,-1 0 1,0 0-1,1 0 0,-1 0 0,1 0 0,-1 1 1,1-1-1,-1 0 0,0 0 0,1 0 0,-1 1 1,1-1-1,0 1 895,0 0-895,1 2-119,0-1 1,-1 1-1,1 0 1,-1 0-1,1 0 1,-1 0-1,0 0 1,0 0-1,0 1 1,0 2-1,3 38 574,-2-11-280,13 111 1085,10 79-508,-4-8-76,-19-187-919,7 211 388,-8-217-341,1 0 1,1 0 0,8 32-1,-11-52 28,1 0-1,-1-1 1,0 1 0,0 0-1,0 0 1,0 0 0,0 0-1,-1 2 684,3-10-604,3-5-152,2-6-13,8-31-1,-1 0-40,2-1 0,2 2 0,2 1 1,40-67-1,35-30 60,-2 3-100,0-16-427,89-204 1,-167 319-2103,-11 28 1286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01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23 155 5568,'0'0'38,"1"-10"1696,0 10-1686,-1 0 1,0-1 0,0 1 0,0 0 0,1 0-1,-1 0 1,0-1 0,0 1 0,1 0-1,-1 0 1,0 0 0,0 0 0,1-1-1,-1 1 1,0 0 0,1 0 0,-1 0 0,4 0 3909,-4 2-2860,1 11-42,0 0-1,3 12 0,3 24 78,-13 193 2135,0-109-2355,-22 300 271,27-402-1050,2-24-56,-1 0 0,-1 1 0,1-1 0,-1-1 0,-2 8 1,2-6-311,3-16 16,-3-107 402,6-227 822,9 210-885,27-147-278,-36 251 187,1 0 0,1 0 0,2 1 0,17-37 0,-22 57-36,0 0 0,0 0 0,1 1 0,0-1 0,0 1 0,1 1 0,-1-1 0,1 1 0,13-9 0,-15 11 1,0 1 0,0 0 0,1 0 0,-1 0 0,1 0 0,0 1-1,0-1 1,-1 1 0,1 1 0,0-1 0,0 1 0,0-1 0,0 1 0,0 1 0,0-1-1,0 1 1,5 1 0,-3 0 24,1 1 0,-1-1 0,1 2-1,-1-1 1,0 1 0,-1 0 0,1 0-1,-1 1 1,1 0 0,-1 0 0,6 8 0,-5-5 41,0 0 1,-1 1 0,0-1 0,-1 1 0,0 1-1,0-1 1,-1 1 0,3 11 0,-4-11-9,0 1 1,-1 0 0,0 0-1,-1-1 1,0 1-1,0 0 1,-1 0 0,-1 0-1,0 0 1,-1 0-1,0 0 1,0-1 0,-1 1-1,0-1 1,-1 0-1,0 0 1,-10 16 0,4-12 13,-2 1 0,0-1 1,0-1-1,-1 0 1,-1-1-1,0-1 1,-1 0-1,0 0 1,0-2-1,-1 0 0,-32 13 1,42-20-158,-1 0 0,0 0-1,0 0 1,1-1 0,-1 0 0,-8 0 0,15-1 70,-1 0 0,1 0-1,0 0 1,0 0 0,-1 0 0,1 0 0,0 0-1,0 0 1,-1 0 0,1 0 0,0 0 0,0 0 0,0 0-1,-1 0 1,1 0 0,0 0 0,0 0 0,-1 0-1,1 1 1,0-1 0,0 0 0,0 0 0,-1 0 0,1 0-1,0 0 1,0 1 0,0-1 0,-1 0 0,1 0-1,0 0 1,0 0 0,0 1 0,0-1 0,0 0 0,0 0-1,-1 0 1,1 1 0,0-1 0,0 0 0,0 0 0,0 1-1,0-1 1,0 0 0,0 0 0,0 1 0,0-1-1,0 0 1,0 0 0,0 1 0,0-1 0,0 0 0,0 0-1,0 0 1,1 1 0,-1-1 0,0 0 0,0 1-1,11 14-113,-6-9 179,20 26 416,39 40 0,7 7 1,112 162-5,-163-208-634,-17-28-372,0 1 0,1-1 0,-1 0-1,5 5 1,-8-10 448,1 1 0,-1-1 0,0 0 1,0 0-1,0 0 0,0 1 0,1-1 0,-1 0 1,0 0-1,0 0 0,0 0 0,1 0 0,-1 0 0,0 1 1,0-1-1,1 0 0,-1 0 0,0 0 0,0 0 1,0 0-1,1 0 0,-1 0 0,0 0 0,0 0 0,1 0 1,-1 0-1,0 0 0,0 0 0,1 0 0,-1 0 0,0-1 1,0 1-1,1 0 0,-1 0 0,0 0 0,0 0 1,0 0-1,1 0 0,-1-1 0,0 1 0,0 0 0,0 0 1,0 0-1,1 0 0,-1-1 0,0 1 0,0 0 1,0 0-1,0-1 0,0 1 0,0 0 0,0-1 0,5-20-4273,4-7 1419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01.8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44 3904,'-40'0'4298,"15"-1"9031,48-4-12637,84-7 174,20-1-473,-53 8-350,62-3 307,-116 9-338,0 0 0,0 1 0,0 1 0,33 9 0,-52-11-25,1-1 0,-1 1 0,1 0 0,-1-1-1,0 1 1,1 0 0,-1 0 0,0 0 0,0 0 0,2 2-1,-2-2-11,0 0-194,-18 22-16735,8-11 14458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02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49 8320,'-15'2'3578,"10"0"-2088,9-1-270,108 0 4003,9 0-3950,151-17 1,-237 13-1631,21-4-2811,-49 6 1697,0-1 0,-1 1 0,1-2 0,0 1-1,9-5 1,6-6-1899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03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7 129 2720,'-1'0'137,"1"0"1,0 0-1,-1 0 1,1 0-1,0-1 0,-1 1 1,1 0-1,-1 0 1,1-1-1,0 1 1,-1 0-1,1 0 0,0-1 1,0 1-1,-1 0 1,1-1-1,0 1 1,3-8 6944,4 0-3865,-3 1-2665,1 1 0,0 0 0,0 0 0,1 1 0,0-1 0,12-8 0,40-22-427,-50 32-87,0 0 0,1 1 1,-1 1-1,0-1 0,1 1 0,0 1 0,-1-1 0,12 1 1,4 1 128,40 4-1,-49-2-84,-1 0 0,21 6-1,-31-7-20,-1 0-1,1 0 1,-1 1-1,0-1 1,1 1-1,-1 0 1,0 0-1,0 0 1,0 0-1,0 0 0,-1 0 1,1 1-1,0 0 1,3 5-1,-5-6-9,0 0-1,0 1 0,-1-1 0,1 1 1,-1-1-1,1 1 0,-1-1 1,0 1-1,0-1 0,0 1 0,0-1 1,0 1-1,-1-1 0,1 1 1,-1-1-1,0 1 0,0-1 0,0 1 1,0-1-1,0 0 0,-2 4 1,-3 4 72,-1-1 0,0 0 1,-12 12-1,-10 8 99,-42 30-1,16-13-141,34-25-731,21-21 637,-1 1-1,1-1 1,0 0-1,0 1 1,0-1 0,-1 0-1,1 1 1,0-1-1,0 0 1,0 1-1,0-1 1,0 1-1,0-1 1,0 0-1,0 1 1,0-1 0,0 0-1,0 1 1,0-1-1,0 1 1,0-1-1,0 0 1,0 1-1,0-1 1,0 0-1,1 1 1,-1-1 0,0 1-1,0-1 1,1 1-1,12 9 2,19 4-22,78 15-75,-19-6 940,-79-19-751,-10-4 83,0 0 0,0 1 0,0 0 0,1-1 1,-1 1-1,0 0 0,0 0 0,2 2 0,-4-3-143,0 0 0,0 0 0,0 0 0,1 1-1,-1-1 1,0 0 0,0 0 0,0 0 0,0 0 0,0 1 0,0-1 0,0 0-1,0 0 1,0 0 0,0 0 0,0 1 0,0-1 0,0 0 0,-1 0 0,1 0-1,0 0 1,0 0 0,0 1 0,0-1 0,0 0 0,0 0 0,0 0 0,0 0-1,0 0 1,-1 1 0,1-1 0,0 0 0,0 0 0,0 0 0,0 0 0,0 0-1,-1 0 1,1 0 0,-16 8 246,-44 12 264,-59 23-301,116-41-278,-82 39-1287,68-30-1177,-18 12-1,33-21 1816,0 0 0,-1 0-1,1 0 1,0 1 0,1-1 0,-1 1-1,-3 4 1,0 6-1562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03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2 121 5632,'0'0'71,"0"0"0,0 0 0,0 0 0,-1-1-1,1 1 1,0 0 0,0 0 0,0 0 0,0-1 0,0 1 0,0 0 0,0 0 0,0 0 0,-1-1 0,1 1 0,0 0 0,0 0 0,0-1-1,0 1 1,0 0 0,0 0 0,0-1 0,1 1 0,-1 0 0,0 0 0,0 0 0,0-1 0,0 1 0,0 0 0,0 0 0,0-1 0,1 1-1,8-4 1171,20 0 143,-23 4-899,312-40 5468,-119 14-4775,166-5-617,-267 25-1933,-93 5 1302,31 0-2198,-34 1 2000,0 0 0,-1 0 1,1 0-1,0 0 0,-1 1 0,1-1 0,0 1 0,-1-1 0,1 1 1,0-1-1,-1 1 0,1 0 0,-1 0 0,1 0 0,1 1 0,-3-2 108,0 1 0,0-1 0,0 0 0,0 0 0,0 1 0,1-1 0,-1 0 0,0 1 0,0-1 0,0 0 0,0 1 0,0-1 0,0 0 0,0 0 0,0 1 0,-1-1 0,1 0 0,0 1 0,0-1 0,0 0 0,0 1 0,0-1 0,0 0 0,-1 0 0,1 1 0,0-1 0,0 0 0,0 0 0,-1 1 0,-7 10-3130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5:20.125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8 6 2560,'-7'-5'1924,"21"12"-2207,5 3-419,-17-10 675,7 7 464,2 12-507,-7-10 309,1-1 1,0 0-1,0 0 0,1-1 1,0 0-1,12 12 0,-12-14-117,6 5-50,-1-1 1,1 0-1,17 8 0,-23-13-50,0 0 1,-1 0-1,0 0 0,1 1 0,5 7 1,-3-4 126,-6-5-92,0-1 0,0 0-1,1-1 1,-1 1 0,1 0 0,-1 0 0,1-1 0,4 2 0,-6-2-53,0-1 0,0 1-1,0 0 1,0-1 0,0 1 0,0 0 0,0 0 0,-1 0 0,1 0 0,1 1-1,-1 0-67,12 6 91,-9-6-21,-1-1 0,-1 1 1,1 0-1,0-1 0,0 1 0,-1 1 0,1-1 1,-1 0-1,3 4 0,1-1-121,-5-3-152,10 5-1631,2-2-433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03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10 8544,'-11'-10'2757,"10"10"-2638,1 0-1,-1 0 1,1 0-1,0 1 1,-1-1-1,1 0 1,-1 0-1,1 1 1,-1-1-1,1 0 1,0 0-1,-1 1 1,1-1-1,-1 0 1,1 1-1,0-1 1,-3 4 2996,-4 19-2246,0 1 0,2 0 0,1 0 0,-2 37 0,-4 17-195,-41 241 846,28-220-1671,3-15-4983,19-74 2771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04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526 3 6656,'-9'-2'3355,"8"2"-3286,1 0 0,0 0-1,-1 0 1,1 0 0,0 0 0,0 0 0,-1 0 0,1 0 0,0 0 0,-1 0 0,1 0 0,0 0 0,-1 0 0,1 0 0,0 0 0,0 0 0,-1 0 0,1 0 0,0 0 0,-1 0-1,1 0 1,0 1 0,0-1 0,-1 0 0,1 0 0,0 0 0,0 0 0,-1 1 0,1-1 0,0 0 0,0 0 0,0 1 0,0-1 0,-1 0 0,1 0 0,0 1 0,0-1-1,0 0 1,0 0 0,0 1 0,-1 0 0,-59 94 6107,44-72-5669,0 0-1,-2-1 0,0-1 1,-2-1-1,0 0 1,-39 28-1,-147 82 1080,171-114-1486,-3 3-542,41-18 400,0-1 0,0 1 1,-1-1-1,1 0 0,0 0 0,5 0 0,129-20 574,-94 12-501,-1 2 0,1 1 0,54 2 0,-76 5-224,42 8 0,-7 4-3832,-22-8-1532,-16-4 3227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04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8896,'0'3'7230,"-1"6"-3419,-11 46-1663,2-30-1749,-1 0 0,-16 25 0,6-13-300,1-1-178,-10 20-686,15-19-3138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05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8 7808,'7'-7'12075,"-4"36"-10663,-3 4-673,-2 78 1127,1-89-1726,-2 0-1,0 0 1,-7 21-1,2-5-180,7-29-1540,0 0-1,-1 0 0,-5 12 0,3-14-3452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05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27 212 7040,'-18'-4'2214,"9"1"1404,9 3-3473,1-1 0,-1 1 0,0 0 0,1-1 0,-1 1 1,0-1-1,1 1 0,-1 0 0,0-1 0,1 1 0,-1 0 0,1-1 0,-1 1 1,0 0-1,1-1 0,-1 1 0,1 0 0,-1 0 0,1 0 0,0-1 1,16-9 758,-1-1 0,0-1 0,-1 0 0,-1-1 0,15-17 0,-15 16-403,-10 10-329,1-1 0,0 0 1,1 1-1,-1 0 1,1 0-1,-1 1 0,1 0 1,0 0-1,0 0 0,1 0 1,-1 1-1,1 0 0,-1 1 1,1-1-1,-1 1 1,1 0-1,0 1 0,0 0 1,-1 0-1,1 0 0,0 1 1,-1 0-1,1 0 0,9 4 1,12 4-199,-12-4 159,0 0-1,0-1 1,0 0-1,22 1 1,-33-5-382,0 0 0,0 0 0,-1 0 0,1-1 0,0 1 0,-1-1 0,1-1 0,-1 1 1,1-1-1,-1 1 0,0-1 0,1-1 0,-1 1 0,0 0 0,0-1 0,-1 0 0,1 0 0,0 0 1,5-7-1,6-15-3426,-2 4 1185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06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85 1312,'-1'0'29,"0"0"19,1 0-1,-1 0 0,0 0 0,0 0 1,0 0-1,0 0 0,0 0 0,0-1 1,0 1-1,0 0 0,0 0 0,0-1 1,0 1-1,1-1 0,-1 1 0,0-1 1,-1 0-1,2 1 38,0 0 0,0 0 1,0 0-1,0-1 0,0 1 0,0 0 1,0 0-1,0 0 0,0 0 0,0 0 1,0-1-1,0 1 0,0 0 0,0 0 1,0 0-1,0 0 0,0 0 0,0-1 1,0 1-1,0 0 0,0 0 0,1 0 1,-1 0-1,0 0 0,0 0 0,0 0 0,0-1 1,0 1-1,0 0 0,0 0 0,0 0 1,0 0-1,1 0 0,-1 0 0,0 0 1,0 0-1,0 0 0,0 0 0,0 0 1,0 0-1,1-1 0,-1 1 0,0 0 1,0 0-1,0 0 0,0 0 0,14-4 3853,20-2 512,216-4 3291,4-1-6628,-178 4-3319,97-21 1,-131 19 423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1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0 106 5728,'5'-5'11109,"-4"5"-10908,1 0 0,-1 1 0,0-1 0,0 1 0,0 0 0,0-1 0,0 1 0,0 0 0,0-1-1,0 1 1,2 2 0,1 1 257,-1-2-309,0 0 0,0 1 0,0 0 0,0 0 0,0 0-1,-1 0 1,1 0 0,-1 0 0,0 1 0,0-1 0,0 1 0,0 0 0,-1-1 0,2 5-1,1 8 159,-1-1 0,3 21 0,-3-15-122,20 148 725,6 37-82,-15-104-597,-11-65 47,2 0 0,2-1 1,15 49-1,-17-69 5,-1-13-187,-3-2-80,12 6 224,-12-7-233,0 0 1,0 1 0,0-1-1,0 0 1,0 0 0,0 0-1,0 0 1,1 0-1,-1 0 1,0-1 0,0 1-1,0 0 1,0-1-1,0 1 1,0 0 0,0-1-1,0 1 1,0-1 0,1-1-1,16-16 218,-12 11-128,58-80 283,-26 33-296,-4 6-88,45-83-1,12-57 1,-58 119-57,-14 28-834,3 2 0,46-67 0,-52 86-633,1 0-1,21-17 0,-22 22-1292,2 1 1,33-20-1,-18 16-176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11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493 44 3712,'0'-6'677,"-1"3"-505,1-1 0,-1 1 0,0 0 0,1-1 0,-3-4 1,2 7 274,0 0 1,1 0 0,-1 0-1,0 0 1,0 0 0,0 0 0,0 0-1,0 0 1,0 0 0,-1-1-1,1 2-297,1 0 0,-1 0-1,0 0 1,1 0-1,-1-1 1,0 1-1,1 0 1,-1 0 0,0 0-1,1 1 1,-1-1-1,0 0 1,1 0-1,-1 0 1,0 0 0,1 1-1,-1-1 1,1 0-1,-1 0 1,1 1 0,-1-1-1,0 1 1,-11 8 511,2 3-256,-1 1 1,2 0-1,0 1 0,0-1 1,1 2-1,-8 20 1,9-19-157,-157 397 3750,42 17-2723,95-317-828,6 0 1,-9 135-1,26-170-339,3 0-1,3-1 1,4 1-1,21 97 1,-25-164-160,46 178 278,-41-169-388,0 0-1,2-1 1,0 0 0,1 0-1,1-1 1,0-1 0,18 21-1,-22-31-190,-1-1 0,1 0 0,1 0 0,-1 0 0,1-1 0,0 0 0,0-1 0,0 0 0,1 0 0,-1-1 0,16 4 0,43 11-1664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11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0 6880,'11'8'5066,"5"5"-3588,-2 0-902,0 1 0,-2 0 0,0 1 0,0 0 0,-1 1-1,-1 0 1,-1 1 0,13 31 0,6 24 198,-2 1-1,-4 1 0,22 132 1,-20 133 676,-24-276-1069,-2 1-1,-22 122 1,9-124-135,-3 0 1,-2-2 0,-39 82-1,32-90-143,-3-2-1,-45 60 1,-80 79-662,74-93-630,-8 3-2539,84-93 3458,-18 16-1880,21-21 1791,0 0 0,1 0 0,-1 0 0,0 0 0,1 0 0,-1-1 0,0 1 0,0 0 0,0-1 0,0 0 0,0 1 0,-3-1 0,-11-3-2777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12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28 5408,'0'-28'8885,"5"50"-5835,-17 218 1731,6-159-3983,-2-14-377,4-42-253,-1 36 0,4-60-283,1-1-1,0 1 1,0 0-1,0-1 1,0 1-1,0 0 1,0-1-1,0 1 1,0 0-1,0 0 1,1-1-1,-1 1 1,0 0-1,0-1 1,1 1-1,-1-1 1,0 1-1,1 0 1,-1-1-1,0 1 0,1-1 1,-1 1-1,1-1 1,0 1-1,0-1-316,1 1 0,-1-1 0,0 0 0,1-1 0,-1 1 0,1 0 0,-1 0 0,0-1 0,1 1 0,1-2 0,3 1-306,20-7-2761,4 0 1169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5:21.587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3 151 1984,'0'-2'115,"-1"0"1,1 1-1,-1-1 0,1 0 1,0 0-1,0 0 1,0 0-1,0 0 0,0 0 1,0 0-1,0 1 1,0-1-1,2-3 0,10-23 651,-9 23-465,-1 0-1,1 0 0,-1 0 0,1-6 0,-3 10-212,1-1-1,-1 0 0,0 1 0,1-1 0,-1 1 0,1-1 0,0 1 0,-1-1 0,1 1 0,0-1 0,0 1 0,0-1 0,2-1 0,-2 2-76,1 1 0,0-1 0,-1 0 0,1 1-1,0-1 1,0 1 0,0 0 0,-1-1 0,1 1 0,0 0 0,0 0 0,2 1-1,126-10 1254,-27 4-1130,65 1 463,-116 1-480,-14-3 150,-24 2-333,-11 3 45,0 0-1,0 1 0,-1-1 0,1 1 0,0-1 0,5 1 0,2 0 135,4 0-63,-1 0-1,27 4 1,26 5 126,-29-6-339,-30-3 135,1 0 0,-1 0-1,0 1 1,11 3 0,-8-2 60,0 0 1,0 0 0,11 0-1,21 3-40,-36-3 3,1-1-1,0-1 0,9 1 1,-9-1 46,-1 0 1,1 1 0,9 2-1,45 9-28,-40-9-76,-1 1 0,30 11 0,-23-6 84,-18-6 10,1 0 0,-1 1 0,1 0 0,13 9 0,4 0-106,-2 0-95,-19-9 153,0-1 1,0 0-1,1 0 0,-1-1 1,1 0-1,0 0 1,0 0-1,8 0 0,13 4-633,-15-3-1144,1 0 1,23 1-1,-34-5 1464,0 1 1,1-1-1,-1 1 0,0-1 0,6-2 1,-9 3 323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1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0 7968,'0'0'2565,"-1"3"-1546,-4 11-5,0 0 1,-1 0 0,-1-1-1,-9 15 1,-39 49 881,33-48-1031,-115 148 2063,39-62-1665,-20 26-633,69-79-686,-23 30-521,26-31-3067,43-53 2017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13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1 7392,'-14'0'5541,"24"0"-1870,23 0-1929,14 0-265,92 11 1,-118-5-1114,-21-6-343,0 0 0,1 0-1,-1 0 1,1 0-1,-1 0 1,1 1 0,-1-1-1,1 0 1,-1 0-1,1 1 1,-1-1 0,0 0-1,1 1 1,-1-1 0,0 0-1,1 1 1,-1-1-1,0 0 1,1 1 0,-1-1-1,0 1 1,0-1-1,1 1 1,-1-1 0,0 0-1,0 1 1,0-1 0,0 1-1,0-1 1,0 1-1,0-1 1,0 1 0,0-1-1,0 1 1,0-1-1,0 1 1,0-1 0,0 1-1,0 0 1,-3 2 70,0 1-1,0-1 1,0 0-1,0 0 1,-1 0 0,1-1-1,-1 1 1,0-1-1,0 0 1,1 0 0,-9 3-1,1 0 7,8-3-85,-45 21 171,2 3-1,-54 39 1,97-62-228,1-1-1,-1 1 1,0-1 0,1 1-1,-1 0 1,-2 4 0,5-6 27,-1 0 1,1 0-1,-1 0 1,1 0-1,-1 0 1,1-1-1,0 1 1,-1 0-1,1 0 1,0 0-1,0 1 1,0-1-1,0 0 1,-1 0-1,2 0 1,-1 0-1,0 0 1,0 0-1,0 0 1,0 0 0,1 0-1,-1 0 1,0 0-1,1 0 1,-1 0-1,1 1 1,4 3 27,0 0 0,-1-1 0,1 1 0,1-1 0,-1 0 0,9 5 0,41 18 71,-20-10-40,-25-12 38,37 19 1137,78 54 1,-124-78-1183,0 1-1,0-1 1,0 1 0,-1 0 0,1-1 0,0 1 0,0 0 0,-1-1 0,1 1 0,-1 0 0,1 0 0,-1-1 0,1 1 0,-1 0 0,1 0 0,-1 0 0,0 0 0,1 0 0,-1 0 0,0-1 0,0 1 0,1 0 0,-1 0 0,0 0 0,0 0 0,0 0 0,0 0 0,-1 0 0,1 0 0,0 0 0,0 0 0,-1 0 0,1 0 0,0 0 0,-1-1 0,1 1 0,-1 0 0,1 0 0,-1 0 0,1 0 0,-1-1 0,-1 2 0,-2 2 14,0 0 0,-1 0 0,1-1 0,-1 0 0,-7 4 0,-6 3-108,-1-2 1,0 0-1,-27 7 1,-64 11-1713,24-6-2714,48-11-282,10-1 1478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15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2912,'-9'5'8335,"-5"9"-4071,9-8 656,8-3-4871,1-1 0,-1 0 0,1 0-1,0-1 1,0 1 0,0-1-1,0 0 1,0 0 0,0 0 0,0 0-1,0-1 1,5 1 0,13 2 133,10 1 135,0-1 0,49-2 0,-47-1-150,0 1-1,35 6 1,-43-4-45,-18-2-69,0 0 1,0 1-1,0-1 1,0 1-1,0 1 0,9 4 1,-9-3 449,-1-1-2720,-28-16-13013,14 2 11732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1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 8384,'-28'0'2356,"14"0"1613,214 1 2610,1 1-6022,-129-5-6765,-53 1 2944,-2-5-3349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1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92 4224,'-1'-2'152,"0"0"0,-1 0 0,1 0 1,-1 1-1,0-1 0,1 0 0,-1 1 0,0-1 0,0 1 1,0 0-1,0 0 0,0 0 0,-1 0 0,-2-1 0,5 2 27,-1 0 0,1 0 0,0 0 0,-1 0 0,1-1 0,0 1 0,-1 0 0,1 0 0,0 0 0,0 0 0,-1 0 0,1-1 0,0 1 0,-1 0 0,1 0 0,0 0 0,0-1 0,-1 1 0,1 0 0,0 0 0,0-1 0,0 1 0,-1 0 0,1-1 0,0 1 0,0 0 0,0-1 0,0 1 0,0 0 0,0-1 0,-1 1 0,1 0 0,0-1 0,0 1 0,0 0 0,0-1 0,0 1 0,0 0 0,1-1 0,-1 1 0,0 0 0,0-1-1,0 1 1,0 0 0,0-1 0,0 1 0,0 0 0,1 0 0,-1-1 0,0 1 0,1-1 0,6-6 4551,-2 4-6090,8-4 1466,0 1-1,1 0 0,0 1 0,-1 0 0,2 1 0,17-3 0,-8 5 61,0 0 0,0 2 1,44 4-1,-55-2-45,0 0 0,0 1 0,0 1 0,-1 0 0,0 0 1,1 1-1,-2 1 0,21 11 0,-29-14-71,0-1-1,0 0 1,0 1 0,-1-1-1,1 1 1,0 0 0,-1 0 0,0 0-1,0 0 1,0 0 0,0 1-1,0-1 1,-1 0 0,1 1-1,-1-1 1,0 1 0,0 0-1,-1-1 1,2 7 0,-3-5 10,1 0 0,0 0 1,-1 0-1,0 0 0,0 0 1,-1 0-1,1 0 0,-1 0 1,0-1-1,0 1 0,-1-1 1,1 1-1,-1-1 0,-5 6 1,-1 0 57,-1 1 0,0-1 0,-1-1 0,-15 12 0,-53 29 71,37-25-366,12 4-553,30-29 724,0 0 1,0 1 0,0-1-1,0 1 1,0-1-1,0 0 1,0 1 0,0-1-1,0 1 1,0-1 0,0 0-1,0 1 1,1-1-1,-1 0 1,0 1 0,0-1-1,0 0 1,0 1 0,1-1-1,-1 0 1,0 1 0,0-1-1,1 0 1,-1 1-1,0-1 1,0 0 0,1 1-1,8 8 18,68 46-158,-24-19 372,-51-34-167,1-1 0,-1 1-1,0-1 1,-1 1 0,1 0 0,0 0 0,0 0-1,-1 0 1,1 0 0,-1 0 0,1 0 0,-1 1-1,0-1 1,0 0 0,0 1 0,0-1 0,-1 1-1,1-1 1,-1 1 0,1-1 0,-1 1 0,0 0-1,0-1 1,-1 6 0,0-4 13,0 0 0,-1 0 0,1 1 1,-1-1-1,0-1 0,-1 1 0,1 0 0,-1 0 0,1-1 0,-1 1 0,0-1 1,0 0-1,-7 5 0,-27 20 216,-1-3 0,-74 38 0,95-53-543,0 0 1,-17 15-1,17-13-2787,-25 15 0,33-25 570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23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 3968,'-8'8'10002,"1"-3"-9754,-22 8 1224,0-2 0,-42 12 0,37-13-800,-64 28 1,89-34-650,-1 1 0,1 1 0,1 0 0,-1 0 1,1 0-1,0 1 0,0 1 0,1-1 1,0 1-1,-12 17 0,16-18-7,-1 0 0,1 1-1,0-1 1,1 1 0,0-1 0,0 1 0,0 0-1,1 0 1,0 10 0,1 11 84,4 34 0,-3-45-42,15 166 382,13 195 197,-29 236 505,-6-482-681,-27 305 395,9-223-483,21-162-267,3-35-76,-5 27 0,5-9 300,14-36-239,98-6 202,-59 6-1559,60 10-1,-110-9 859,0-1 0,1 0-1,-1 0 1,0 0 0,0-1 0,1 1-1,-1-1 1,0 0 0,0 0 0,0 0 0,0 0-1,0 0 1,0-1 0,0 1 0,0-1 0,-1 0-1,1 0 1,-1 0 0,1 0 0,-1 0 0,0-1-1,1 1 1,1-5 0,15-24-2301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24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362 21 2816,'0'-20'7530,"-5"33"-4463,-27 30-326,21-30-2231,0 1-1,1 0 0,-13 27 0,-28 87 905,0 0-726,-43 60 512,82-164-1085,1 1 0,1 1-1,1 0 1,1 0 0,2 1 0,-5 40 0,7-28 25,2 0 1,2-1-1,9 76 0,-6-92-59,0 0 1,2-1-1,0 1 0,1-1 1,2 0-1,0-1 0,12 23 1,-4-16-64,-9-13-4,1 0 0,1-1 0,1 1-1,-1-2 1,14 13 0,-23-24-124,1-1 1,0 1-1,0-1 0,0 1 1,0-1-1,-1 1 0,1-1 1,0 1-1,0-1 0,0 0 1,0 0-1,0 0 0,0 1 0,0-1 1,0 0-1,0 0 0,0 0 1,0-1-1,0 1 0,0 0 1,0 0-1,0 0 0,0-1 1,0 1-1,0 0 0,0-1 1,0 1-1,0-1 0,-1 1 1,1-1-1,1-1 0,1 0-743,0-1 0,0 0 0,0 0-1,0 0 1,-1 0 0,4-5 0,3-11-1755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2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3552,'8'2'16597,"-5"4"-15301,0-1-3723,4 5 2547,1-2 0,0 1 1,0-1-1,18 14 0,7 5 127,-18-11-116,0 0 0,-1 1 0,-1 0 0,0 1 0,-2 1 0,18 36 0,-6 1 205,18 69 0,-33-101-140,-2 1-1,4 35 1,-9-46-72,0 0 1,-1 0-1,0 0 1,-2 0-1,-5 27 1,1-17 29,-2 0 0,-1-1 0,-2 0 0,0 0 0,-25 37 0,-81 96 405,116-155-554,-59 65-732,53-59-89,-1-1 1,0 1-1,-13 7 0,21-14 715,-1 0-1,1 0 0,0 1 0,-1-1 0,1 0 0,0 0 0,-1 0 1,1 1-1,0-1 0,-1 0 0,1 0 0,-1 0 0,1 0 0,0 0 1,-1 0-1,1 0 0,-1 0 0,1 0 0,0 0 0,-1 0 0,1 0 1,-1 0-1,1 0 0,0 0 0,-1-1 0,0 1-118,1-1 0,-1 1 0,1-1 0,0 0-1,0 1 1,-1-1 0,1 1 0,0-1 0,0 0 0,0 1 0,0-1-1,0 0 1,0 1 0,0-1 0,0-1 0,3-23-2537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27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19 1472,'8'-18'12320,"-26"36"-11240,0-1 1,-1-1 0,-1 0-1,-33 18 1,26-17-621,2 1 0,-37 33 0,45-33-247,1 0-1,2 1 0,0 1 0,0 0 0,2 1 0,-18 41 0,-39 143 821,62-183-975,-6 25 138,-8 51 0,17-72-116,2 1-1,0-1 0,4 43 1,-2-60-86,4 34 159,11 51 0,-12-81-131,1-1 0,-1 0 1,2 0-1,0 0 0,0-1 1,1 1-1,0-1 1,14 18-1,-17-27-234,-1 0 0,0 0 0,0 0 0,1 0 0,-1 0 0,1 0 0,0-1 0,0 1 0,-1-1 0,1 0 0,0 0 0,0 0 0,0 0 0,0 0 0,1-1 0,-1 1 0,0-1 0,0 0 0,0 0 0,0 0 0,0 0 0,0-1 0,1 1 0,3-2 0,6-2-1339,0 0-1,0-1 1,0-1 0,13-8 0,-26 14 1498,46-26-3339,-3 2-1045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28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6720,'0'0'119,"0"0"-1,0 0 1,0 0 0,-1 0-1,1 0 1,0 0 0,0-1 0,-1 1-1,1 0 1,0 0 0,0 0 0,0 0-1,-1 0 1,1 0 0,0 0 0,0 0-1,-1 0 1,1 0 0,0 0 0,0 0-1,-1 0 1,1 0 0,0 0-1,0 0 1,0 0 0,-1 1 0,1-1-1,0 0 1,0 0 0,-1 0 0,2 8 4021,0 2-3444,-1-7-559,-8 249 5806,0-161-5198,-11 93 83,16-149-738,3-25-46,-1 0 0,0 0 0,-3 13 1,3-19-85,0 0 1,0 0-1,1 1 1,-1 6-1,41-38-22023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2:07:11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30 3136,'0'-1'233,"-1"1"0,1-1 0,-1 1 0,1-1 0,0 1 0,-1-1 0,1 0 0,0 1 0,-1-1 0,1 0 0,0 1 0,0-1 0,0 0 0,0 1 0,0-1 0,0 0 0,0 1 0,0-1 0,0 0 0,0 0 0,0 1 1,0-1-1,0 0 0,0 1 0,1-2 0,2-9 4950,13 11-4020,127 4 1626,-112-1-2622,-1 1 0,50 14 0,-74-16-753,14 3 1123,-9-3-7671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5:22.746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1109 68 2816,'-6'-6'207,"-1"0"1,0 0-1,0 0 1,0 1-1,0 0 0,-1 0 1,0 0-1,0 1 1,0 1-1,-1 0 0,1 0 1,-1 0-1,0 1 1,0 0-1,1 1 0,-1 0 1,-13 0-1,6 1 1,0 2 0,-1-1 0,1 2 0,-16 5 0,-29 12 320,46-17-251,1 0-1,-1-1 1,0-1-1,-25 0 1,-20 1-60,50-1-276,-23 2 109,1 2 0,-61 16 0,36-6 214,40-11-281,1 0 1,1 1-1,-1 0 1,-21 12-1,20-8 128,1 1-1,0 0 1,-19 18 0,18-16 152,14-11-223,1 0 0,-1 1 0,1 0-1,0-1 1,0 1 0,-1 0-1,-1 3 1,-19 16-56,17-15 77,-1-1 0,1 0-1,-1 0 1,-15 8 0,-5 4 467,8-3-378,13-10-101,-1 0 0,2 1 0,-1 0 0,-7 8 0,4-6-15,8-6-32,0-1 1,0 1 0,0-1 0,0 1-1,1 0 1,-1 0 0,0 0-1,0-1 1,1 1 0,-2 2 0,-4 7-5,4-9 3,2 1-1,-1-1 1,0 1 0,0-1-1,0 1 1,1-1 0,-1 1-1,1-1 1,-1 1 0,1 0-1,0-1 1,-1 1 0,1 0 0,0 0-1,0-1 1,0 1 0,1 3-1,-1-1 53,0 1 0,0 0 0,1-1-1,-1 1 1,1 0 0,1-1 0,-1 1 0,0-1-1,3 5 1,0 4 47,-3-11-71,0 1 1,0-1-1,0 0 1,0 0-1,0 1 1,0-1-1,0 0 1,1 0-1,2 3 1,24 28 352,-17-19-479,1-1 0,0 0 1,15 12-1,-19-19-394,0 0 1,0-1 0,1 0 0,0 0-1,0-1 1,0 0 0,0-1-1,1 0 1,-1 0 0,1-1 0,0 0-1,0-1 1,11 0 0,48 1-1563,-49-4 837,27-7 0,-47 9 1205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28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6560,'1'-1'177,"0"0"0,-1 1 1,1-1-1,0 0 0,0 1 1,0-1-1,0 1 0,0-1 1,-1 1-1,1-1 0,0 1 1,0 0-1,0-1 0,0 1 1,0 0-1,1 0 0,-1 0 1,0 0-1,0 0 0,0 0 1,0 0-1,0 0 0,0 0 1,0 0-1,0 1 0,0-1 1,0 0-1,0 1 0,0-1 1,0 1-1,0-1 0,-1 1 1,1-1-1,0 1 0,1 1 1,-1-2-32,-1 1 0,0-1 0,0 1 0,1-1 1,-1 1-1,0 0 0,0-1 0,0 1 0,0-1 1,0 1-1,0-1 0,0 1 0,0-1 0,0 1 0,0 0 1,0-1-1,0 1 0,0-1 0,0 1 0,0 0 237,-1 5-57,0-1 0,0 1-1,0-1 1,0 0 0,-1 0-1,0 0 1,0 0 0,-5 8-1,-6 17-317,13-30-81,0 0 1,0 0 0,0 1-1,0-1 1,0 0-1,0 0 1,0 0 0,-1 1-1,1-1 1,0 0-1,1 0 1,-1 0 0,0 1-1,0-1 1,0 0-1,0 0 1,0 0 0,0 1-1,0-1 1,0 0-1,0 0 1,0 0 0,0 0-1,0 1 1,1-1-1,-1 0 1,0 0 0,0 0-1,0 0 1,0 0-1,0 0 1,1 1 0,-1-1-1,0 0 1,0 0-1,0 0 1,1 0 0,9 1-2166,13-5-1808,-21 3 3658,0 0-1,-1-1 0,1 1 1,0 0-1,0-1 0,-1 1 0,1-1 1,-1 1-1,1-1 0,-1 0 1,0 0-1,1 0 0,-1 1 1,0-1-1,0 0 0,0-3 1,9-24-1815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29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19 7232,'-5'-19'2314,"5"19"-2233,0 0-1,0 1 0,0-1 0,0 0 1,0 0-1,0 0 0,0 0 0,0 0 1,0 0-1,0 1 0,0-1 1,-1 0-1,1 0 0,0 0 0,0 0 1,0 0-1,0 0 0,0 0 0,0 0 1,0 1-1,-1-1 0,1 0 0,0 0 1,0 0-1,0 0 0,0 0 0,0 0 1,-1 0-1,1 0 0,0 0 0,0 0 1,0 0-1,0 0 0,0 0 1,-1 0-1,1 0 0,0 0 0,0 0 1,0 0-1,0 0 0,0 0 0,-1 0 1,1 0-1,0-1 0,0 1 0,0 0 1,0 0-1,0 0 0,0 0 0,0 0 1,-1 0-1,1 0 0,0 0 0,0-1 1,0 1-1,0 0 0,0 0 1,0 0-1,-3 13 2927,-4 24-1213,-16 45 356,-6 33-1096,26-96-997,1-14-65,1 0 0,0 0 0,0 0 0,1 1 0,-1-1 0,1 0-1,0 1 1,2 5 0,-2-10 8,1 0 0,-1 0 0,1 0 0,-1 0 0,1 1 0,0-1 0,0 0 0,-1 0 0,1 0 0,0 0 0,0-1 0,0 1 0,0 0 0,0 0 0,0-1 0,0 1 0,0 0 0,1-1 0,-1 1 0,0-1 0,0 1 0,1-1 0,-1 0 0,0 0 0,2 1 0,5 0 0,0-1 0,0 0 0,9 0 0,-4-1 0,-3 1 1,0 0 0,0 1 1,0 0-1,0 1 0,0 0 0,0 1 0,0 0 0,-1 0 0,11 5 0,-4-1 96,0 1 0,-1 1-1,1 0 1,-2 1 0,1 0 0,13 14-1,-27-22-41,1-1-1,0 1 1,-1 0-1,1 0 1,-1 0 0,0 0-1,0 1 1,0-1-1,0 0 1,0 0-1,0 1 1,0-1-1,-1 0 1,1 1-1,-1-1 1,0 1 0,0-1-1,0 1 1,0-1-1,-1 4 1,1-3 6,-1 1 0,-1-1 0,1 0 1,0 0-1,-1 0 0,1 0 0,-1 0 1,0 0-1,0 0 0,0-1 0,-1 1 1,1-1-1,-1 1 0,-3 2 0,-6 4 148,-1-1 0,0 0 0,0 0-1,-1-1 1,0-1 0,0-1 0,-27 8 0,30-11-443,0 1 1,-1-2-1,1 0 1,0 0 0,-1-1-1,1 0 1,0-1-1,0 0 1,-1-1-1,1 0 1,-13-5 0,22 6-26,0 0 0,0 0 0,0 0 0,1-1 0,-1 1 0,0-1 0,1 1 0,-1-1 0,1 0 0,-1 1 0,1-1 0,0 0 0,0 0 0,0 0 1,0 0-1,0 0 0,0 0 0,1 0 0,-1 0 0,1 0 0,-1-1 0,1-1 0,-1-3-601,0 1 1,1-1-1,0 1 1,0 0-1,1-1 0,1-8 1,6-16-1984,2-1-2074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29.5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60 7808,'-6'-9'1152,"4"6"-884,1 1-1,-1 0 1,1-1 0,-1 1-1,0 0 1,0 0-1,0 0 1,0 0-1,0 0 1,-3-1 0,5 3-223,0 0 0,0 0 1,0 0-1,0 0 0,0 0 0,0 0 1,1 0-1,-1 0 0,0 0 1,0 0-1,0-1 0,0 1 0,0 0 1,0 0-1,0 0 0,0 0 1,1 0-1,-1 0 0,0 0 0,0 0 1,0 0-1,0-1 0,0 1 1,0 0-1,0 0 0,0 0 1,0 0-1,0 0 0,0 0 0,0-1 1,0 1-1,0 0 0,0 0 1,0 0-1,0 0 0,0 0 0,0 0 1,0-1-1,0 1 0,0 0 1,0 0-1,0 0 0,0 0 0,0 0 1,0 0-1,0-1 0,0 1 1,0 0-1,0 0 0,-1 0 1,1 0-1,0 0 0,0 0 0,0 0 1,0 0-1,0 0 0,0 0 1,0-1-1,-1 1 0,1 0 0,0 0 1,0 0-1,0 0 0,0 0 1,0 0-1,0 0 0,-1 0 0,10-3 1367,-9 3-1413,19-6 1809,-16 5-1577,1 0 0,0 0 0,0 0 1,-1 0-1,9 1 0,123-5 521,-73 7-2821,-4 1-6065,-40-2 4966,-3 6-794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30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17 7392,'0'-1'79,"0"1"0,0 0 0,0 0 0,0-1 0,1 1-1,-1 0 1,0-1 0,0 1 0,0 0 0,0-1 0,0 1 0,0 0 0,0-1 0,0 1 0,0 0 0,0-1 0,0 1 0,0 0 0,0-1 0,0 1 0,0 0 0,0 0 0,-1-1 0,1 1 0,0 0-1,0-1 1,0 1 0,0 0 0,-1 0 0,1-1 0,0 1 0,0 0 0,-1 0 0,1-1 0,-3-5 2352,1 35 2017,-2-12-3689,-2-1 1,0 0-1,-1 0 0,-10 16 0,-9 22 314,0 9-361,-24 89 0,50-152-710,0 1 0,-1-1 0,1 1 0,0-1 0,0 1 0,0-1 0,0 1-1,0-1 1,0 1 0,0-1 0,0 1 0,0-1 0,0 1 0,0-1 0,0 1 0,0-1 0,0 1-1,1-1 1,-1 1 0,0-1 0,0 1 0,1-1 0,-1 1 0,0-1 0,0 0 0,1 1 0,0 0-1,-1-1 8,1 0 0,0 1 0,0-1 0,-1 0 0,1 0 0,0 0 0,0 0 0,0 0 0,0 0 0,-1 0 0,1 0 0,0 0 0,0 0 0,0 0 0,1-1 0,5-1 87,0 0 1,14-8-1,-14 7-70,51-26-58,10-5-58,-60 31 74,0 0 0,0 1 0,0 0 0,0 0 0,0 0 0,15 0 0,-18 3 14,1-1 0,-1 1 0,1 0 0,-1 1 0,1-1 0,-1 1 0,0 0 0,1 0 0,-1 1 0,0-1 0,-1 1 0,1 0 0,0 1 0,-1-1 0,0 1 0,1 0 0,-2 0 0,1 0 0,4 7 0,-2-4 96,-1 1-1,-1-1 1,1 1-1,-1 1 1,-1-1-1,0 0 1,0 1-1,0 0 1,-1 0-1,0 0 1,0 10-1,-1-7 34,-1 1-1,0 0 1,-1-1 0,-1 1-1,0-1 1,-3 13 0,2-17-47,0-1 0,0 0 1,0 0-1,-1 0 0,0 0 1,0 0-1,0-1 1,-1 0-1,0 0 0,-10 9 1,9-10-26,1 0 1,-1 0-1,0-1 0,-1 0 1,1-1-1,-1 1 0,1-1 1,-1 0-1,0-1 0,0 1 1,-1-1-1,1-1 0,0 1 0,-1-1 1,-10 0-1,-7-1-563,-1-1 0,1 0 0,0-2-1,-1-1 1,1-1 0,-46-16 0,62 17-308,-1 0 0,1 0 0,0-1 0,-10-7-1,16 10 338,1 1-1,-1-1 0,1 0 0,-1-1 0,1 1 0,0 0 0,0-1 0,0 1 0,1-1 0,-1 0 0,0 1 0,1-1 0,0 0 0,0 0 0,0 0 0,0 0 0,0 0 0,0-4 0,0-20-5210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30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68 10208,'-21'-23'3776,"21"15"-2912,0 3-256,13 1 639,0 1-799,6-2 1600,2 2-1152,6-2 0,9-2-544,1 2-256,8 5-32,8 5-704,5-2 352,5-3-3328,5 4 1985,-4 1-6977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31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3968,'0'-3'301,"0"0"0,0 0 0,1 0 0,-1 0 1,1 0-1,-1 0 0,1 0 0,2-5 0,-2 7 8,0 0 0,-1-1 0,1 1 0,0 0 0,0 0-1,0 0 1,0 1 0,0-1 0,0 0 0,0 0 0,1 0-1,-1 1 1,0-1 0,0 0 0,1 1 0,-1 0 0,0-1 0,1 1-1,-1 0 1,0-1 0,1 1 0,-1 0 0,0 0 0,3 0 0,-3 1-157,1-1 0,-1 0 1,1 1-1,-1-1 1,1 1-1,-1 0 1,1-1-1,-1 1 1,0 0-1,1 0 1,-1 0-1,0 0 0,0 0 1,0 0-1,0 1 1,0-1-1,0 0 1,0 0-1,0 1 1,0-1-1,0 1 1,0 1-1,3 5 233,-1 0-1,0 0 1,1 8 0,1 8 228,-2 1 1,0-1-1,-3 47 1,0-44-258,-5 28-30,5-54 474,1-1-786,1 0 0,-1 0 0,0 0 0,1 0 0,-1 0 0,0 0 0,0-1 0,1 1 0,-1 0 1,0-1-1,0 1 0,1-1 0,0 0 0,9-6 31,0 0 0,14-14 0,-5 4-100,11-9 30,-1-2 1,39-49-1,-16 18 51,-50 56-10,0 0 0,0 0 0,1 0 0,-1 0 0,8-3 0,-10 8 46,0 0 0,1 0 0,-1 0-1,0-1 1,0 1 0,-1 0 0,1 1 0,1 1 0,-2-4-43,2 12 91,0 0 0,0 0 0,-1 0 1,0 0-1,-1 0 0,-2 14 0,1 7-17,1-32-92,-1 0 0,1 0 0,0-1 0,0 1 0,0 0 0,0 0 0,0 0 0,1 0 0,-1-1 0,0 1 0,0 0 0,1 0 1,-1-1-1,0 1 0,1 0 0,-1 0 0,1 0 0,0 0 0,0-1 0,-1 0 0,1 0 1,0 0-1,0 0 0,0 0 0,-1 0 0,1 0 0,0 0 1,0 0-1,-1-1 0,1 1 0,0 0 0,-1 0 1,1-1-1,0 1 0,-1 0 0,1-1 0,0 0 1,12-6 76,-1-1 0,-1 0 0,12-11 1,21-14-190,-35 28 94,0-1-1,0 1 0,1 1 0,0 0 1,0 0-1,12-2 0,-18 5 16,-1 0 0,0 1 0,1-1 0,-1 1-1,0 0 1,1 0 0,-1 0 0,0 1 0,1-1 0,-1 1-1,0 0 1,0 0 0,1 0 0,-1 0 0,0 0 0,0 1-1,0-1 1,0 1 0,0 0 0,-1 0 0,1 0 0,-1 0-1,4 3 1,-4-1 37,0 0 0,0-1 0,0 1-1,0 0 1,0 0 0,-1 0 0,1 0-1,-1 0 1,0 0 0,-1 0 0,1 0-1,-1 7 1,1-1 96,-1 1 0,-1 0 0,-3 19 0,-1-15-9,0 1 0,-1 0 0,0-1 0,-10 16 0,9-16-225,6-14 6,0 1-1,0-1 1,0 0 0,0 1-1,0-1 1,0 0-1,0 1 1,0-1 0,0 0-1,-1 0 1,-1 1 0,-10 4-5188,18-20-4880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32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57 5312,'-5'-7'-790,"3"5"1956,0-1-1,0 0 0,0 0 1,1 0-1,-3-5 0,4 7-900,-1 0 0,1 0 0,0 1 0,0-1 0,0 0 0,0 0 0,0 0-1,0 1 1,0-1 0,0 0 0,0 0 0,1 1 0,-1-1 0,0 0 0,0 0-1,1 1 1,-1-1 0,0 0 0,1 1 0,-1-1 0,1 0 0,-1 1 0,1-1-1,-1 1 1,1-1 0,0 1 0,-1-1 0,1 1 0,1-2 0,-1 2 135,8-5 666,-4 5-1004,0 0-1,-1 0 0,1 1 1,-1 0-1,1 0 0,-1 0 1,1 0-1,-1 1 0,0 0 1,1 0-1,-1 0 0,0 0 1,0 1-1,-1-1 0,1 1 1,0 0-1,3 4 0,-3-2-8,0 0-1,0-1 1,-1 1-1,0 0 1,0 1-1,0-1 1,0 1-1,-1-1 1,3 11-1,-4-12 14,0 0 0,-1 1 0,1-1 0,-1 0 0,0 0 0,0 0 0,0 1 0,-1-1 0,0 0 0,1 0 0,-2 0 0,1 0 0,0 0 0,-4 7 0,-2 1 0,0 0 0,0-1-1,-1 0 1,-1 0 0,0-1 0,0 0-1,-1-1 1,-22 16 0,42-20-514,13 2 373,0 0 1,0 2-1,27 15 1,-31-15 84,-15-7 44,0-1 0,0 2 0,0-1-1,-1 0 1,5 5 0,-7-7-16,0 1 0,-1-1 0,1 1 0,-1 0 0,1 0-1,0-1 1,-1 1 0,0 0 0,1 0 0,-1 0 0,1-1 0,-1 1 0,0 0 0,0 0 0,0 0-1,1 0 1,-1 0 0,0 0 0,0 0 0,0 0 0,0-1 0,0 1 0,-1 0 0,1 0 0,0 0-1,0 0 1,0 0 0,-1 0 0,1-1 0,-1 1 0,0 1 0,-2 4 40,-1-1 1,0 0-1,-1 0 0,1-1 1,-1 1-1,0-1 0,0 0 1,0-1-1,-1 1 0,1-1 1,-1 0-1,-8 3 0,-3 1-262,0-1 0,-1-1 1,-20 4-1,-8-5-2840,16-4-4234,26 0 5855,-1 0-1253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32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8 4992,'0'0'55,"0"0"1,-1 0-1,1 0 1,0-1 0,0 1-1,0 0 1,0 0-1,0 0 1,0 0-1,0-1 1,0 1-1,0 0 1,0 0-1,0 0 1,0-1 0,0 1-1,0 0 1,0 0-1,0 0 1,0-1-1,0 1 1,0 0-1,0 0 1,1 0-1,-1-1 1,0 1-1,0 0 1,0 0 0,0 0-1,0 0 1,0-1-1,1 1 1,-1 0-1,0 0 1,0 0-1,0 0 1,0 0-1,1 0 1,-1 0 0,0-1-1,0 1 1,0 0-1,0 0 1,1 0-1,-1 0 1,0 0-1,0 0 1,0 0-1,1 0 1,-1 0 0,20 0 2299,-13 0-1728,-1 1-1,1 0 0,-1 1 0,10 2 1,-8 0-379,-2 1 0,1-1 0,0 1 0,-1 0 1,0 0-1,0 1 0,-1 0 0,1 0 0,-1 0 0,-1 1 1,7 10-1,2 8 385,20 50 1,-29-64-480,8 19 324,54 147 1373,-51-129-1157,16 90 1,-22-74 29,1 99 0,-11-122-409,-1 1 1,-3 0-1,-13 59 0,15-87-299,-1 1 0,-1-1 0,-1 0 0,1 0 0,-2 0 0,0-1 0,-1 0 0,0 0 0,-1-1 0,0 0 0,-1-1 0,0 0 0,-1 0 0,0-1 0,-17 11 0,5-6-730,-1 0 1,-1-2 0,-32 14-1,31-17-2384,-41 10 0,30-12-5014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3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32 236 2720,'-2'1'140,"0"-1"1,0 0 0,-1 1-1,1-1 1,0 0-1,0 0 1,-4-1-1,-5 0 9264,13 2-8636,9 3-313,1-1 0,0 0 0,0-1 0,0-1 0,14 1 0,72-3 727,-35-1-647,150-11 94,-65 2-463,204-10 94,23-2 520,53-2-383,-24 2-229,185-1 563,217 17-474,-442 10 62,-224-2-160,163-3-9,-122-5-139,120-1 693,-179 1-577,84-6 493,202-8 201,-211 26-922,-175-3-22,5 1-836,-26-3 594,0 0 0,1 0 0,-1 0-1,1 0 1,-1-1 0,0 1 0,1 0 0,-1-1-1,0 1 1,1 0 0,-1-1 0,2-1-1,-8-5-5505,-32-12 1455,-19-8-576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3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97 2240,'0'-3'229,"0"0"-1,1-1-1,-1 1 0,1-1 0,0 1 1,-1 0-1,2-1 0,-1 1 1,0 0-1,0 0 0,1 0 0,0 0 1,2-3-1,-2 3 323,0 1 0,0 0 1,0-1-1,-1 1 0,1-1 1,-1 0-1,1 0 0,0-3 1,-1 4 231,0-1 1,1 0 0,-1 1-1,0-1 1,1 1 0,3-4 1503,-6 64 396,-11 70 0,3-73-2109,-3 1 0,-36 103 0,45-149-424,-10 21-153,3 1 0,0 1 0,-6 40 0,10-49-1761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5:29.545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444 444 1056,'-8'0'263,"0"1"-1,0 0 1,0 0-1,1 1 1,-1 0-1,0 0 1,-13 7-1,0 2 483,-25 17 0,44-27-719,-17 7 783,17-7-701,-1 0-1,1 0 0,-1 0 1,1 0-1,0 1 1,-1-1-1,1 0 0,-2 3 1,-29 17 692,32-20-741,0 0 1,-1-1 0,1 1 0,-1 0-1,1-1 1,-1 1 0,1-1-1,-1 1 1,0-1 0,1 1 0,-3-1-1,2 0-52,1 0 0,0 0 0,-1 0 0,1 1 0,0-1 0,-1 0 0,1 1 0,0-1 0,0 1 1,-1-1-1,1 1 0,0 0 0,0 0 0,0-1 0,0 1 0,0 0 0,0 0 0,0 0 0,0 0 0,-1 2 0,-5 9-45,1 0 0,0 0 0,1 1 0,0-1 0,1 1 0,1 0 0,-3 20 0,3-10 50,2 0 0,0 0 0,4 36 0,-2-48-21,-1-8 18,0 1 0,1-1 0,-1 1 0,1-1 0,-1 0 0,1 0 0,0 1 0,1-1 0,-1 0 0,2 3 0,7 16 3184,-15-32-2748,-43-102-67,44 91-386,4 18 38,0 0-1,0 0 0,-1 1 1,0-1-1,0 0 0,-1-3 1,0 0-33,1 0 1,-1-1-1,1 1 0,0 0 1,1-1-1,0 1 1,0-1-1,1-11 1,0-5 51,-1 3 133,-1 9-158,1 0-1,1-1 0,0 1 1,2-13-1,-1 7 114,-2 14-91,0 0 0,1 1 0,-1-1 0,0 0 0,1 0 0,1-4 0,3-14-29,-5 19 0,1-1-1,-1 0 1,1 0-1,0 0 0,0 0 1,0 0-1,0 1 1,2-4-1,2-2 77,-2 3-201,1 0 0,-1 0 0,1 1 0,0-1 0,6-5 0,-9 9 94,0 0 0,1 0-1,-1 0 1,0 0 0,1 0-1,-1 0 1,1 0 0,-1 0-1,1 1 1,-1-1 0,1 1-1,0-1 1,-1 1 0,1-1-1,2 1 1,-1-1-18,1-2 501,-5 1-872,0 2 306,-2 2 37,-12 7 90,-2 3-86,3-1-116,13-10 174,-1 0 0,1 0 0,-1 0-1,1 0 1,-1 0 0,1 1 0,0-1 0,-3 3 0,2 0 27,-1-1 0,1 0 0,-1 0 0,0 0-1,0 0 1,0-1 0,-4 3 0,-8 7 1,-2 2 26,-13 13 1,28-25-85,0 1 0,0-1 0,0 1 0,1-1-1,-1 1 1,1 0 0,-1 0 0,1-1-1,0 1 1,-1 4 0,-2 3 548,2-20 1109,2 9-1642,1-1-1,-1 1 1,0 0 0,1-1-1,0 1 1,-1-1-1,1 1 1,0 0-1,-1-1 1,1 1 0,0 0-1,0 0 1,1-2-1,17-15-52,-15 15 96,5-5-23,-1-1-20,2 1 0,-1 0 0,1 1 0,12-7 0,12-11-73,1 12 64,-20 8-3,0 0 0,-1-2 0,15-8 0,31-18 195,-41 16-15,10-12-246,-17 22-23,-10 6 94,1 0 1,-1 0-1,0 0 0,0-1 0,0 1 1,0-1-1,3-2 0,-4 3 21,0 0-1,-1 0 0,1 1 0,0-1 1,0 1-1,0-1 0,0 1 1,-1-1-1,1 1 0,0 0 1,0-1-1,2 1 0,-2-1 6,0 1-1,0 0 0,0 0 1,0-1-1,0 1 1,-1-1-1,1 1 0,0-1 1,0 1-1,0-1 1,0 1-1,-1-1 1,1 0-1,0 1 0,-1-1 1,2-1-1,1-2 7,1 1-1,0 0 0,0 0 1,0 1-1,0-1 1,0 1-1,1-1 0,5-1 1,13-7-184,8-6 282,9-7 79,-12 10-106,-6 3-161,-15 8 41,-1 0-1,1 0 1,-1 1-1,14-3 1,0-1-69,83-30 282,-86 30-85,19-10 0,-28 11-138,1 1 0,-1 0 0,1 1 0,0 0 0,0 1 0,0-1 0,0 2 0,17-2 1,-6 3 24,-9 1 9,-1-1 0,1 0 0,0-1 0,0 0 0,0-1 1,12-4-1,71-18 359,-82 20-375,-1 1 1,1 1-1,0 0 0,0 1 0,0 0 0,0 0 1,0 1-1,0 1 0,15 3 0,10-3 107,6 2-17,14 5-129,-38-6 99,1 1-1,-1 0 0,29 10 0,-11-1-46,0-1 0,1-3 0,42 6 0,-49-6 116,-27-6-92,0 0 1,1-1 0,-1 0-1,1 0 1,0 0 0,7 0-1,58 5-50,46-5 21,104-2 122,-155 0-101,24-3 0,17 0 0,-90 4 20,0 0 0,0-1 1,-1 0-1,1-2 1,23-6-1,16-3-121,-46 9 210,1 1 0,16-3 0,-9 2-79,-10 0-24,-6 2-7,1 0 0,-1 1 0,0-1-1,0 0 1,1 0 0,-1 1 0,0-1 0,1 1 0,-1 0-1,0-1 1,1 1 0,-1 0 0,3-1 0,5 1-66,-8 0 70,-1 0 0,1 0 1,-1 0-1,1 0 0,-1 0 0,1 0 0,0 0 0,-1 0 0,1 0 0,-1 0 1,1 0-1,0-1 0,-1 1 0,1 0 0,-1 0 0,1-1 0,-1 1 0,1 0 0,-1-1 1,1 1-1,-1 0 0,1-1 0,0 0-1,0 1 0,1-1 0,-1 1 0,0 0-1,0 0 1,1 0 0,-1 0 0,0 0 0,0 0 0,0 0 0,2 0 0,1 1-9,2-2 22,-1 1 1,1-1-1,10-2 1,-14 2-9,0 1 0,0-1 0,0 0 0,0 0 0,0 0 1,0 0-1,0 0 0,0 0 0,0 0 0,-1 0 0,1-1 0,2-1 1,-4 2 136,1 1-196,3 0 46,-1-1-1,0 1 0,1 0 0,-1-1 1,0 0-1,0 0 0,1 0 1,-1 0-1,0-1 0,0 1 0,0-1 1,4-3-1,-7 5 6,0-1-1,1 1 1,-1 0 0,0-1 0,0 1 0,1 0-1,-1-1 1,0 1 0,1 0 0,-1-1-1,1 1 1,-1 0 0,0 0 0,1-1 0,-1 1-1,1 0 1,-1 0 0,0 0 0,1-1-1,-1 1 1,1 0 0,-1 0 0,1 0 0,-1 0-1,1 0 1,-1 0 0,1 0 0,-1 0-1,0 0 1,2 1 0,4-1 2,13-5-94,-11 4 116,-6 0 271,12 1-609,9 0 231,-1 1-1,0 1 1,0 1 0,29 7 0,-31-6 105,0-2 1,-1 0 0,38-1-1,-35-1 10,-20 0-41,0 0 0,0 1 0,0-1 0,0 1 0,0 0 0,0 0 0,0 0 0,2 1 0,7 3-215,-8-3 249,1-1-29,0 0 1,-1 1 0,1-1 0,0 1-1,-1 0 1,0 0 0,6 5 0,-4-2 22,1 0 1,0-1 0,1 1-1,-1-1 1,1 0-1,12 4 1,-3-2 7,32 8-1,-37-12-47,0-1-1,0 0 1,14 0 0,-12-2-14,-1 2 0,17 2 0,59 7 217,2 0-42,23 4-283,-90-11 172,0-1 0,0-1 0,26-3 0,-4 1 164,-40 1-193,1-1 1,0 1-1,0-1 0,5-3 1,-5 3-11,-1-1 0,1 1-1,0 0 1,6 0 0,-4 1 9,1-1-1,0-1 1,-1 1 0,12-5 0,-12 3-9,0 1 0,1 0 1,0 1-1,11-1 1,55-4 122,-35 1-39,-20 2-40,27-1 0,9 1-103,-42 2 169,0 0 0,16-4-1,-16 2-198,0 1-1,17 0 1,53 7 4,-78-5 147,-1 0 0,1-1 0,0 0 0,-1-1 0,1 1 1,0-1-1,-1 0 0,0 0 0,1 0 0,-1-1 0,8-6 0,-10 8-29,-1 0-1,1 0 0,-1 0 1,1 0-1,0 0 0,4 0 1,9-5-209,18 6 91,-20 0 65,6 0 66,-1 0 0,24 5 1,7-2 44,-37-1-95,-3-1-7,-1 0 0,16 4 1,9 1 18,-7-3 16,17 5 127,-27-6-212,29 9-1,43 13 329,5 2-587,-53-14 401,-39-11-55,0 0-1,1 0 1,-1 0 0,0 0 0,1-1 0,-1 1 0,0 0 0,1-1 0,3 0 0,-1 1-20,5 0-33,6 3 182,16 12-282,43 9 202,-38-17-176,13 4 330,2-3-84,4-1 10,-7 3 77,-35-8-172,0 0-1,-1 1 1,23 8 0,-25-7-56,1-1 1,-1 0-1,1-1 1,12 3 0,-13-3 107,5 2-144,-12-5-411,0 1 0,0-1 0,0 1-1,0 0 1,7 3 0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3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34 4992,'-4'-10'810,"1"-1"-67,2-1 6989,0 14-7472,1 0-1,-1 0 1,1 0 0,-1 0-1,0 0 1,0 0 0,0 0-1,0-1 1,-2 4 0,-1 3 193,-7 10 202,-1 0 0,0-1 0,-1 0 0,-28 26 0,12-16 190,-55 40 1,29-28-460,-47 33 337,93-65-703,7-5-28,1-1 1,0 0-1,-1 0 1,1 0-1,-1 0 1,0 0-1,1 0 1,-1 0-1,0 0 1,1-1-1,-1 1 1,0 0-1,-3 0 1,4-1 65,15 0-111,191-13 398,-115 5-274,-19 2 6,101-4-15,-147 13-1364,-23-3 350,0 1 0,0-1-1,0 1 1,0 0 0,0 0 0,0 0-1,0 0 1,4 3 0,1 3-4445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36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20 5408,'0'0'90,"-1"-1"0,1 1 0,0 0 0,0-1 0,0 1 0,-1-1 0,1 1 0,0-1 1,0 1-1,0-1 0,0 1 0,0 0 0,0-1 0,0 1 0,0-1 0,0 1 0,0-1 0,10-11 10288,-9 14-10092,-1-1 0,0 1-1,1 0 1,-1-1-1,0 1 1,0 0-1,0-1 1,-1 1 0,1 1-1,-1 5 145,0 16 1095,-7 38 1,0-5-449,-11 58-400,16-104-717,1 1 0,0 0 0,0 13 0,2-24 17,0-1-1,0 1 1,0-1-1,0 1 1,0-1 0,0 1-1,0-1 1,-1 1 0,1-1-1,0 1 1,0-1 0,-1 1-1,1-1 1,0 1-1,-1-1 1,1 0 0,0 1-1,-1 0 1,29-36-16509,-12 17 11946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36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30 7808,'13'-27'4074,"-13"26"-4019,1 1 1,-1 0-1,0 0 0,1 0 0,-1 0 0,0-1 0,1 1 0,-1 0 0,0 0 0,1 0 1,-1 0-1,0 0 0,1 0 0,-1 0 0,0 0 0,1 0 0,-1 0 0,0 0 1,1 0-1,-1 0 0,0 0 0,1 0 0,-1 0 0,0 0 0,1 1 0,-1-1 1,0 0-1,1 0 0,7 5 1610,-6-2-1410,-1-1-1,0 0 1,0 0-1,0 1 1,0-1-1,0 1 1,0-1 0,-1 1-1,1-1 1,-1 1-1,0 0 1,0-1-1,0 1 1,0-1-1,-1 5 1,1 1 51,0 10 175,-2 1 1,0-1 0,-2 0 0,1 0 0,-2 0-1,-1-1 1,0 1 0,-1-1 0,-1-1-1,0 1 1,-20 28 0,-41 67 302,64-104-569,5-8-381,-1 0 0,1 1 0,0-1-1,0 0 1,-1 0 0,1 1-1,0-1 1,-1 0 0,1 0 0,0 0-1,-1 0 1,1 1 0,0-1-1,-1 0 1,1 0 0,0 0 0,-1 0-1,1 0 1,0 0 0,-1 0-1,1 0 1,-1 0 0,1 0-84,-1-1-1,1 1 1,0 0 0,-1-1 0,1 1 0,-1-1-1,1 1 1,0 0 0,0-1 0,-1 1 0,1-1 0,0 1-1,0-1 1,-1 1 0,1-1 0,0 1 0,0-1-1,0 1 1,0-1 0,0 1 0,0-1 0,0 1-1,0-1 1,0 1 0,0-1 0,0 1 0,0-1-1,0 1 1,0-1 0,1 0 0,3-11-2283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37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1 313 6464,'0'-1'393,"0"0"0,0 0 1,0 1-1,1-1 0,-1 0 1,0 1-1,1-1 0,-1 0 1,0 1-1,1-1 0,-1 1 1,1-1-1,-1 1 0,1-1 1,-1 1-1,1-1 0,0 1 1,-1-1-1,2 0 0,16-9 2210,-6 4-1169,9-6 266,0 1-1,31-13 1,-49 23-1619,-1 0 0,1 1-1,0-1 1,-1 1 0,1 0 0,0 0 0,-1 0 0,1 0-1,0 0 1,-1 1 0,1-1 0,-1 1 0,1-1 0,-1 1-1,1 0 1,-1 0 0,4 2 0,3 2 218,1 1 0,16 14 0,-6-5 250,-13-9-413,0-1 1,1 0-1,0-1 0,-1 0 0,2 0 0,-1-1 0,0 0 1,1 0-1,0-1 0,-1 0 0,1-1 0,0 0 0,0 0 1,15-1-1,-8-1-53,0 0 1,1-1 0,-1-1 0,0-1-1,0 0 1,-1-1 0,1-1-1,-1 0 1,0-1 0,-1 0-1,26-18 1,-27 15-371,-1-1 0,0 0 1,-1-1-1,0 0 0,-1 0 0,0-1 0,12-22 0,-13 16-1526,8-20 0,-4 8-2427,3 1-4075,-15 28 7844,0 0 1,0 1-1,0-1 0,0 1 0,0 0 0,1-1 0,-1 1 0,0 0 0,4-2 0,20-7-3454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3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565 7 3072,'-8'-6'4697,"20"15"830,-3 0-5485,-6-7 222,0 0-1,0 0 1,0 0-1,0 0 1,0 0-1,0-1 1,1 0-1,-1 1 1,0-1-1,1 0 1,-1-1-1,7 2 1,3-2 131,-1 0 0,17-2 0,5 0 34,122-6 819,-155 8-1232,1 0-1,-1 0 0,0 1 1,0-1-1,0 0 1,0 0-1,1 1 1,-1-1-1,0 1 0,0-1 1,0 1-1,0-1 1,0 1-1,0 0 1,0 0-1,0-1 1,0 1-1,0 0 0,-1 0 1,1 0-1,0 0 1,-1 0-1,1 0 1,0 0-1,-1 0 1,1 0-1,-1 0 0,1 0 1,-1 1-1,0-1 1,0 0-1,1 0 1,-1 0-1,0 1 1,0 1-1,0 6 35,0-1-1,-1 1 1,-2 16 0,2-16-10,-16 179 516,2-11-46,-38 282 248,21-181-641,-24 187 1156,41-325-1037,9-83-74,-25 361 690,26-210-639,0-139-314,3-33 62,1-25 77,1-1-1,-1 1 1,2 0-1,2 18 1,-2-5 111,-2-13-69,1-10 294,-3 11 212,1-11-534,1 0 1,0 0-1,-1 0 0,1 0 1,-1-1-1,1 1 0,-1 0 0,1-1 1,-1 1-1,1-1 0,-1 0 0,0 1 1,-2-1-1,-27 0 270,15-1-192,7 1-98,-328 3 197,190-6-2331,133 3 1581,5-1 40,1 1 0,0-1 0,0-1 1,-9-1-1,16 2 250,0 1-1,-1 0 1,1-1 0,0 1-1,0-1 1,-1 1 0,1-1 0,0 1-1,0-1 1,0 0 0,0 0-1,-1 0 1,1 0 0,0 0-1,1 0 1,-1 0 0,0 0-1,0 0 1,0 0 0,1 0-1,-1 0 1,0-1 0,1 1-1,-1 0 1,1 0 0,0-1-1,-1 1 1,1 0 0,0-1-1,0 1 1,0-1 0,0-1 0,0 0-197,1 1 0,0-1 0,0 0 0,0 0 0,0 1 0,0-1 0,2-2 0,21-30-5796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3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21 2912,'-7'-14'923,"7"14"-896,0 0 0,0 0 1,0 0-1,0 0 1,0 0-1,0-1 1,0 1-1,0 0 1,0 0-1,0 0 1,-1 0-1,1 0 0,0 0 1,0 0-1,0 0 1,0 0-1,0-1 1,0 1-1,0 0 1,0 0-1,0 0 1,-1 0-1,1 0 0,0 0 1,0 0-1,0 0 1,0 0-1,0 0 1,0 0-1,0 0 1,-1 0-1,1 0 1,0 0-1,0 0 0,0 0 1,0 0-1,0 0 1,0 0-1,0 0 1,-3 1 1913,3-6-431,-2 67 9330,-5 41-7596,-2 32-2817,-13 119 1253,18-222-1571,4-23-107,0 1 1,-1-1-1,-1 0 1,0 0-1,0 0 0,-1 0 1,-6 14-1,9-21-530,31-22-14487,-6 2 11508,8-4 158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40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711 8 5568,'-1'-7'3454,"-4"14"1557,-4 8-3903,-11 16 141,1 2 0,2 0-1,-19 48 1,-2 6 54,9-33-606,-2 0-1,-2-2 1,-2-2-1,-44 48 1,-34 38-215,-93 103-335,206-239-173,-18 17-531,17-16 387,0 0 1,0 0 0,0 0-1,0-1 1,0 1 0,0 0-1,0-1 1,0 1-1,0-1 1,0 1 0,0-1-1,0 0 1,0 1 0,0-1-1,-1 0 1,1 0 0,-1 0-1,2 0 107,-1 0 1,1 0-1,0 0 0,0-1 0,0 1 0,0 0 0,0 0 0,0-1 1,0 1-1,0 0 0,-1 0 0,1-1 0,0 1 0,0 0 0,0 0 0,0-1 1,0 1-1,0 0 0,1 0 0,-1-1 0,0 1 0,0 0 0,0 0 1,0-1-1,0 1 0,0 0 0,0 0 0,0-1 0,1 1 0,-1 0 0,0 0 1,0-1-1,6-8-1577,0-1 0,0 1 0,13-13 0,14-14-3485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4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31 7040,'-15'-7'2282,"13"5"-496,7 0 974,3-1-295,13-3-1689,-17 4-565,0 1 0,0 0 0,1 0 1,7-1-1,19-1 256,-1 2 1,39 4-1,-48-1-275,-14-2-92,0 0 0,1 1 0,-1 0 0,0 1 0,1 0 0,-1 0 0,9 4 0,-15-5-72,0-1-1,0 1 0,0-1 0,0 1 0,0 0 0,-1-1 0,1 1 1,0 0-1,0 0 0,-1-1 0,1 1 0,-1 0 0,1 0 0,0 0 1,-1 0-1,0 0 0,1 0 0,-1 0 0,1 0 0,-1 0 1,0 0-1,0 0 0,0 0 0,0 0 0,0 0 0,0 1 0,0-1 1,0 0-1,0 0 0,0 0 0,0 0 0,-1 1 0,-1 3 73,0-1-1,0 1 1,0-1 0,0 0-1,-6 8 1,-61 73 808,-12 16-670,61-75-325,12-16-155,-13 22 1,20-30 222,0 0 0,1 0 1,-1 0-1,1 0 0,-1 1 1,1-1-1,0 0 0,0 0 1,0 0-1,0 1 0,0-1 1,0 0-1,1 0 0,-1 0 1,1 0-1,0 1 0,-1-1 1,1 0-1,0 0 1,0 0-1,0 0 0,1-1 1,-1 1-1,0 0 0,4 3 1,0 1-6,2 1-1,-1-1 1,1-1 0,0 1 0,8 4 0,15 7 248,56 23-1,6 2 1336,-91-42-1500,0 1 0,0-1 0,0 0 0,0 1 0,-1-1 0,1 1 0,0-1 1,0 1-1,-1 0 0,1-1 0,0 1 0,-1 0 0,1-1 0,0 1 1,-1 0-1,1 0 0,-1-1 0,1 1 0,-1 0 0,0 0 0,1 0 0,-1 1 1,0-1-23,0 0 0,-1 0 1,1-1-1,0 1 1,-1 0-1,1-1 1,-1 1-1,1 0 0,-1-1 1,1 1-1,-1-1 1,1 1-1,-1 0 1,0-1-1,1 0 0,-1 1 1,0-1-1,1 1 1,-1-1-1,-1 1 1,-8 2 113,0 1 0,0-2 0,-12 3 0,17-4-96,-37 8-56,2 0-713,0-2-1,-72 4 1,86-11-1798,5 0 741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50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27 158 3808,'2'4'12386,"4"22"-11258,-2 72 572,-3 0-1,-14 99 1,3-63-1010,-3 28-319,11-135-275,0 30 0,3-45 75,-1-11 341,0-7-278,23-372 130,-11 250-408,-7 65-25,3 1 0,24-92-1,-28 140 30,0 0 0,1 1 0,1-1 0,1 1 0,0 1 0,0-1 0,1 1-1,15-17 1,-19 24 25,1 1 0,-1-1-1,1 1 1,0 1-1,0-1 1,0 1 0,1 0-1,-1 0 1,1 0 0,-1 1-1,1 0 1,0 0-1,0 0 1,0 1 0,0 0-1,0 0 1,1 1-1,-1-1 1,0 1 0,0 1-1,0-1 1,8 2 0,-5 1 17,0-1 1,0 1-1,-1 1 1,1-1 0,-1 1-1,0 1 1,0 0-1,-1 0 1,1 0 0,-1 1-1,0 0 1,-1 1-1,1-1 1,-1 1-1,-1 0 1,6 8 0,0 3 54,-1-1 0,-1 1-1,-1 1 1,0 0 0,-1 0 0,5 23 0,-10-34-24,-1 0 0,0 0 0,0 0-1,0 0 1,-1 0 0,0 0 0,-1 0 0,0 1-1,-2 10 1,1-14-6,0 0 0,0 1 1,0-1-1,0 0 0,-1 0 0,0 0 1,0-1-1,0 1 0,-1-1 0,1 1 0,-1-1 1,0 0-1,0 0 0,-7 4 0,0-1 79,-1 0-1,0-1 0,-1 0 0,1-1 1,-1 0-1,-26 5 0,-83 8 16,90-15-211,24-2 44,-22 2-537,30-3 569,-1 0 0,1 0 1,0 0-1,-1 0 0,1 0 1,-1 1-1,1-1 1,0 0-1,-1 0 0,1 0 1,0 1-1,-1-1 0,1 0 1,0 0-1,-1 1 0,1-1 1,0 0-1,0 0 0,-1 1 1,1-1-1,0 0 0,0 1 1,0-1-1,-1 1 1,1-1-1,0 0 0,0 1 1,0-1-1,0 0 0,0 1 1,0-1-1,0 1 0,0-1 1,0 0-1,0 1 0,0-1 1,0 1-1,0-1 0,0 0 1,0 1-1,0-1 1,0 1-1,0-1 0,1 0 1,-1 1-1,0-1 0,0 0 1,0 1-1,1-1 0,-1 0 1,0 1-1,1-1 0,-1 0 1,0 0-1,0 1 1,1-1-1,-1 0 0,1 1 1,13 12-31,0-1 0,24 16 1,-36-26 51,40 26 230,14 10 84,-20-8-97,-1 3-1,-2 1 1,-1 1 0,-2 2 0,-2 0-1,33 57 1,-40-57-188,34 50-1855,-49-101-6374,-4 11 6838,13-26-2545,3-19-2298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50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 4064,'-19'-7'13878,"25"10"-10626,2-1-2957,0 0 0,0-1 1,0 0-1,1-1 0,-1 0 0,16-1 0,4 0 87,157-5 796,113 4 60,-270 4-1036,92 4-57,-110-5-17,-3 1-681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5:31.426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13 1 2304,'-13'3'3568,"13"-4"-3495,2 0 13,6 8 171,-4-3-174,0-1 1,0 0-1,0 0 1,0 0-1,0 0 0,1-1 1,-1 0-1,1 1 1,0-2-1,0 1 1,-1-1-1,1 1 1,10 0-1,6 0 89,43-1 0,-40-1-116,33 1 242,86 15 1,-34-4 42,-41 0-282,-53-12 368,-20 5-59,1-3-302,-1-1 0,0 0-1,1 0 1,-1 0 0,1-1 0,-1 1 0,0-1 0,-5-1 0,-8 2 77,-94 4 337,52-3-232,36-1-258,-41 5 1,-38 15 644,98-18-650,5-2 31,-1-1 0,0 1 0,0 0 0,1-1-1,-1 1 1,0-1 0,0 0 0,1 1 0,-1-1 0,0 0 0,0 1 0,0-1 0,0 0 0,0 0 0,1 0 0,-1 0 0,0 0 0,-2 0 0,25 9 653,-15-6-607,1 1 0,0-2 0,11 4 0,32 6 121,-38-7-96,1-2 0,-1 0 0,1 0 1,22 0-1,33-2-13,112 18 1,-166-17 18,0 0 1,1-1-1,-1 0 0,0-1 1,18-3-1,-31 3-72,-1-1 0,1 1-1,-1-1 1,0 0 0,1 1 0,-1-1 0,1 0 0,-1 0 0,0 0-1,3-3 311,-5 3-374,-2-1 11,2 2-4,0-1 0,0 1 0,0 0 0,0 0 0,0-1 0,0 1 0,0 0 0,0 0 0,0 0 0,0 0 1,0 0-1,0 0 0,0 0 0,0 1 0,-1-1 0,1 1 40,1-1 1,-1 0-1,1 0 1,-1 0-1,1 0 1,-1 0-1,1 0 1,-1 0-1,1 0 1,-1 0-1,1 0 1,-1 0-1,1 0 1,-1 0-1,1 0 1,-1 0-1,1 0 1,0-1-1,-2 1 1,-16-9 191,14 8-712,1-1 0,-1 1 1,0-1-1,0 0 1,1-1-1,-4-2 0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8:51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32 7712,'-5'0'669,"3"-1"-402,0 1-1,-1 0 1,1 0 0,0-1 0,-1 1 0,1-1 0,0 0 0,0 0 0,0 0 0,0 0 0,-5-3 4496,9 3-3286,13-1-290,1 0 0,-1 2 0,1 0 1,28 3-1,-11-1-611,243 8 292,-89-16-3544,-15-10-5041,-89 8-75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9:17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462 27 3552,'0'-11'1109,"0"8"-644,0 4-87,-13-7 11194,-17-2-8478,0 12-2385,4-3-319,-34 6-1,45-4-329,1 2 0,0-1-1,-25 13 1,2 0 282,22-11-284,0 1 0,0 0 1,1 1-1,0 0 0,1 2 0,0-1 0,0 2 0,-19 20 0,28-28-22,0 1-1,1 0 1,-1 0-1,1 1 1,0-1-1,1 0 1,-1 1-1,1 0 1,0 0 0,0 0-1,0 0 1,1 0-1,-1 0 1,0 8-1,1 5 16,1 0-1,1-1 1,0 1-1,2 0 1,4 20-1,1-9-88,1 0-1,16 33 0,-21-53 89,0-1 0,1-1 1,0 1-1,0 0 0,1-1 0,0 0 1,0-1-1,1 1 0,-1-1 0,2 0 1,-1-1-1,0 0 0,1 0 1,0 0-1,0-1 0,1 0 0,-1-1 1,1 0-1,0 0 0,0-1 0,0 0 1,0-1-1,0 0 0,0 0 0,10-1 1,0-1 6,0-2 1,0 0 0,-1-1-1,1-1 1,-1 0 0,0-2 0,0 0-1,-1-1 1,0 0 0,0-2 0,-1 0-1,-1-1 1,1 0 0,-2-2-1,1 1 1,18-24 0,83-101 124,-84 98 63,20-35 116,-45 63-333,-6 9-15,1-1 0,-1 1 0,0-1 0,0 1 0,0-1 1,0 0-1,0 1 0,-1-1 0,1 0 0,-1 0 0,1 1 0,-1-1 0,0 0 0,0 0 1,0 0-1,-1 1 0,0-5 0,0 3-12,-1-1 0,0 1 1,0 0-1,0 0 0,0 0 1,-1 1-1,1-1 0,-1 1 0,0-1 1,-4-3-1,-1 0-19,-1 0 0,0 0 0,0 0 0,-1 1 0,0 1 0,0 0 0,-21-8 1,23 11-16,1 1 0,-1 0 0,1 0 0,-1 0 0,0 1 0,1 0 1,-11 2-1,-3 1-60,-26 7 1,-56 25-180,-13-7-619,96-21-266,15-5-3067,28-3-1277,33-5-1,-18-4 612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9:18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 6816,'-1'-6'11925,"0"20"-7200,-1-5-6224,-12 17 2879,11-22-1287,1-1 1,0 1-1,0 0 1,0-1-1,1 1 1,-1 0-1,1 0 1,0 0-1,-1 6 1,2-9 503,6-4-21,-5 3-671,1-1 1,0 0-1,-1 1 0,1-1 0,-1 0 0,1 0 1,-1 0-1,1-1 0,-1 1 0,0 0 0,1 0 1,-1-1-1,0 1 0,0 0 0,0-1 0,0 0 1,0 1-1,-1-1 0,1 1 0,1-4 0,-1 1-1026,0 1-1,1 0 0,0 0 0,0 0 1,0 0-1,0 1 0,4-6 0,11-3-6616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9:19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150 158 3136,'-13'-12'17455,"24"-4"-16326,-8 9-1017,1 1 1,0-1 0,0 1 0,1 0-1,0 1 1,0-1 0,1 1-1,-1 0 1,1 0 0,8-4-1,-2 2 28,4-2-169,-1 1-1,2 1 0,17-6 1,-29 12 7,12-4 21,0 0-1,21-2 0,-33 7-5,-1-1-1,1 1 0,0 0 1,0 0-1,0 1 0,-1-1 1,1 1-1,0 0 1,-1 0-1,1 1 0,-1 0 1,1-1-1,5 5 0,-8-6 16,-1 1 0,1 1 1,-1-1-1,0 0 0,1 0 0,-1 1 0,0-1 0,1 0 0,-1 1 0,0-1 0,0 1 0,0 0 1,-1-1-1,1 1 0,0 0 0,0-1 0,-1 1 0,1 0 0,-1 0 0,0 0 0,0 0 0,1-1 0,-1 5 1,-1-3 17,1 0 1,-1 0 0,0-1 0,0 1 0,0 0 0,0 0 0,0-1-1,-1 1 1,1-1 0,-1 1 0,1-1 0,-1 1 0,0-1 0,0 0-1,-3 2 1,-19 15 177,-1-1-1,-1-1 0,-1-1 1,-29 13-1,-39 23 18,44-23-349,51-29 127,0 0 1,0 0 0,0 0 0,0 0 0,0 0 0,0 0 0,0 0 0,-1 0 0,1 0 0,0 0 0,0 0-1,0 0 1,0 0 0,0 0 0,0 0 0,0 1 0,0-1 0,-1 0 0,1 0 0,0 0 0,0 0 0,0 0-1,0 0 1,0 0 0,0 0 0,0 0 0,0 1 0,0-1 0,0 0 0,0 0 0,0 0 0,0 0 0,0 0-1,0 0 1,0 1 0,0-1 0,0 0 0,0 0 0,0 0 0,0 0 0,0 0 0,0 0 0,0 0 0,0 1-1,0-1 1,0 0 0,0 0 0,0 0 0,0 0 0,0 0 0,0 0 0,0 0 0,1 0 0,-1 1 0,0-1-1,0 0 1,0 0 0,0 0 0,0 0 0,0 0 0,0 0 0,0 0 0,1 0 0,5 3 0,-6-3 0,21 5-26,25 3-1,-28-5 2,-1 0 0,33 10 0,-37-7 34,0 0 0,0 0 0,0 1 0,-1 1 0,0 0 0,-1 0 0,18 18 0,-23-20 1,-1-1-1,0 1 1,0 0-1,0 1 1,-1-1-1,0 1 1,0 0-1,-1 0 1,0 0-1,0 0 1,-1 1-1,1-1 1,-2 1-1,1 0 1,0 14-1,-2-18 24,-1-1 0,1 1 0,-1 0 0,0-1 0,0 1-1,-1-1 1,1 0 0,-1 1 0,0-1 0,1 0 0,-1 0 0,-1 0-1,1 0 1,0 0 0,-1-1 0,1 1 0,-1-1 0,0 1 0,0-1-1,0 0 1,-4 2 0,-8 5 115,0-2-1,0 0 1,-19 6 0,34-13-144,-44 16 130,0-3 1,-1-2 0,-49 6-1,-6-10-2534,99-7 2057,0 0-1,-1 0 0,1-1 1,0 1-1,-1 0 0,1-1 1,0 1-1,-1-1 0,1 1 1,0-1-1,0 1 0,0-1 1,-2-1-1,3 2 94,-1-1 0,1 1 0,0-1 0,-1 1 0,1 0 0,-1-1 0,1 1 0,0-1 0,-1 0 0,1 1 0,0-1 0,0 1 0,0-1 0,-1 1 0,1-1 0,0 0 0,0 1 0,0-1 0,0 0 0,0 1 0,0-1 0,0 1 0,0-1 0,0 0 0,0 1 0,0-1 0,1 1 0,-1-1 0,0 0 0,0 1 0,1-1 0,-1 0 0,16-21-5824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9:20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 3072,'0'5'20870,"0"-2"-22722,10 0 2652,48 2-168,0-3-1,89-7 1,-8 0-548,-106 5-87,-9 1 133,41-5-1,-60 4-141,-4 0 18,0 0 0,0 0 1,-1 1-1,1-1 0,0 0 0,0 0 1,0 0-1,-1 0 0,1-1 0,0 1 1,0 0-1,0 0 0,-1 0 1,1-1-1,0 1 0,-1 0 0,1-1 1,0 1-1,0 0 0,-1-1 0,1 1 1,-1-1-1,2 0 107,-2 1-49,3-1-32,1-1-53,-6 4 25,0-1 1,1 1 0,-1 0-1,0 0 1,1 0 0,-3 5-1,-9 10 278,0-6-279,0 0 0,0-1 0,-1-1-1,-1 0 1,-18 9 0,8-5 151,-15 10-50,1 1 1,0 2-1,3 1 0,0 3 1,2 0-1,-35 41 1,28-24 1,-58 89 1,77-106-107,17-23-3,-1 1-1,1 0 0,0 0 0,1 0 0,0 0 0,-4 10 0,11-26-2085,1 0 0,-1 0 0,1 1 0,7-10 0,-2 4 26,0 0-1,2 0 1,21-21 0,11 1-2566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49:22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38 5312,'0'-17'12026,"0"22"-11508,-1-1 0,0 1 0,0-1 1,0 1-1,0-1 0,-4 7 0,-4 17 175,-5 69 367,-7 32-200,3-20-140,17-90 635,1-18-913,0-7-186,0 0-220,1 0-1,0 0 1,1 1-1,-1-1 1,1 0-1,4-7 1,4-15 41,-1-2-78,1 0 1,1 1 0,2 0 0,19-31 0,-21 42-31,0 1 1,2 1-1,0 0 0,0 1 1,2 0-1,0 1 1,25-18-1,-36 28 28,1 1 0,-1 0 1,1 1-1,0-1 0,0 1 0,0 0 0,0 0 0,6-1 0,-9 3 6,-1 0 0,1 0 0,0 0 0,0 0 0,0 0 0,0 0 1,0 0-1,0 0 0,0 1 0,-1-1 0,1 1 0,0 0 0,0-1 0,0 1 0,-1 0 0,1 0 0,-1 0 0,1 0 0,-1 0 0,1 1 0,-1-1 0,1 0 0,-1 1 0,0-1 0,2 4 1,3 6 84,0 0 1,-1 1 0,-1 0-1,0 0 1,-1 1 0,4 21 0,-5-25-28,2 23-32,-1 1 0,-2 0 0,-2 33 0,-1-8 239,3-58-261,-1 0-1,0 0 1,0 0 0,1 0-1,-1 1 1,0-1-1,0 0 1,1 0-1,-1 0 1,0 0 0,0 0-1,1 0 1,-1 0-1,0 0 1,0 0 0,1 0-1,-1 0 1,0 0-1,1 0 1,-1 0 0,0 0-1,1 0 1,-1 0-1,0 0 1,0 0-1,1 0 1,-1 0 0,0 0-1,0-1 1,1 1-1,-1 0 1,0 0 0,1 0-1,4-4 33,-1 0-1,1 0 1,-1-1-1,1 1 1,-1-1-1,0 0 1,-1 0-1,1 0 1,-1 0-1,3-7 1,0 1-26,31-56 73,37-58-177,-65 112 79,0 1 0,1 0 0,0 0 0,1 1 0,0 1 0,1 0 0,15-10 0,-25 19 8,0-1 0,0 1 0,1 0 0,-1 0 0,0 0 0,0 0 0,1 1 1,-1-1-1,0 0 0,1 1 0,-1 0 0,0-1 0,1 1 0,-1 0 0,1 0 0,-1 1 0,0-1 0,1 0 0,-1 1 0,4 0 0,-4 1 11,1-1 0,-1 1-1,0-1 1,1 1 0,-1 0-1,0 0 1,0 0 0,0 0-1,0 0 1,-1 0 0,1 1-1,0-1 1,-1 0 0,0 1-1,0-1 1,1 1 0,-1 2-1,6 15 120,-2 0-1,0 0 0,-1 1 0,1 24 0,-3 84 157,-2-86-288,-4 36-1269,4-77 1008,0-1-1,0 0 1,1 1-1,-1-1 1,0 0-1,0 1 1,1-1-1,-1 0 1,1 1 0,-1-1-1,1 0 1,-1 0-1,1 0 1,0 1-1,-1-1 1,1 0-1,0 0 1,0 0-1,0 0 1,0 0-1,0-1 1,0 1-1,0 0 1,0 0 0,0-1-1,1 1 1,1 0-1,-1 0-417,0 0 0,0-1 0,0 1 0,1-1 0,-1 0 0,0 0 0,1 0 0,-1 0 0,0 0 0,0 0 0,1-1 0,-1 1-1,0-1 1,5-1 0,-3 0-235,1-1 0,-1 0 0,0 1 0,1-1 1,3-5-1,20-19-2259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0:31.7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160 68 1824,'5'-10'14863,"-2"16"-14631,-1 0 0,0 0 0,-1 1 0,0-1-1,0 0 1,0 1 0,-1-1 0,0 9 0,1 7 108,1 140 655,-3-83-657,-7 162 414,6-176-639,-15 183 745,3-57-608,-3 17-25,12-164-82,2-15-119,0-1 0,-2 1 1,-11 33-1,14-56 44,0 1 0,1-1 0,0 0 1,-1 13-1,-3-14-112,2-1-564,11-2 289,55-2-203,-56 1 450,1-1 0,-1 0 1,11-2-1,-11 1 22,1 1 1,-1-1-1,11 2 0,30 3-255,89-6 0,-43-1 211,-22 2 85,58 2-163,-52 2 89,-33-2-107,48 7-1,-34 3 217,67 7-201,-2-4 39,-50-5 197,-14-3-40,104 15-31,-68-6-206,-25-5 368,-40-6-251,1-2 0,45-3 0,-24 0 113,35 1 25,164 4-94,-199 5 90,-11-2-230,-11-2 194,39 12-1,-39-9-10,36 5 0,144 15-68,94 20-144,-257-40 241,67 1 0,-57-5-88,386 7-329,-420-11 475,19-2-99,62-12 1,-77 10 38,11-2 40,86-11 18,200 5-116,-244 16 171,-3 1 64,50-2-456,56 0 432,-22-9-211,-140 5 57,29-6-1,2 1 3,-12 1-20,-26 2-125,25 0 1,300-1 426,-318 5-451,27 5-1,-2 0 173,-25-3-4,-1 1-1,1 1 0,20 7 0,-14-3 136,30 5 1,291 25-354,-298-38 223,-32-1-6,38 4 0,3 3 51,1-3 0,61-4 0,-62 0-201,96-13 292,-30 0-344,-58 7 257,75-17 0,19-9-53,-5-2 186,-26 4-14,-103 25-204,54-2 0,-80 7-6,-1 0 65,21-2 77,-15-5-38,-2 0 100,-4 7-145,-1-3 39,0 1 0,1 0 0,-1 0-1,1 0 1,-1 0 0,1 0-1,1-3 1,-1 3-61,0 0 0,-1 0 0,1 0 0,0 0 0,-1-1 0,1 1 0,-1-3 0,1-6 15,0 0 1,1 0-1,5-18 1,3-17 161,21-407 281,-31 448-466,3-47-56,4-64 18,-1 23 31,-3 33 0,2-48 59,3-20-182,-6 95 85,-2 20-17,1 0 0,0 0-1,1 0 1,6-21 0,5-27 23,-9 41 42,-2 4-91,-3 15 71,1 0 0,0 0 0,0 0 1,0 0-1,0 0 0,0 0 1,0 0-1,0 0 0,0 0 1,1 0-1,-1 0 0,0 0 1,1 0-1,-1 0 0,0 0 1,1 0-1,0-1 0,0 1 8,-1 1-1,0 0 0,0 0 1,0 0-1,0 0 0,0-1 1,0 1-1,0 0 0,0 0 1,0 0-1,0 0 0,0-1 1,0 1-1,-1 0 0,1 0 1,0 0-1,0 0 0,0 0 1,0-1-1,0 1 0,0 0 1,0 0-1,0 0 0,0 0 0,0 0 1,-1-1-1,1 1 0,0 0 1,0 0-1,0 0 0,0 0 1,0 0-1,-1 0 0,1 0 1,0 0-1,0 0 0,0 0 1,0 0-1,-1 0 0,1 0 1,0 0-1,0 0 0,-6-2-20,-8-1-2,0 1-1,-1 0 1,1 1 0,-1 1 0,0 0 0,-19 3 0,-27 4 6,-102 5-26,47-10 286,40 1-284,-114-11-1,-242-30 260,99 11-464,-58 4 376,317 20-213,38 1 90,-40 3 1,-219 4-106,89-3 285,4-2-180,-16-14 278,-176-6-256,-55 11 42,137 4 251,-117 16-146,247-5 15,-53-4-219,-87 4 412,147 1-393,81-9 227,30 0-112,-30 3-53,-152-5 122,47-12 14,-72-12-86,128 20 75,13-1 24,-55-6 160,-98-25 259,139 20-385,-185-20 412,283 37-664,11 1-413,0-1-1,-58-12 1,85 11-2035,8 2 820,12-4-601,-2 2 558,24-14-6604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0:47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1633 1888,'2'-1'116,"0"0"1,0 0-1,0 1 1,0-1-1,0 1 1,0 0-1,0-1 0,0 1 1,0 0-1,0 0 1,0 0-1,1 0 1,-1 1-1,0-1 0,4 2 1,11 0 628,-16-2-695,100-3 2772,-84 1-2538,-1 0 0,0-1 0,0 0 1,18-7-1,-6 1-62,0 2 0,0 2 0,1 0 0,30 0 0,-6-1 28,157-13 507,-152 16-547,-31 3-61,29-5-1,43-6 47,0 4 0,1 4 1,0 5-1,117 17 0,103-4 381,-18 7-586,-244-15 100,81 8 1,25-13 336,-89-3-305,-59 1-94,196-3 156,0-19-7,9-7-5,-132 18-114,184-17 470,257-7-16,-294 27-208,-87 2-122,-46 1-204,107-1 86,-145 6 226,105-15 1,2 3-114,-146 11-184,35-2-102,11-1 92,95 8 0,-5 12 123,-59-10 103,-61-5-242,57 1-31,83 5 229,75 16-218,-54-17 189,-64-5 11,53 0-142,-105-1 107,-13-2 38,-29 0-102,62 6-1,142 2 25,-153-7-42,-53 1 62,139-4 312,-56-3-191,-94 5-209,76-5 227,138-18 19,-222 22-98,-1-1-1,1-1 1,-1-1-1,41-16 1,126-49 125,-128 50-250,-21 7 99,79-39 1,-107 46-96,-1 0-1,-1-1 1,1 0 0,-1-1 0,-1 0 0,0-1-1,0 0 1,-1-1 0,0 0 0,10-16 0,2-13 69,-1 0 0,-3-1 0,15-52 0,27-95-90,-28 120-84,-20 41 61,-9 22 42,1-1 0,-1 1 0,0-1 0,0 0 0,-1 1 0,1-1-1,-1-8 1,0 11-45,-1 1 0,0-1-1,1 1 1,-1-1-1,1 1 1,0-1-1,0 1 1,1-3 0,-1 3 21,0-1 1,0 1 0,0 0 0,0 0 0,-1-1-1,1 1 1,0-5 0,0 5-44,0 1 1,0-1-1,0 0 0,0 1 0,0-1 1,0 0-1,1 1 0,-1 0 0,0-1 1,1 1-1,0 0 0,2-2 1,0 0-193,-4 2 226,1 1 0,-1 0-1,0-1 1,1 1 0,-1 0 0,0-1 0,1 1-1,-1 0 1,1-1 0,-1 1 0,0 0 0,1 0-1,-1 0 1,1-1 0,-1 1 0,1 0-1,-1 0 1,1 0 0,-1 0 0,1 0 0,-1 0-1,0 0 1,1 0 0,0 0 0,2 0-19,11-2-28,1 0-1,0 0 1,-1 2-1,26 1 1,-4 0 15,541-1 132,-367-10-244,-129 4 232,121-16-188,42-2 149,231-2-34,-20-1-107,-211 11-11,-41 5 18,12-1 145,-1-17-135,159-24 148,79-6 161,-207 34-530,-111 15 333,102-10-108,-17 3 97,78-4 41,-108 10-153,120 3 365,-134 5-326,111-10 174,92 6-257,-291 7 22,119-5 182,178-3 127,468 1-16,-355-1 27,180 3-149,-183-2 5,-113 2 315,143 2-587,146-6 400,-485 9-197,298 4-156,127 2 500,-375-7-182,-54-1-154,155 3-160,-27-4 299,-94-2-71,366-2 222,-259 5-83,-13 0 98,504 10 22,-604-4-299,-73-2 29,113-2-12,-177 1-91,159 6 97,92 0 28,-160-8-127,338 13 205,-222-1 58,76 1-20,35-2-369,-280-4 194,114 3 61,296 7 75,-105 0-110,-82 2 200,-127-5-125,-154-10-176,868 62-29,-651-42 122,-212-19-45,130-2-112,-98-3-40,187 1-420,-257-1 405,1-1-1,-1-1 0,0-1 0,31-10 1,-45 12-144,1 0 0,-1-1 0,1 1 0,6-5-1,-10 6 54,0 0 0,-1-1 0,1 1 0,0 0 0,-1-1 0,1 1-1,-1-1 1,0 0 0,0 1 0,1-1 0,-1 0 0,0 0-1,0 1 1,-1-1 0,1 0 0,0-3 0,1-21-5311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1:2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6 149 1984,'-5'-60'4565,"5"49"-3189,1 1 0,3-13 1,-2 13 1294,-1-1 1,1-12 746,-2 31-1994,7 649 1616,-2-369-2330,-4-154-424,-1-78-2364,-10-101-6871,7 22 6949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1:2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585 0 3488,'0'0'12293,"4"8"-10176,-5-4-1624,0 0 0,-1 0-1,1 0 1,-5 7 0,4-5-333,-6 8 190,0-1 0,-14 18 0,7-10-88,-19 26 155,-2-2-1,-46 45 1,-87 69 281,9-9-38,153-144-604,1 0 34,0-1 0,-8 13 0,13-17-58,0 0 0,0 1 0,0-1 0,1 1 0,-1-1 0,0 1 0,1 0 0,-1-1 0,1 1 0,-1 0 0,1-1 0,0 1-1,-1 0 1,1 0 0,0-1 0,0 1 0,1 0 0,-1 3 0,1-5-10,-1 1-1,0-1 0,0 1 1,1-1-1,-1 1 1,1-1-1,-1 1 0,0-1 1,1 1-1,-1-1 1,1 0-1,-1 1 1,1-1-1,-1 1 0,1-1 1,-1 0-1,1 0 1,0 1-1,-1-1 0,1 0 1,-1 0-1,1 0 1,0 0-1,-1 0 0,1 1 1,0-1-1,-1 0 1,2-1-1,21-1 484,-12 0-388,42-3 228,101-15-39,26-10-271,-82 15 90,-39 9-436,111 1 0,-125 5-267,-44 0-782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5:32.650"/>
    </inkml:context>
    <inkml:brush xml:id="br0">
      <inkml:brushProperty name="width" value="0.2" units="cm"/>
      <inkml:brushProperty name="height" value="0.4" units="cm"/>
      <inkml:brushProperty name="color" value="#969696"/>
      <inkml:brushProperty name="tip" value="rectangle"/>
      <inkml:brushProperty name="rasterOp" value="maskPen"/>
    </inkml:brush>
  </inkml:definitions>
  <inkml:trace contextRef="#ctx0" brushRef="#br0">88 21 2400,'-1'-13'2123,"1"12"-2127,0 1 58,0-1 0,-1 1 1,1 0-1,0-1 1,0 1-1,-1-1 0,1 1 1,0 0-1,-1-1 0,1 1 1,0 0-1,-1-1 0,1 1 1,0 0-1,-1 0 0,1-1 1,-8 0 1595,9 3-1607,9 12 112,15 18 0,0-1 420,-11-11-285,0 1 0,14 30-1,-27-47-243,1 1 0,-1-1-1,0 1 1,0-1 0,0 1-1,0-1 1,-1 1-1,0 0 1,0 6 0,-9 45 380,5-31-295,2-14-109,-1 1 1,0-1-1,0 1 1,-1-1-1,0 0 1,-1 0-1,0-1 1,-7 11-1,7-15-16,0-1 0,0 0 0,-7 5 0,1-1 93,0 0 14,-1-1 0,-1 1 1,0-2-1,-22 10 0,12-6 89,32-20 1752,10-8-2249,-15 15 151,-1-2 0,1 1 0,-1 0 0,1-1 0,-1 0 0,0 0 0,-1 0 0,1 0 1,-1 0-1,1 0 0,-1-1 0,0 1 0,1-7 0,0-3-888,0 0-1,-2 0 1,1-17-1,0-1-1062,3 3-369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1:2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927 7 3136,'-3'-1'688,"0"0"1,0 0-1,0 0 0,0 0 1,0 1-1,0-1 1,0 1-1,-5 0 0,-35 1 3260,18-1-2705,4 0-263,12-1-668,-1 1 0,1 0-1,-1 1 1,1 0 0,-1 0 0,-15 5 0,-77 23 1138,-45 16-358,104-34-855,0 1 0,-50 23 0,80-29-184,0 0 0,1 1 1,-1 1-1,2 0 0,-1 1 1,1 0-1,1 1 1,-1 0-1,2 0 0,-1 1 1,-7 13-1,4-2 115,1 0-1,1 1 1,-15 45 0,-13 78 567,36-137-674,-12 52 329,3 0 0,2 1 1,3 0-1,2 98 1,6-138-357,8 132 457,-4-113-300,17 71-1,-19-99-94,1 1-1,0-1 1,1 0-1,1 0 1,0-1-1,1 1 1,0-1-1,1-1 1,0 1-1,19 19 1,-10-16-25,0 0 1,1-1 0,0-1-1,1-1 1,1-1 0,40 17-1,-21-13 75,2-2 0,74 15-1,-102-25-107,0-1-1,0-1 0,0 0 1,0-1-1,0 0 0,0-1 1,1 0-1,-1-1 0,-1-1 1,24-7-1,92-43 14,-40 16 181,-41 19-286,-2-3 1,78-47 0,-109 57 47,0 0 0,0-1-1,-1 0 1,-1-1 0,0-1 0,0 0 0,-2 0 0,0-1 0,9-18-1,-1-3 1,-1-2 0,20-70 0,-23 56-21,12-93 0,-21 96 26,-2 0-1,-5-64 0,2 105 2,-20-213-160,16 192 79,-2 1 0,0 0 0,-2 0 0,-15-33 0,20 53 72,0 0 1,-1 1 0,0-1-1,0 1 1,-1 0 0,0 0-1,0 1 1,0-1 0,-1 1-1,0 1 1,0-1 0,-1 1-1,0 0 1,0 0 0,-10-5-1,-4 0-201,-1 1-1,1 0 1,-2 2-1,1 1 0,-39-7 1,38 10-88,-1 1 0,0 1 0,0 1 0,1 1 1,-45 7-1,52-5-597,1 1 1,0 1-1,0 0 1,0 1-1,0 0 1,1 1-1,0 1 1,1 0-1,0 1 1,-18 16-1,-2 5-4027,8 2 1642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1:32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644 2 1408,'0'0'13,"0"-1"-1,1 1 1,-1 0 0,0 0-1,0 0 1,0 0-1,1 0 1,-1 0 0,0-1-1,0 1 1,0 0 0,1 0-1,-1 0 1,0 0 0,0 0-1,0 0 1,1 0-1,-1 0 1,0 0 0,0 0-1,1 0 1,-1 0 0,0 0-1,8 5 7151,-38 9-4112,2-8-2676,1 1 1,0 2-1,0 0 1,1 2-1,0 1 1,1 1-1,0 1 1,-26 21-1,20-12-335,1 2-1,2 1 1,0 2-1,2 0 0,-31 44 1,36-39-12,0 1 1,-18 46-1,1-3 52,30-62-69,1 1 0,0 0 0,1 1-1,-6 28 1,10-35 47,1 0 0,0 1 0,0-1 1,1 0-1,0 0 0,0 1 0,1-1 0,1 0 0,3 12 0,-3-13 118,0-2-81,0 0 0,1-1 1,-1 1-1,1-1 1,4 7-1,-6-12-71,-1 0 0,1 0 0,0 0-1,-1 0 1,1 0 0,0 0 0,0 0 0,0 0 0,0-1 0,0 1 0,0 0 0,0-1-1,0 1 1,0 0 0,0-1 0,0 0 0,0 1 0,1-1 0,-1 0 0,0 1 0,0-1-1,0 0 1,1 0 0,-1 0 0,0 0 0,0 0 0,0 0 0,1 0 0,-1-1 0,0 1-1,0 0 1,0-1 0,0 1 0,0-1 0,0 1 0,2-2 0,10-6 203,-1 0 1,12-12 0,16-11 1,2 5-54,110-76 170,-134 87-349,0-1 0,-1-1 0,0 0 0,-1-1 0,23-35 0,-16 12 20,-2-1 0,-2-1 0,-2-1 0,-1 0 0,12-62 0,-24 83 44,1-25 0,4-21-308,-9 68 248,1 1-1,-1-1 1,0 1 0,0-1 0,0 1-1,0-1 1,0 1 0,0-1 0,0 1-1,0-1 1,0 1 0,0-1 0,0 1-1,0-1 1,0 1 0,0-1 0,0 0 0,0 1-1,-1-1 1,-5 4-226,-10 18 51,9-3 148,1 0 0,1 0 0,-5 29-1,6-28 25,-23 150 47,24-138-50,2 1 1,1-1-1,6 48 1,-6-73 56,1 0 0,1 0 0,-1 0 1,1 0-1,0-1 0,0 1 0,0-1 1,1 1-1,0-1 0,0 0 0,0 0 1,1 0-1,0 0 0,0-1 0,0 0 1,0 0-1,1 0 0,-1 0 0,1 0 0,0-1 1,0 0-1,1 0 0,-1 0 0,0-1 1,1 0-1,0 0 0,6 1 0,-1-1 106,1-1 0,-1 0-1,1-1 1,15-1-1,5-2-2206,-20 2 181,-9 0 1207,-1 1-1,1 0 0,-1 1 0,1-1 0,-1 0 0,1 1 0,-1-1 0,1 1 0,-1 0 0,1 0 0,-1 0 0,4 2 0,10 8-3134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1:34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 3904,'0'0'205,"-1"0"1,1 1 0,-1-1-1,1 1 1,-1-1-1,1 0 1,-1 1-1,1-1 1,0 1 0,-1-1-1,1 1 1,0-1-1,-1 1 1,1 0-1,0-1 1,0 1 0,0-1-1,-1 1 1,1-1-1,0 1 1,0 0 0,0 0-1,-3 21-639,2-16 913,-17 82 1430,6-37-1253,-47 176 966,40-159-934,19-66-653,0-1 0,0 0 0,0 0 0,-1 0 0,1 0 0,0 0 0,1 1 0,-1-1 0,0 0 0,0 0 0,0 0 1,1 0-1,-1 0 0,1 0 0,-1 1 0,1-1 0,-1 0 0,1 0 0,-1 0 0,1-1 0,0 1 0,0 0 0,-1 0 1,1 0-1,0 0 0,0-1 0,0 1 0,0 0 0,0-1 0,0 1 0,0-1 0,0 1 0,0-1 0,0 0 0,0 1 0,1-1 1,1 1-1,7 1 51,0-1 0,0 1 1,16-1-1,-11-1-15,6 2-89,0 0 1,-1 2-1,1 0 1,-1 1-1,0 1 1,27 12-1,-43-16 41,0 0 1,0 0-1,0 0 0,0 1 0,-1-1 0,1 1 1,-1 0-1,1 1 0,-1-1 0,0 0 0,-1 1 0,1-1 1,-1 1-1,1 0 0,-1 0 0,2 6 0,-2-5 73,0 1 0,-1-1 0,0 1 1,0 0-1,-1-1 0,1 1 0,-1 0 0,0-1 0,-1 1 0,0 0 0,-2 9 0,2-10 12,-1 0 1,0-1-1,0 0 0,0 1 1,-1-1-1,1 0 0,-1 0 1,0 0-1,0-1 1,-1 1-1,1-1 0,-1 1 1,1-1-1,-1 0 0,0-1 1,0 1-1,0-1 1,-1 0-1,-8 4 0,-7 1 38,0-1-1,-1-1 0,-25 4 0,41-9-88,-3 2-33,-43 7 196,-95 5 0,136-15-236,-1 1 0,-17-4 0,26 4-105,1-1 0,-1 1 1,1-1-1,-1 1 0,1-1 0,-1 1 1,1-1-1,0 0 0,-1 0 0,1 0 0,0 0 1,0 0-1,-1 0 0,1 0 0,0 0 0,0 0 1,0 0-1,0-1 0,0 1 0,1 0 0,-1-1 1,0 1-1,1-1 0,-1 1 0,0-3 1,0 1-287,1 0 0,0 0 0,-1 0 0,1 0 0,1 0 0,-1 0 1,0 0-1,1 0 0,-1 0 0,3-5 0,9-14-1811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1:34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10 155 4224,'-1'-2'302,"0"-1"0,-1 1 0,1 0 0,0-1 0,0 1 0,1-1 0,-1 1 0,0-1 1,1 1-1,-1-4 0,1 5-130,0-1 0,0 1 1,0 0-1,0 0 0,0 0 0,0-1 1,1 1-1,-1 0 0,0 0 0,1 0 1,-1 0-1,0-1 0,1 1 1,0 0-1,-1 0 0,1 0 0,-1 0 1,1 0-1,0 0 0,0 1 0,0-1 1,1-1-1,10-5 467,0 1 0,1 0 0,0 0 0,0 1 0,18-3 1,33-10-302,1 4 1,0 3 0,1 2-1,0 3 1,76 4-1,-129 2-370,0 2 0,-1-1 0,1 2 0,-1 0 0,0 0 0,0 1 0,21 9 0,-28-10-1706,-5-3 1589,1 0 0,-1 0 0,0 0 1,0 0-1,1 0 0,-1 0 0,0 0 0,0 0 0,1 1 0,-1-1 0,0 0 0,0 0 0,0 0 0,1 1 0,-1-1 0,0 0 0,0 0 1,0 0-1,1 1 0,-1-1 0,0 0 0,0 0 0,0 1 0,0-1 0,0 0 0,0 1 0,0-1 0,0 0 0,0 0 0,0 1 0,0-1 1,0 0-1,0 0 0,0 1 0,0-1 0,0 0 0,0 1 0,0-1 0,0 11-2416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1:35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5 5888,'-16'-5'5973,"34"5"-2554,4 0-2991,78 4 122,-88-3-508,-1 1-1,1 1 1,-1 0-1,0 0 1,0 1-1,18 9 1,-28-12-42,1 0-1,-1-1 1,1 1 0,0 0 0,-1-1-1,1 1 1,0-1 0,0 1 0,2-1 0,9-1-3006,-5 0 1113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1:36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9 4800,'-7'-7'1557,"5"5"-954,3 4-610,-1 0 0,0 0 0,0-1 0,0 1 0,0 0 0,-1 0 0,1-1 0,0 1 0,-1 0 0,1 0 0,-1-1 0,-1 3 0,1 0 23,-50 247 3121,30-132-2685,8-58 265,4 1-1,-3 84 1,14-125-155,-2-20-470,0-1 0,0 1 1,0-1-1,0 1 0,0-1 0,0 1 1,0-1-1,0 0 0,0 1 1,0-1-1,0 1 0,1-1 1,-1 1-1,0-1 0,0 0 1,0 1-1,1-1 0,-1 1 0,0-1 1,1 0-1,-1 1 0,0-1 1,0 0-1,1 0 0,-1 1 1,1-1-1,0 1 0,12-8 356,0 0 1,-1-1-1,1 0 0,-1-1 1,11-11-1,3-1-407,7-5-95,-1 0-1,-2-2 1,-1-2 0,-1 0 0,43-63-1,-60 75-14,-8 12-73,0 0-1,1 1 0,8-11 0,-12 16 121,0 0-1,0 0 0,0 0 1,0 0-1,0 0 0,0 0 1,1 0-1,-1-1 0,0 1 1,0 0-1,0 0 0,0 0 1,0 0-1,0 0 0,0 0 1,0 0-1,0-1 0,0 1 0,0 0 1,0 0-1,0 0 0,0 0 1,0 0-1,0-1 0,0 1 1,0 0-1,0 0 0,0 0 1,0 0-1,0 0 0,0-1 1,0 1-1,0 0 0,0 0 1,0 0-1,0 0 0,0 0 0,0 0 1,0-1-1,0 1 0,0 0 1,-1 0-1,1 0 0,0 0 1,0 0-1,0 0 0,0 0 1,-1 0-22,1-1 1,0 1-1,-1 0 1,1 0-1,0 0 0,-1 0 1,1 0-1,-1 0 1,1 0-1,0 0 1,-1 1-1,1-1 1,0 0-1,-1 0 1,1 0-1,0 0 1,-1 0-1,1 0 1,0 1-1,-1-1 1,1 0-1,0 0 1,-1 1-1,-4 5-179,0-1 1,0 1-1,1 1 0,-1-1 0,1 1 0,1-1 1,0 1-1,-4 10 0,4-3-55,0 0-1,1 0 1,1 0 0,1 0 0,1 27 0,2-8 875,1-1 0,10 39 1,13 39 852,-25-103-401,-2-10-1681,0-11-3001,4 6 1319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1:3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491 9 4576,'-16'-7'1450,"16"7"-1412,-1-1-1,1 1 0,-1 0 1,0 0-1,1 0 0,-1 0 0,1 0 1,-1 0-1,0 0 0,1 0 1,-1 0-1,1 0 0,-1 0 0,0 0 1,1 0-1,-1 1 0,1-1 0,-1 0 1,1 0-1,-1 1 0,0-1 1,-2 2 128,-15 2 261,-1 1 0,1 1 1,1 1-1,-23 11 0,-64 42 392,95-54-725,0 0 1,0 1-1,1 0 1,0 0-1,-13 16 1,19-20-43,0 0-1,0 0 1,1-1 0,-1 1 0,1 1-1,-1-1 1,1 0 0,0 0 0,0 0-1,0 5 1,1-6 16,0 0 1,0 0-1,0 0 0,0 0 0,1 0 0,-1 0 0,0 0 1,1 0-1,0 0 0,-1 0 0,1 0 0,0 0 1,0 0-1,0-1 0,0 1 0,1 0 0,-1-1 0,2 3 1,0-2 57,-1 0 0,1 0 0,-1 0 0,1-1 0,0 1 0,0-1 0,0 1 0,0-1 0,0 0 0,0 0 0,1-1 0,-1 1 0,0 0 0,0-1 0,1 0 0,-1 0 0,0 0 0,0 0 0,1-1 0,-1 1 0,5-2 0,5-1 229,0-1 0,0-1 0,23-11-1,-20 8-237,0-1 0,-1-1 0,-1 0 0,0-1-1,15-15 1,-20 17-66,-1 0 1,-1 0-1,1 0 0,-1-1 1,-1 0-1,0 0 0,-1-1 1,7-16-1,-17 37-1030,-2 2 804,0 0 0,1 0-1,-7 21 1,-28 219 149,10-46 132,-14-35 338,33-138-285,-1 0-1,-2-1 0,-19 31 0,29-55-31,0 0 0,0 0 0,-1-1 0,0 0 0,-13 11 0,16-15-65,-1-1 1,1 1-1,-1-1 1,1 0-1,-1 0 0,0-1 1,0 1-1,0-1 1,0 0-1,0 0 0,0 0 1,-1 0-1,1-1 1,0 0-1,-7 0 0,5 0-13,-1-1-1,1 0 0,0 0 1,0-1-1,-1 1 0,1-1 1,0-1-1,1 1 0,-1-1 1,0 0-1,1 0 0,0-1 1,-1 0-1,1 1 0,-4-6 1,2 2 80,0-1 0,0 1-1,1-1 1,0-1 0,1 1 0,-5-10 0,9 15-116,-1 0-1,2 1 1,-1-1-1,0 0 1,0 0 0,1 0-1,0 0 1,-1 1-1,1-1 1,0 0 0,1 0-1,-1 0 1,0 0-1,1 0 1,0 1 0,-1-1-1,1 0 1,0 1 0,0-1-1,1 0 1,-1 1-1,1-1 1,-1 1 0,1 0-1,0-1 1,2-2-1,4-2-8,0-1 0,1 1-1,0 1 1,0 0-1,0 0 1,1 1 0,-1 0-1,20-7 1,6 1-4,43-9 1,-73 19 8,239-42 459,-213 39-413,-11 1-1370,22 1 0,-32 3-2770,-1 6 1163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1:40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387 336 4384,'1'-1'181,"-1"-3"235,1-1 1,0 1 0,0 0 0,1 0-1,-1 0 1,1 0 0,2-5-1,-3 8-136,0-1-1,0 0 0,-1 0 1,1 0-1,-1 1 0,0-1 0,1 0 1,-1 0-1,0 0 0,0 0 1,0 0-1,0 1 0,-1-1 0,1 0 1,0 0-1,-1 0 0,1 0 1,-2-1-1,2 3-289,-1 0 1,1 0-1,-1 0 0,0 0 1,1 0-1,-1 1 0,1-1 1,-1 0-1,1 0 0,-1 1 1,1-1-1,-1 0 0,1 0 1,-1 1-1,1-1 0,-1 1 1,1 0-3,-22 23 291,1 2-1,1 0 1,-32 57 0,30-45 150,-59 95 496,52-90-639,-39 82-1,55-96-158,2 0 0,0 0 0,2 2 0,-6 36-1,7-15 146,-2 78 0,10-123-136,1 1-1,0 0 0,0-1 0,3 12 0,-4-16-62,1-1 0,0 1-1,0 0 1,0-1-1,1 1 1,-1-1 0,1 0-1,-1 1 1,1-1 0,0 0-1,0 0 1,-1 0-1,2 0 1,2 2 0,-4-3-41,0-1 1,-1 1-1,1-1 0,0 1 1,0-1-1,0 0 1,0 0-1,0 1 0,0-1 1,0 0-1,0 0 1,0 0-1,0 0 0,0 0 1,0 0-1,0 0 1,0-1-1,0 1 0,0 0 1,0-1-1,0 1 1,-1 0-1,1-1 1,0 1-1,0-1 0,0 1 1,0-1-1,0 0 1,3-2 14,-1 0 1,0-1 0,0 1 0,4-6 0,-4 4 21,17-23 300,28-55 1,-26 43-293,1-1-91,26-69 1,-45 98-116,-1 0 1,0 0-1,0 0 0,-1-1 0,-1 1 0,0-20 1,0 31 112,-1 1 1,1 0 0,0-1-1,-1 1 1,1 0-1,0 0 1,0-1 0,-1 1-1,1 0 1,0 0 0,-1 0-1,1 0 1,0 0-1,0 0 1,-1 0 0,1 1-1,0-1 1,-1 0-1,1 0 1,0 0 0,0 1-1,2 0-19,36 2 121,69-3 0,-50-1 46,-16 1-77,1-2-1,-1-2 1,0-2-1,54-14 0,-43 6 213,-31 9-380,-17 4-43,-5 3-82,-44 33-28,29-24 241,0 1 0,0 0 0,1 1 0,1 0 0,-17 22 0,16-16-12,-1 0 47,-22 38 1,34-50 16,-1 1 0,1-1 1,0 1-1,1-1 0,0 1 0,0 0 1,0 0-1,1 0 0,0 11 0,1-17 8,0 0 0,0 0 0,1 1 0,-1-1-1,0 0 1,1 0 0,0 0 0,0 2-1,0-3-13,-1 0-1,0-1 1,1 1-1,-1-1 0,0 1 1,1-1-1,-1 1 1,0-1-1,1 0 1,-1 1-1,1-1 0,-1 1 1,1-1-1,-1 0 1,1 1-1,-1-1 0,1 0 1,0 0-1,-1 1 1,1-1-1,-1 0 0,1 0 1,0 0-1,-1 0 1,1 0-1,-1 0 1,1 0-1,0 0 0,-1 0 1,1 0-1,-1 0 1,2 0-1,2-2 48,0 0 1,1 1-1,-1-2 1,0 1-1,-1 0 1,1-1-1,0 1 0,-1-1 1,1 0-1,-1 0 1,0-1-1,4-5 0,4-6 86,16-29-1,-18 29-64,66-111 146,-47 65-859,-28 61 609,0 0 0,0 0 0,0-1 1,0 1-1,0 0 0,0 0 0,1 0 0,-1 0 0,0 0 0,0 0 1,0-1-1,0 1 0,0 0 0,0 0 0,0 0 0,0 0 0,0-1 1,0 1-1,0 0 0,0 0 0,0 0 0,0 0 0,0-1 0,0 1 1,0 0-1,0 0 0,0 0 0,0 0 0,0-1 0,0 1 0,0 0 1,0 0-1,0 0 0,0 0 0,0-1 0,0 1 0,-1 0 0,1 0 1,0 0-1,0 0 0,0 0 0,0 0 0,0-1 0,-9 6-381,-11 12 123,15-11 242,0 0-1,1 0 0,0 0 1,0 0-1,1 0 0,0 1 0,0-1 1,0 1-1,1 0 0,0 0 1,-2 14-1,2-15 46,2 1 1,-1 0-1,1 0 1,0 0-1,0 0 1,1 0-1,0 0 1,0 0-1,1 0 1,-1-1-1,2 1 1,4 11-1,-5-15 14,-1-1 0,1 1 0,0-1 0,0 0 0,0 1-1,0-1 1,0 0 0,1 0 0,-1 0 0,1 0 0,-1-1 0,1 1-1,0-1 1,-1 0 0,1 1 0,0-1 0,0 0 0,0-1 0,0 1-1,0 0 1,0-1 0,0 0 0,0 0 0,0 1 0,0-2-1,5 0 1,3 0 99,0-2 1,0 1-1,0-2 0,0 1 0,17-10 0,100-54 177,-77 40-288,-24 11 18,0-1 0,-1-1 0,-1-1 1,40-40-1,-41 32-23,-2-1 0,0 0 1,-2-2-1,19-38 0,-17 30 2,71-116-29,42-73-139,-132 221 90,11-23-107,-13 28 149,-1 1-1,1-1 0,-1 0 0,0 0 1,0 1-1,1-1 0,-1 0 0,0 0 1,0 0-1,0 1 0,0-1 0,0 0 1,0 0-1,0 0 0,0 0 0,0 1 1,0-1-1,0 0 0,-1 0 0,1 1 1,0-1-1,-1 0 0,1 0 0,0 1 1,-1-1-1,1 0 0,-1 1 1,1-1-1,-1 0 0,0 0 9,1 1 0,-1 0 0,1 0 0,-1 0 1,1 0-1,-1 0 0,1-1 0,-1 1 0,1 0 0,-1 0 0,1 0 0,-1 0 0,1 0 1,-1 1-1,1-1 0,-1 0 0,1 0 0,-1 0 0,1 0 0,-1 0 0,1 1 0,-1-1 1,0 1-1,-5 1-37,0 1 0,1 0 1,-1 1-1,1-1 0,0 1 0,0 0 1,0 1-1,0-1 0,-4 7 0,-10 12-55,2 2-1,1 0 1,-26 53-1,-30 94 46,58-136 112,-3 9-109,3 1 0,-14 71 1,25-102 96,-3 26 91,6-38-77,0 0 0,0-1 0,0 1 0,0 0 0,1 0 0,-1-1 0,1 1 0,0 0 0,0-1 0,0 1-1,0-1 1,2 4 0,-3-5-22,1-1-1,-1 1 0,1-1 0,-1 1 0,1-1 0,-1 1 1,1-1-1,0 0 0,-1 1 0,1-1 0,-1 0 1,1 1-1,0-1 0,-1 0 0,1 0 0,0 1 0,-1-1 1,1 0-1,0 0 0,0 0 0,1 0 0,18-5 331,-12 1-292,-1 0 0,0 0 1,7-5-1,22-21 56,-1 0-1,35-41 1,54-75-97,-97 113-73,-11 13 12,143-185-54,-139 175-26,-1 0 0,-2-2 0,-1 0 0,-1-1 1,11-37-1,-24 62 43,-1 7 20,-1-1-1,1 0 1,-1 1-1,1-1 1,-1 0-1,0 0 1,1 0 0,-1 1-1,0-1 1,0 0-1,-1-3 1,1 5 46,0 0 0,0-1 0,0 1 0,0 0 0,0 0 0,0 0 1,0 0-1,0 0 0,0 0 0,0 0 0,-1 0 0,1-1 0,0 1 0,0 0 1,0 0-1,0 0 0,0 0 0,0 0 0,0 0 0,0 0 0,0 0 1,-1 0-1,1 0 0,0 0 0,0 0 0,0 0 0,0 0 0,0 0 0,0 0 1,0 0-1,-1 0 0,1 0 0,0 0 0,0 0 0,0 0 0,0 0 0,0 0 1,0 0-1,0 0 0,-1 0 0,1 0 0,0 0 0,0 0 0,0 0 0,0 0 1,0 1-1,0-1 0,0 0 0,0 0 0,0 0 0,0 0 0,-1 0 0,1 0 1,0 0-1,0 0 0,0 0 0,0 1 0,-8 3-64,-1 1-1,1 0 1,0 0 0,-9 9-1,-7 7-10,1 2 0,1 0-1,-37 52 1,30-33 3,-41 85 1,51-87 93,-22 70 1,35-89 22,1 0-1,1 0 0,1 1 1,1-1-1,0 31 1,3-45-65,-1 0 0,1 0 0,1 0 0,-1 0 0,1-1 0,0 1 1,1-1-1,0 1 0,0-1 0,0 0 0,1 0 0,-1 0 0,1-1 0,1 1 0,-1-1 1,1 0-1,0 0 0,0-1 0,1 1 0,-1-1 0,1 0 0,0-1 0,0 1 0,0-1 1,0 0-1,8 2 0,4 2-1309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1:42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229 540 2976,'0'0'971,"10"-5"4586,-7-14-1685,-6 18-3756,0-1 0,0 1 0,0-1 0,0 1 0,-1 0 0,1 0 0,0 0 0,-1 0 0,1 1 1,-1 0-1,1-1 0,-5 2 0,-3 2-102,0 1-1,-1 0 1,1 0 0,0 2 0,1-1-1,-1 1 1,1 1 0,1 0 0,-1 0-1,1 1 1,0 0 0,1 1 0,0 0-1,0 0 1,1 1 0,0 0 0,1 0-1,-6 13 1,9-17-1,1 0-1,0 0 0,0 0 1,0 0-1,1 0 1,0 0-1,0 1 0,1-1 1,-1 0-1,2 1 1,-1-1-1,2 8 0,-1-9 66,0 0-1,1 0 1,0 0-1,0 0 1,0 0-1,1 0 0,-1-1 1,1 1-1,0-1 1,1 0-1,-1 0 1,1 0-1,-1 0 0,9 6 1,-7-7 16,0 1 0,0-1 0,1 0 1,-1 0-1,1 0 0,0-1 0,-1 0 0,1 0 0,0-1 1,0 1-1,9 0 0,-11-2-44,-1 0 0,0 0 0,1-1 0,-1 1 0,0-1 0,0 1 0,0-1 0,0 0 0,0 0 0,0-1 0,0 1 0,0-1 0,0 1 0,0-1 0,0 0 0,-1 0 0,1 0 0,-1 0 0,0-1 0,0 1 0,1-1 0,-1 1 0,2-6 0,2-3 39,0 0 0,-1 0 0,-1-1 0,0 1 0,0-1 0,-1 0-1,1-14 1,-1 6-45,-2 0-1,0 0 1,-3-30 0,1 45-108,1 0 1,-1 0-1,0 0 0,0 1 1,-1-1-1,1 1 1,-1-1-1,0 1 0,0-1 1,-1 1-1,1 0 1,-1 0-1,-6-7 1,6 8-10,-1 0 0,1 1 0,-1-1 0,1 1 1,-1 0-1,0 0 0,1 0 0,-1 0 0,0 1 0,0 0 1,0-1-1,-1 2 0,1-1 0,0 0 0,0 1 1,-6 0-1,9 0 67,0 0 0,1-1-1,-1 1 1,1 0 0,-1 0 0,0 0 0,1 0 0,-1 1 0,0-1 0,1 0 0,-1 0-1,1 0 1,-1 0 0,0 1 0,1-1 0,-1 0 0,1 0 0,-1 1 0,1-1-1,-1 1 1,1-1 0,-1 0 0,1 1 0,-1-1 0,1 1 0,0-1 0,-1 1 0,1-1-1,-1 1 1,1-1 0,0 1 0,0 0 0,-1-1 0,1 1 0,0-1 0,0 1-1,0 0 1,0-1 0,0 1 0,0 0 0,0-1 0,0 1 0,0 0 0,0 0 0,0 1 9,1-1-1,-1 1 1,1-1 0,0 1 0,-1-1 0,1 0 0,0 1 0,0-1 0,0 0 0,0 1 0,0-1 0,0 0 0,0 0 0,0 0 0,0 0 0,1 0 0,-1 0 0,2 1 0,3 0 91,-1 0 0,1-1 0,-1 1 0,1-1 0,0 0 1,0 0-1,0-1 0,0 0 0,-1 0 0,1 0 0,0-1 0,0 1 0,0-1 0,-1-1 0,1 1 0,10-5 0,6-4 92,1-1 0,36-25 0,-41 24-188,129-100 434,-114 83-416,-2-2 0,-1-1 0,-1-1 0,-2-2 0,-1-1 0,40-76 0,-44 73-256,-16 32-148,-4 10 119,-6 15-19,2-12 225,-5 21-67,-1-1 0,-16 36 0,-30 49 40,-70 156-97,-20 130 288,120-333-129,-85 233 734,107-289-703,-6 16 153,-14 28-1,20-47-78,0 0 1,-1 0-1,0 0 1,0 0-1,-1-1 0,1 0 1,-1 1-1,0-1 0,0-1 1,0 1-1,-8 5 0,11-9-55,0 1-1,0 0 0,-1-1 0,1 1 1,0-1-1,0 1 0,-1-1 0,1 0 0,0 0 1,0 1-1,-1-1 0,1 0 0,0 0 1,-1 0-1,1 0 0,0-1 0,-1 1 0,1 0 1,0-1-1,-1 1 0,1 0 0,0-1 1,0 1-1,0-1 0,0 0 0,-1 1 0,1-1 1,0 0-1,0 0 0,0 0 0,0 0 1,0 0-1,1 0 0,-1 0 0,0 0 0,0 0 1,0-2-1,-1-1 24,-1-1 0,2 1 1,-1 0-1,1-1 0,-1 0 0,1 1 0,0-1 1,1 0-1,-1-7 0,1 4 5,1 0 1,0 0-1,0 0 1,0 0-1,1 1 1,1-1-1,-1 1 0,1-1 1,0 1-1,6-10 1,-2 7-6,0 0-1,1 0 1,0 0 0,0 1 0,1 0 0,11-8 0,1 2-24,1 0 1,1 1-1,0 1 0,1 2 1,43-16-1,130-30-12,-27 10-103,-137 38 51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1:4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463 638 3328,'1'-8'1948,"0"7"-1836,-1 1-1,0-1 1,0 1-1,0-1 1,0 1-1,0-1 1,1 1-1,-1-1 1,0 1-1,0-1 1,0 1-1,0-1 1,0 1-1,-1-1 1,1 1-1,0-1 1,0 1-1,0-1 0,0 1 1,0-1-1,-1 1 1,1 0-1,0-1 1,0 1-1,-1-1 1,1 1-1,0 0 1,-1-1-1,1 1 1,-1-1-1,1 1 1,0 0-1,-1 0 1,1-1-1,-1 1 1,1 0-1,-1 0 1,1-1-1,0 1 1,-1 0-1,1 0 1,-1 0-1,1 0 1,-2 0-1,-6-3 116,-1 1 0,0 0 1,0 0-1,0 1 0,0 0 0,0 1 0,-16 1 0,3 1-132,0 2 0,-25 6-1,32-5-41,1-1 0,-1 2 0,1 0 0,0 1 0,1 0-1,-1 1 1,1 0 0,1 1 0,0 1 0,0 0 0,1 0-1,0 1 1,1 1 0,0 0 0,1 0 0,0 1 0,1 0 0,0 1-1,1-1 1,1 1 0,-5 18 0,7-22-16,-3 12 103,-7 45 0,13-61-56,0 0 1,1 1 0,0-1 0,0 0-1,0 0 1,1 1 0,0-1 0,0 0-1,1 0 1,-1 0 0,1 0 0,4 7 0,-5-11-44,-1-1 0,1 1 0,0-1 0,0 1 0,0-1 1,1 0-1,-1 0 0,0 1 0,0-1 0,1 0 0,-1 0 1,0 0-1,1-1 0,-1 1 0,1 0 0,-1 0 0,1-1 1,0 1-1,-1-1 0,1 1 0,0-1 0,-1 0 0,1 0 1,0 0-1,-1 0 0,1 0 0,0 0 0,-1 0 0,1 0 0,3-2 1,1 1 91,-1-1 1,1-1 0,0 1 0,-1-1 0,1 0 0,-1 0-1,7-6 1,11-10 121,-1-1-1,22-25 0,8-8-78,130-121 272,-162 154-436,-1-1 0,-1-1 0,-1 0 1,-1-2-1,-1 0 0,18-39 0,-6 1-211,-4-2 1,-2 0-1,24-134 0,-44 192 90,1-1 0,-1 0-1,-1 0 1,1 0 0,-1 0-1,-1 1 1,1-1 0,-1 0-1,-3-11 1,4 17 81,0 1-1,0-1 1,-1 0-1,1 0 1,-1 0-1,1 0 0,-1 1 1,1-1-1,-1 0 1,1 1-1,-1-1 1,1 0-1,-1 1 1,0-1-1,0 0 1,1 1-1,-1-1 1,0 1-1,0 0 1,1-1-1,-1 1 1,0 0-1,0-1 1,0 1-1,0 0 1,0 0-1,1 0 1,-1 0-1,0 0 0,0 0 1,0 0-1,0 0 1,0 0-1,0 0 1,0 0-1,0 0 1,1 1-1,-1-1 1,0 0-1,0 1 1,0-1-1,1 1 1,-1-1-1,0 1 1,-1 0-1,-3 3-38,-1 0 0,1 0 0,0 1-1,-7 9 1,-3 5 17,1 1 0,1 1 0,1 0 0,-16 37 0,13-27 39,-5 11 46,2 1 0,-16 57 0,29-85-8,2-1-1,0 1 1,1 0 0,1 0 0,0 0 0,0 0-1,2 0 1,0 0 0,1 0 0,0 0 0,6 19 0,-4-24 77,0-1-1,0 0 1,1 0 0,0 0 0,1 0 0,0-1 0,0 0 0,1 0 0,0 0 0,0-1 0,1 0 0,14 9 0,-16-12 0,-1 0-1,1-1 0,0 1 1,0-2-1,1 1 0,-1-1 1,1 0-1,-1 0 0,1 0 1,-1-1-1,1 0 0,0-1 1,0 1-1,0-1 0,-1-1 1,1 1-1,0-1 0,0 0 1,12-4-1,-6-1-41,0-1 1,0 1-1,0-2 1,-1 0-1,0 0 0,-1-1 1,0-1-1,11-11 1,-13 11-34,0 0 0,-1 0 1,0-1-1,0-1 1,-1 1-1,-1-1 1,0 0-1,8-25 1,-13 34-65,-1 1 0,1-1 1,-1 0-1,0 1 0,0-1 0,0 0 1,0 1-1,0-1 0,-1 0 0,1 0 1,-1 1-1,-1-6 0,2 8 16,-1-1 0,1 0 0,-1 0 0,1 0-1,-1 1 1,1-1 0,-1 0 0,1 0 0,-1 1-1,1-1 1,-1 1 0,0-1 0,0 0 0,1 1-1,-1-1 1,0 1 0,0 0 0,0-1 0,1 1-1,-1-1 1,0 1 0,0 0 0,0 0 0,0 0-1,0-1 1,0 1 0,1 0 0,-1 0 0,0 0-1,0 0 1,0 1 0,0-1 0,0 0 0,0 0 0,0 0-1,1 1 1,-1-1 0,-1 1 0,-7 4-83,0 0 1,1 1 0,-1 0-1,2 1 1,-10 8 0,3-3 101,6-4-24,0-1 1,0 1-1,1 1 0,0-1 1,1 1-1,-1 0 0,2 1 1,-7 11-1,11-17 61,-1 0 0,1-1 0,0 1 0,0 0 0,0 0 0,1 0 0,-1 0 0,1 0-1,0 0 1,0 0 0,0 0 0,0 0 0,1 0 0,0 0 0,0 0 0,0-1 0,0 1 0,0 0 0,1 0-1,0-1 1,0 1 0,0-1 0,0 0 0,0 1 0,1-1 0,3 3 0,-5-4 26,1 0 1,0-1-1,0 1 0,0-1 1,0 1-1,1-1 1,-1 0-1,0 1 0,0-1 1,1-1-1,-1 1 0,1 0 1,-1 0-1,1-1 1,-1 0-1,1 1 0,-1-1 1,1 0-1,0 0 1,-1 0-1,6-2 0,1 0 61,1-1 0,-1 0 0,1-1-1,10-6 1,-8 5-105,88-42 176,198-100-97,-288 140-131,22-10-217,-30 16 218,0 0 0,0 1 1,0-1-1,0 0 1,0 1-1,0 0 1,0-1-1,0 1 1,0 0-1,0 0 0,0 0 1,0 0-1,4 1 1,-6-1 23,1 0 1,-1 1-1,1-1 1,0 0-1,-1 1 0,1-1 1,-1 0-1,1 1 1,-1-1-1,1 0 1,-1 1-1,1-1 1,-1 1-1,1-1 0,-1 1 1,0-1-1,1 1 1,-1-1-1,0 1 1,1 0-1,-1-1 1,0 1-1,0 0 1,1 1-8,-1 0 1,0 0 0,0 0 0,0-1-1,0 1 1,0 0 0,-1 0-1,0 2 1,-2 5-17,0-1 0,-8 14 1,10-20 32,-75 137 110,67-123-64,5-8 35,0-1 1,1 1-1,-1-1 1,1 1-1,-2 11 1,6-11 756,3-7-480,7-9-216,-8 5-21,165-149 172,-96 83-377,-60 56 46,-10 11-15,0-1 0,-1 1 0,1 0 0,0 0 0,0 0 0,1 0 0,-1 0 1,0 1-1,0-1 0,1 1 0,-1-1 0,1 1 0,0 0 0,2-1 0,-4 2 38,-1 0 1,0 0-1,1 0 1,-1 0-1,0 0 1,1 1-1,-1-1 1,1 0-1,-1 0 0,0 0 1,1 0-1,-1 1 1,0-1-1,1 0 1,-1 0-1,0 1 1,0-1-1,1 0 0,-1 1 1,0-1-1,0 0 1,1 1-1,-1-1 1,0 0-1,0 1 0,0-1 1,0 0-1,0 1 1,1 0-1,0 10-77,-1-11 88,-1 9-86,0 0 0,0-1 0,-5 16 0,-3 13-83,8-25 159,0-5 63,0-1 0,0 1 1,1 0-1,0 0 1,0 0-1,0 0 0,1 0 1,0 0-1,4 11 0,-5-18-34,0 1 0,0-1 1,1 1-1,-1-1 0,0 0 0,1 1 0,-1-1 0,0 1 0,1-1 0,-1 0 0,1 1 0,-1-1 0,0 0 0,1 0 0,-1 1 0,1-1 0,-1 0 0,1 0 0,-1 0 0,1 0 1,-1 1-1,1-1 0,0 0 0,0 0 0,17-3 301,17-11 42,-32 13-339,162-83 469,-139 70-502,0-1 0,-2-1-1,0-1 1,-1-1 0,0-1-1,-2-1 1,0-1 0,-2 0 0,0-2-1,-1-1 1,-1 0 0,18-36-1,-34 58-23,0-1 0,0 1 0,1 0 0,-1-1 0,1 1 0,-1 0 0,1 0 0,0 0 0,0 0 0,0 0 0,3-2 0,-5 4 25,0 0 0,0 0 0,1 0-1,-1-1 1,0 1 0,0 0 0,0 0 0,0 0-1,0 0 1,1 0 0,-1 0 0,0-1 0,0 1-1,0 0 1,1 0 0,-1 0 0,0 0-1,0 0 1,0 0 0,1 0 0,-1 0 0,0 0-1,0 0 1,0 0 0,1 0 0,-1 0-1,0 0 1,0 0 0,0 0 0,0 0 0,1 0-1,-1 0 1,0 0 0,0 1 0,0-1 0,1 0-1,-1 0 1,0 0 0,0 0 0,0 0-1,0 0 1,0 1 0,1-1 0,-1 0 0,0 0-1,0 0 1,0 0 0,0 1 0,0-1 0,0 0-1,0 0 1,0 0 0,0 1 0,1-1-1,-1 0 1,0 0 0,0 1 0,-1 14-211,0-9 134,-6 47-10,-19 76 0,19-96 70,-26 94 28,30-113 22,3-9 59,-1-1 0,0 1 0,0-1 0,-1 1 0,1-1 0,-1 0 0,0 1 0,0-1 0,-5 6 0,6-10-59,1 1-1,-1-1 1,0 0-1,0 1 1,0-1-1,0 0 1,0 0-1,1 0 1,-1 0-1,0 0 1,0 0-1,0 0 1,0 0-1,0 0 1,0 0-1,0 0 1,0 0-1,1-1 1,-1 1-1,0 0 1,0-1-1,0 1 1,0-1-1,1 1 1,-1-1-1,0 1 1,1-1-1,-2 0 1,-25-23 242,16 14-288,-42-33-200,51 41 191,0 1-1,1 0 1,-1 0-1,0-1 0,0 2 1,0-1-1,0 0 1,1 0-1,-4 0 0,4 1 23,1-1 1,-1 1-1,0 0 0,1 0 0,-1 0 0,1 0 0,-1 0 0,0 0 1,1 0-1,-1 1 0,1-1 0,-1 0 0,1 0 0,-1 0 0,0 0 1,1 1-1,-1-1 0,1 0 0,-1 1 0,1-1 0,0 0 0,-1 1 1,1-1-1,-1 1 0,1-1 0,-1 0 0,1 2 0,0-2 9,0 1 0,0-1 0,0 1 0,0-1 0,1 1 0,-1-1 0,0 1 0,0-1 0,1 1 0,-1-1 0,0 1 0,1-1 0,-1 1 0,0-1 0,1 0 0,-1 1 0,1-1 0,-1 0 0,1 1 0,-1-1 0,0 0 0,1 0 0,0 1 0,-1-1 0,1 0 0,-1 0 0,1 0 0,2 2 5,4 3 23,0-1 0,1 0 0,-1 0 0,1 0 0,0-1 0,0 0 1,0-1-1,12 2 0,-6-2 27,1-1 1,-1-1 0,0-1 0,0 0 0,1 0-1,-1-1 1,0-1 0,0-1 0,-1 0-1,1-1 1,18-9 0,82-53 1,-3 0-126,-110 67 41,-1 0-1,0-1 1,1 1-1,-1 0 1,1 0-1,-1 0 1,1-1 0,-1 1-1,1 0 1,-1 0-1,0 0 1,1 0-1,-1 0 1,1 0-1,-1 0 1,1 0 0,-1 0-1,1 0 1,-1 0-1,1 0 1,0 0-1,-2 8-339,-15 15 167,14-20 198,-4 6 10,1 0 1,0 0-1,0 0 0,1 0 1,0 1-1,1 0 0,0-1 1,-2 13-1,5-22 13,0 1 0,0 0 0,0 0 0,-1-1 0,1 1 0,0 0 0,0 0-1,0-1 1,0 1 0,1 0 0,-1 0 0,0-1 0,0 1 0,0 0 0,1 0 0,-1-1 0,0 1 0,1 0 0,-1-1 0,0 1 0,1 0 0,-1-1-1,1 1 1,-1-1 0,1 1 0,-1-1 0,2 2 0,0-2 15,-1 1-1,1 0 1,0 0-1,0-1 1,0 1-1,-1-1 1,1 0-1,0 0 1,0 1-1,4-1 1,3-1 80,1 0 0,-1-1 0,13-3 0,148-54 404,-154 53-499,1-2 0,-2 0 0,1-1 0,-1-1 0,0 0 0,-1-1 0,0-1 0,-1 0-1,0-1 1,-1 0 0,0-1 0,-1 0 0,17-29 0,85-198-17,-88 183-167,-14 34 84,1-2 22,16-53-1,-28 76 0,1 0 0,-1 0 1,1 0-1,-1-1 0,-1-5 0,1 9 42,0 0 0,0-1 0,0 1 0,0-1 0,0 1 0,0 0 0,0-1 0,0 1 0,0-1 0,-1 1 0,1 0 0,0-1 0,0 1 0,-1 0 0,1-1 0,0 1 0,0 0 0,-1 0 0,1-1 0,0 1 0,-1-1 0,0 1 5,1 0-1,-1 0 1,0 0-1,1 0 0,-1 0 1,1 1-1,-1-1 1,1 0-1,-1 0 1,1 0-1,-1 0 1,0 1-1,1-1 1,-1 0-1,1 0 1,-1 1-1,1-1 1,0 0-1,-1 1 1,0 0-1,-3 3-7,0 0 0,0 0-1,0 1 1,1-1 0,0 1 0,-5 8 0,-15 37-170,5 0 102,-20 91-1,5 56 38,30-169 113,2 0 0,0 0 0,2 0 0,1 0 1,1 0-1,10 36 0,-4-38 354,-8-25-377,-1 0 0,1 1 0,-1-1-1,1 0 1,0 0 0,0 0 0,-1 0 0,1 0 0,0 0 0,0 0 0,0-1-1,0 1 1,0 0 0,0 0 0,0-1 0,0 1 0,1-1 0,0 1 0,1-1 4,0 0 1,-1 0 0,1 0 0,0 0-1,0-1 1,-1 1 0,1-1-1,0 0 1,-1 0 0,1 0 0,-1 0-1,5-3 1,31-22 231,-16 10-192,151-79-3,-168 92-71,45-20-327,-52 28 226,0-1 0,0 1-1,0-1 1,0 0 0,-4 6 0,-6 8 98,-4 5 71,2 2 0,-17 36 0,27-45 178,4-16-232,0 1 1,0-1-1,0 1 0,-1-1 1,1 0-1,0 1 1,0-1-1,0 1 1,0-1-1,0 0 0,0 1 1,0-1-1,0 1 1,0-1-1,0 0 1,0 1-1,1-1 0,-1 1 1,0-1-1,0 0 1,0 1-1,0-1 1,1 0-1,-1 1 0,0-1 1,0 0-1,1 1 1,-1-1-1,0 0 1,0 1-1,1-1 0,-1 0 1,1 1-1,26-11 790,59-26-497,-62 25-344,-1 1-1,2 1 0,49-11 1,-73 19 1,1 1-1,-1 0 1,1 0 0,-1 0-1,0 0 1,1 0 0,-1 0 0,1 0-1,-1 0 1,1 1 0,-1-1-1,0 0 1,1 1 0,-1-1 0,2 2-1,-2-2 12,0 1-1,-1 0 0,1-1 0,0 1 1,-1 0-1,1 0 0,-1-1 0,1 1 1,-1 0-1,1 0 0,-1 0 1,0 0-1,1-1 0,-1 1 0,0 0 1,0 0-1,1 2 0,-1 2-18,0 1 0,-1-1 0,0 1 0,0-1 0,0 1 0,-2 5 0,2-6 46,-9 29-78,-25 55-1,17-53 68,-1 0-1,-1-2 1,-39 50-1,-84 84 129,89-109-2,47-50-107,-3 3 48,0-1 0,-1 0 1,0 0-1,-1-1 0,0 0 0,0-1 1,-15 8-1,20-13 6,-1 0 1,1-1-1,-1 0 1,0 0-1,-11 2 1,15-5-48,1 1 0,0-1 0,0 0 1,0 0-1,0 0 0,0-1 0,0 1 0,0-1 0,0 0 1,0 1-1,0-1 0,0-1 0,0 1 0,0 0 0,1-1 1,-1 1-1,-4-4 0,3 1 41,-1 0 0,1 0 0,0 0 0,1 0 0,-1-1 0,1 1 0,0-1 0,-5-9 0,6 11-60,1 1 1,1-1-1,-1 1 0,0-1 1,0 0-1,1 1 1,0-1-1,-1 0 0,1 0 1,0 1-1,0-1 1,1 0-1,-1 1 1,0-1-1,1 0 0,0 1 1,-1-1-1,1 1 1,0-1-1,2-2 1,4-5-55,0 0 1,1 0 0,0 1 0,0 0 0,1 0 0,0 1-1,1 0 1,0 1 0,0 0 0,0 0 0,1 1 0,15-6 0,16-4 171,1 1 1,45-9 0,-61 17-77,-26 7-47,249-55-838,-243 55 647,27-7-2640,-32 6 2084,1 1 0,-1-1 1,0 0-1,0 0 0,0 0 0,-1 0 0,4-2 0,4-2-1663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5:56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13 132 1312,'0'-1'22,"0"1"0,0-1-1,0 1 1,1-1 0,-1 0 0,0 1-1,0-1 1,0 0 0,1 1 0,-1-1 0,0 1-1,0-1 1,1 1 0,-1-1 0,1 0 0,-1 1-1,0 0 1,1-1 0,-1 1 0,1-1-1,-1 1 1,1-1 0,-1 1 0,1 0 0,0-1-1,-1 1 1,1 0 0,8-6 845,-2 2 1238,-6 4-1947,-1 0 0,0 0 0,1 0 1,-1 0-1,0 0 0,0 0 0,1 0 0,-1 0 0,0 0 1,1 0-1,-1-1 0,0 1 0,0 0 0,1 0 1,-1 0-1,0 0 0,0-1 0,0 1 0,1 0 0,-1 0 1,0-1-1,0 1 0,0 0 0,0 0 0,1-1 0,-1 1 1,0 0-1,0 0 0,0-1 0,0 1 0,0 0 1,0-1-1,0 1 0,0 0 0,0-1 0,0 1 0,0 0 1,0 0-1,0-1 0,0 0 146,0 1-150,0-1 0,0 1 0,0-1 0,0 1 0,0-1 0,0 1 0,-1-1 1,1 1-1,0-1 0,0 1 0,0-1 0,-1 1 0,1 0 0,0-1 0,-1 1 0,1-1 0,-1 1 0,-11-3 44,8 2-887,11 4 471,3 3 270,-6-4-36,-1-1-1,1 1 1,-1 0-1,1-1 1,0 0-1,0 0 0,6 1 1878,-11-4-1819,0 0-1,0 0 1,0-1-1,0 2 1,-1-1-1,1 0 1,-1 0 0,1 0-1,-1 0 1,1 1-1,-1-1 1,0 1-1,0 0 1,-3-2-1,-7-7 589,11 9-692,1 0-1,-1 1 1,0-1-1,0 1 0,0-1 1,0 1-1,-1 0 0,1-1 1,0 1-1,0 0 0,0 0 1,0-1-1,0 1 0,0 0 1,0 0-1,0 0 0,-2 1 1,-1-1-538,5 21-328,0-20 906,-1 1 1,1-1 0,0 1 0,-1-1 0,1 1 0,0-1 0,0 0 0,0 1 0,0-1 0,0 0 0,0 0 0,0 0 0,0 0 0,1 0 0,-1 0 0,0 0 0,1 0 0,-1 0 0,3 1 0,-2-2 42,1 1 0,-1-1 0,1 1 0,-1-1 0,1 0 0,0 0-1,-1 0 1,1 0 0,-1 0 0,1-1 0,3 0 0,0-1 58,0 0 0,0-1 0,-1 1-1,1-1 1,-1 0 0,1-1 0,-1 1 0,0-1-1,9-8 1,-11 8-15,0 1 0,0-1 1,-1 0-1,1 0 0,-1 0 0,3-6 0,-4 9-88,-1 0 0,1 0 0,-1 0-1,0 0 1,1 0 0,-1 0 0,0 0 0,0 0-1,0 0 1,0 0 0,0 0 0,0 0 0,0 0 0,0 0-1,0 0 1,-1 0 0,1 0 0,0 0 0,-1 0 0,1 0-1,-1 0 1,1 0 0,-1 0 0,1 0 0,-1 0 0,0 0-1,1 1 1,-1-1 0,0 0 0,1 1 0,-1-1-1,0 0 1,0 1 0,0-1 0,-1 0 0,-4-2 20,6 3-48,-1-1-1,1 1 1,-1 0 0,1-1 0,-1 1 0,1 0-1,-1 0 1,0-1 0,1 1 0,-1 0-1,1 0 1,-1 0 0,0 0 0,1 0-1,-1 0 1,0 0 0,1 0 0,-1 0-1,1 0 1,-1 0 0,0 1 0,0-1-1,-10 2-182,10-2 174,0 0 0,0 0 0,0 0-1,0 0 1,0 1 0,0-1 0,0 0 0,0 1 0,0-1-1,0 0 1,0 1 0,0-1 0,0 1 0,1 0-1,-1-1 1,0 1 0,0 0 0,0-1 0,1 1-1,-1 0 1,0 0 0,0 1 0,0 0 12,-1-1 1,1 1-1,0-1 1,0 1-1,0-1 0,0 1 1,1 0-1,-1 0 1,0-1-1,1 1 1,-1 0-1,1 0 0,-1 0 1,1 0-1,0 0 1,0-1-1,0 1 1,0 0-1,0 0 0,0 0 1,1 0-1,-1 0 1,1 0-1,-1-1 1,1 1-1,0 0 0,2 4 2027,-14-11-1827,1 0-1,-1 1 0,-11-3 1,15 5-1943,0 1 0,0 0 1,-11 0-1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1:4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16 7552,'-21'-15'4010,"28"17"-3540,1-1 0,-1 1 0,0-1 0,13 0 0,-5 1-68,262 21 1843,37-4-1851,-122-10-169,-105-5-2571,-59-4 890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1:47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45 7456,'-32'-45'3392,"24"45"-2944,3 0-320,5 5-160,5-2 384,8 2-192,10-1-1984,9-1 992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1:5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1193 4800,'4'-7'5041,"6"-11"670,-2-1-4266,0 1 1,11-19-1,0 1-518,32-70 460,-15 29-776,67-106-1,-65 128-298,66-70 0,-43 57-253,76-109 0,-3-20-267,-128 188 224,0 1 0,1-1 0,0 2 0,0-1 1,11-8-1,-16 15-20,0-1 1,0 1-1,0 0 1,0 0-1,0-1 0,0 1 1,0 1-1,0-1 1,1 0-1,-1 1 0,0-1 1,0 1-1,1-1 1,-1 1-1,1 0 0,-1 0 1,0 0-1,1 1 1,-1-1-1,0 0 0,1 1 1,-1-1-1,0 1 1,0 0-1,0 0 0,1 0 1,-1 0-1,0 0 1,2 2-1,5 4 21,-1 1 0,1 0 1,-2 0-1,1 0 0,-1 1 0,0 0 1,-1 1-1,0 0 0,0 0 0,5 13 1,-6-11 57,-1 1 1,0-1-1,0 1 1,-1-1-1,-1 1 1,0 0-1,-1 0 1,-1 25-1,0-33-8,0-1 0,-1 1 0,1 0 0,-1-1 0,-1 1 1,1-1-1,0 1 0,-1-1 0,0 0 0,0 0 0,-1 0 0,1 0 0,-1 0 0,1 0 0,-1-1 0,0 1 0,-1-1 0,1 1 0,-1-1 0,-5 3 0,-1 0 6,-1 0-1,0-1 1,-1 0-1,1-1 1,-1-1-1,1 0 0,-1 0 1,0-1-1,0-1 1,0 0-1,-1 0 1,1-1-1,0-1 1,0 0-1,0-1 1,-18-4-1,4-5-979,7 2-1221,1 6-3626,17 3 5401,1 1 1,-1 0-1,1 0 1,-1-1-1,1 1 0,-1 0 1,1 0-1,0-1 1,-1 1-1,1 0 0,0 0 1,0 0-1,0 0 0,0 0 1,0 0-1,0 1 1,3 16-1952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1:52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19 7808,'0'-19'4341,"-3"91"4927,-21 112-7240,7-32-1378,17-139-467,1-7 83,2-8 181,13-23-135,0 1-1,26-31 1,-33 45-369,0 1 0,0 1 0,1-1 0,0 1 0,0 1 0,1 0 0,0 0 0,15-6 0,-22 12 36,0-1 1,0 1 0,1 0 0,-1 0 0,0 0 0,0 1 0,1-1 0,-1 1 0,0 0 0,1 1 0,5 0 0,-7-1 30,-1 1 0,0 0 0,0-1 0,0 1 0,0 0 0,1 0 0,-1 0 0,0 0 0,-1 1 0,1-1 0,0 0 0,0 1 0,-1 0 0,1-1 0,0 1 0,-1 0 0,0 0 0,1-1 0,-1 1 0,0 0 0,0 1 0,1 3 0,0 0 85,-1 1 0,0-1 0,0 1 1,-1-1-1,1 1 0,-1-1 0,-2 12 0,-1-1 167,-8 30 0,4-28-46,-1 1 0,-1-1 1,-1-1-1,-14 21 0,23-38-214,-10 17 152,-18 20 0,25-33-107,0 0 0,-1 0-1,0 0 1,0-1 0,-1 0 0,1 0 0,-11 6-1,12-9-79,0 1-1,1-1 0,-1 0 0,0-1 0,0 1 0,0-1 0,0 1 0,0-1 1,0 0-1,0-1 0,0 1 0,0-1 0,0 1 0,1-1 0,-1-1 0,0 1 1,0 0-1,1-1 0,-1 0 0,1 0 0,-1 0 0,1 0 0,-6-5 0,1 0-507,1 0 0,-1 0-1,2 0 1,-1-1 0,1 0-1,0 0 1,0-1 0,-6-14-1,9 15-386,0 0 0,0-1 0,1 1 0,0-1 0,1 0 0,0 0 1,0 0-1,1 0 0,0 0 0,0 0 0,4-15 0,8-14-2256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1:5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 4736,'-8'-3'18645,"31"3"-17461,6 1-797,1 2 0,34 9 0,-26-5-210,105 17 442,-125-18-594,-15-5-130,0 0 0,-1 0-1,1 0 1,1 0 0,-1-1-1,0 1 1,0-1 0,5 0-1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1:54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 6304,'-27'-2'6705,"31"4"-3757,4-2-1282,-1 1 1,1 0-1,7 2 1,20 3 168,221 3 69,-246-9-2958,-1 1 0,18 2 1,3 6-4021,-8 3 2051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1:56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730 121 2240,'0'-2'487,"-1"1"1,0-1-1,0 1 1,0-1-1,1 0 1,-1 0-1,1 1 1,-1-1-1,1 0 1,0 0-1,0 1 0,0-1 1,0 0-1,0-3 1,0 2-33,1 0 0,-2 0 0,1 1 0,0-1 0,0 0 0,-1 0 0,0 1 0,-1-4 1,0 2-151,0-1 0,-1 1 1,0 0-1,0 0 1,-1 0-1,1 1 1,-1-1-1,1 1 1,-1 0-1,0 0 0,0 0 1,-1 0-1,1 1 1,-1-1-1,1 1 1,-1 1-1,0-1 1,-8-2-1,6 3-205,-1 0-1,1 0 1,0 1-1,0 0 1,0 0 0,0 1-1,0 0 1,0 0 0,0 0-1,0 1 1,0 0-1,-13 6 1,-30 17 201,1 2 0,1 2 0,2 2 0,1 2 0,1 2 0,2 1 0,1 3 0,-46 58 0,77-85-237,1 1-1,0 0 1,1 1 0,1 0-1,0 0 1,1 1-1,0-1 1,2 2 0,-4 14-1,4-9 22,2-1-1,0 1 0,1 0 1,2-1-1,0 1 1,5 28-1,-3-34-23,0 1 1,1-1-1,1 0 1,1-1-1,0 1 1,0-1-1,2 0 0,0-1 1,0 1-1,1-2 1,1 1-1,0-1 1,1-1-1,0 0 1,1 0-1,0-1 1,0-1-1,1 0 0,1 0 1,-1-2-1,1 0 1,28 11-1,-24-12 50,0 0 0,1-1 0,32 4-1,-42-8-50,0-1 0,-1 0 1,1 0-1,0-1 0,0 0 0,-1 0 0,1-1 0,-1 0 0,1 0 0,10-6 0,-15 6-38,-1 0-1,0 0 0,-1 0 1,1 0-1,0 0 0,-1-1 1,1 0-1,-1 1 0,0-1 1,0 0-1,3-5 1,14-35 139,-17 40-163,1-7 8,0 0 0,-1 1 0,0-1 0,-1 0-1,0 0 1,0 0 0,-1 0 0,-2-12 0,0 2-81,-1 0 1,-11-39 0,12 55 38,1 0 1,-1 0 0,0 0 0,0 1 0,0-1-1,-1 0 1,1 1 0,-1 0 0,0 0 0,0 0-1,0 0 1,0 0 0,-1 1 0,1-1 0,-1 1-1,1 0 1,-1 0 0,0 0 0,0 0 0,0 1 0,0 0-1,0 0 1,-7-2 0,-2 1 14,-1 1 0,0 0 0,0 1 0,1 0 0,-25 4 0,26-2 23,1 0-1,0 1 1,-1 1 0,1 0 0,1 0 0,-1 1 0,1 0-1,-1 1 1,1 0 0,1 1 0,-13 11 0,14-12-25,1 2 1,0-1-1,0 1 1,1 0-1,0 1 1,1-1-1,0 1 1,0 0-1,1 0 1,0 1-1,0-1 1,1 1-1,-2 13 1,4-19-199,1 0 0,0 0 0,-1 0 0,2 0 0,-1 0 0,1 7 0,0-8-270,-1-1-1,1 0 1,0 0 0,0 0 0,0 0-1,0 0 1,0 0 0,3 4 0,7 5-1291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1:58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350 0 4224,'2'0'11130,"-7"0"-10698,-1 1 0,0-1 0,1 1 0,-1 1 0,1-1 0,-1 1 0,1 0 1,-7 2-1,-3 5-182,-20 12 0,1 1 86,19-14-183,0 1-1,0 1 0,-17 16 0,28-23-140,0 1 1,1 0-1,-1 0 0,1 1 1,0-1-1,0 1 0,0-1 0,0 1 1,1 0-1,0 0 0,0 0 1,0 0-1,1 1 0,0-1 0,-1 8 1,1-1 96,1-1 1,1 1-1,0 0 1,0 0 0,1-1-1,4 13 1,-5-17 5,2-1-1,-1 1 1,0-1 0,1 0 0,1 0-1,-1 0 1,1-1 0,-1 1-1,2-1 1,-1 0 0,10 9 0,-13-13-75,0 0 0,0-1 0,-1 1 0,1 0 0,0-1 0,0 1 0,0-1 0,0 1 1,1-1-1,-1 1 0,0-1 0,0 0 0,0 1 0,0-1 0,0 0 0,0 0 0,0 0 1,1 0-1,-1 0 0,0 0 0,0 0 0,0-1 0,0 1 0,0 0 0,0 0 0,1-1 0,-1 1 1,0-1-1,0 1 0,0-1 0,0 0 0,0 1 0,-1-1 0,1 0 0,0 1 0,0-1 1,1-1-1,2-3 63,0-1-1,-1 1 1,1-1 0,-1 0 0,3-7 0,-2 3 1,10-19 167,15-48 0,-24 60-165,-1 1 0,0-1 0,-1 0 0,0-31 0,6 8-575,-5 48-514,-2-5 1014,-1-1-1,1 1 1,-1 0-1,1 0 0,0 5 1,2 17 216,-1 1 1,-1 48-1,-2-64-205,-9 236 752,6-207-657,-2 0 0,-10 39 0,9-54-28,-1-1-1,-2 0 1,0-1 0,-17 31 0,23-47-71,-1-1-1,1 1 1,-1-1 0,-1 0-1,1 0 1,0 0 0,-1-1-1,0 1 1,-8 4 0,11-8-26,-1 1 0,0-1 0,0 0 1,0 0-1,0 0 0,0 0 0,0 0 0,0-1 1,0 1-1,0-1 0,0 0 0,0 0 0,-1 0 1,1 0-1,0-1 0,0 1 0,0-1 0,0 0 1,0 0-1,0 0 0,-5-3 0,-10-4 0,-22-15 0,36 21-11,1-1-1,-1 0 1,0 1 0,1-1-1,0 0 1,-1-1-1,1 1 1,1-1 0,-1 1-1,0-1 1,1 0-1,-2-4 1,3 6-3,1 1 0,-1 0 0,1-1 0,0 1-1,0-1 1,0 1 0,0-1 0,0 1 0,0 0 0,0-1-1,0 1 1,0-1 0,1 1 0,-1-1 0,1 1 0,-1 0 0,1-1-1,-1 1 1,1 0 0,0 0 0,0-1 0,-1 1 0,1 0-1,0 0 1,0 0 0,0 0 0,0 0 0,1 0 0,-1 0 0,2-1-1,4-2-16,1 0 0,0 0-1,-1 0 1,11-2-1,-4 1 8,10-4 3,0 1 0,1 1 0,0 2 1,0 0-1,1 2 0,-1 0 0,1 2 0,33 2 0,13 0-322,-40-1-7103,-22 0 4831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1:58.4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710 0 7040,'0'0'99,"0"0"0,0 0 0,0 0 0,0 0 0,0 0 0,1 0 0,-1 0-1,0 0 1,0 0 0,0 1 0,0-1 0,0 0 0,1 0 0,-1 0 0,0 0 0,0 0 0,1 0 396,-1 1-396,0-1 0,0 0 0,0 0 0,0 0 0,0 0 0,0 0 0,0 0 0,0 1 0,0-1-1,0 0 1,0 0 0,0 0 0,0 0 0,0 1 0,0-1 0,0 0 0,0 0 0,0 0 0,0 0 0,0 0 0,0 1 0,0-1 0,0 0 0,-3 11 1736,0-4-1140,-5 15 76,-1 0 0,-2 0 0,0-1 0,-1 0 1,-1-1-1,-1-1 0,-18 20 0,-125 114 2014,49-53-1850,82-74-501,-43 58 0,0 26-206,17-25-253,-43 47-1319,74-104 613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1:5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9 4992,'1'-2'11741,"-3"1"-11765,-2 0 429,-1-1 1,0 1-1,0 0 0,0 1 1,0-1-1,0 1 1,0 0-1,-8 1 1,-37 8 414,-45 20 440,66-19-1005,8-3-76,0 1 1,1 1 0,0 1-1,-33 22 1,44-26-136,1 1-1,0-1 1,1 1 0,0 1 0,0-1-1,0 1 1,1 1 0,0-1-1,0 1 1,1 0 0,1 0 0,-7 17-1,9-21 6,1 1 1,0 0-1,0 0 0,0 0 0,1-1 0,0 1 0,0 0 0,0 0 0,1 0 1,0 0-1,0 0 0,0-1 0,1 1 0,0 0 0,0-1 0,0 1 1,1-1-1,-1 0 0,1 0 0,5 6 0,-1-2 33,1 0 0,0 0 0,1-1 0,0 0-1,0-1 1,0 0 0,1 0 0,0-1 0,13 6 0,2 0 191,1-2 1,46 13 0,-59-20-502,-1 0-1,1-1 1,0-1 0,0 0 0,0-1 0,0 0 0,0-1 0,12-2 0,-21 2-306,1-1 0,-1 1 0,0-1 0,0 0 0,0 0 1,0 0-1,0 0 0,-1-1 0,1 1 0,-1-1 0,5-5 0,0-1-2151,0-1-1,11-16 0,-1-1-588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5:59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55 3072,'2'-3'10831,"-7"3"-7468,0 3-4448,2 0 1087,0 0 0,0 1 0,1-1 1,-1 1-1,1 0 0,0 0 0,0 0 0,0 0 0,1 1 1,-1-1-1,1 0 0,0 0 0,0 1 0,1-1 1,-1 1-1,1-1 0,0 1 0,0-1 0,1 1 0,-1-1 1,2 5-1,-1 0-120,4 6 2108,-5-17-1952,0 0 0,0 0 0,0 0 0,0 0 0,0 1 0,-1-1 0,1 0 0,0 0 0,-1 0 0,0 0 0,1 0 0,-1 0 0,0 0 0,-2-2 0,3 3-48,0 1-1,-1 0 0,1 0 0,0 0 1,0 0-1,0 0 0,-1 0 0,1-1 0,0 1 1,0 0-1,0 0 0,-1 0 0,1 0 1,0 0-1,0 0 0,0 0 0,-1 0 1,1 0-1,0 0 0,0 0 0,-1 0 0,1 0 1,0 0-1,0 0 0,0 0 0,-1 0 1,1 1-1,0-1 0,0 0 0,0 0 0,-1 0 1,1 0-1,0 0 0,0 0 0,0 1 1,0-1-1,-1 0 0,1 0 0,0 0 1,0 0-1,0 1 0,0-1 0,0 0 0,0 0 1,0 0-1,-1 1 0,-5 10-368,3-2 247,1 1 0,-2 17 0,-1 4 5,3-14 3,0 24-1,2-11 2801,-6-129-2340,1 60-1040,3 36-77,-2 7 199,-3 8 244,7-9 354,-1 0 0,1 0 0,0 1 0,0-1 0,0 0 0,0 0 0,0 0 0,1 0 0,1 4 0,-2-5 18,1 0 0,-1-1 0,1 0 0,-1 1 0,1-1 0,0 1 1,-1-1-1,1 0 0,0 1 0,0-1 0,0 0 0,0 0 0,0 0 1,0 0-1,1 0 0,-1 0 0,0 0 0,1 0 0,1 1 0,-2-2 4,0 1-1,0-1 1,0 0-1,0 0 1,0 1-1,0-1 1,0 0-1,0 0 1,0 0-1,0 0 1,0 0-1,0 0 1,0 0-1,0 0 1,0-1-1,0 1 0,0 0 1,0-1-1,0 1 1,0-1-1,0 1 1,-1-1-1,1 1 1,0-1-1,0 1 1,0-1-1,-1 0 1,1 1-1,0-1 1,0 0-1,-1 0 1,1 0-1,-1 0 1,1 1-1,-1-1 0,1 0 1,-1 0-1,0 0 1,1 0-1,-1-2 1,2-3 32,-1 0-1,0-1 1,-1 1 0,1-13 0,-1 15-73,0-6 0,-1 0 0,1 0 0,-2 0 0,1 0 0,-2 0 0,-3-12 0,2 9-84,3 9 29,0 1-1,0 0 0,0 0 1,0 0-1,-1 0 1,1 0-1,-1 0 1,-3-4-1,5 7 40,0-1-1,0 1 0,-1 0 1,1 0-1,0 0 0,-1 0 0,1 0 1,0 0-1,-1 0 0,1 0 0,0 0 1,-1 0-1,1 0 0,0 0 1,-1 0-1,1 0 0,0 0 0,0 0 1,-1 1-1,1-1 0,0 0 0,-1 0 1,1 0-1,0 0 0,0 1 1,-1-1-1,1 0 0,0 0 0,0 0 1,-1 1-1,1-1 0,0 0 0,-9 10-327,8-9 300,-1 4 9,-1 0 0,0-1 0,1 1 0,0 0 0,0 0 1,1 1-1,0-1 0,-1 0 0,2 1 0,-1-1 0,0 6 0,1-1 68,0 1 0,0-1 1,1 1-1,5 19 0,-6-27 47,1-1 1,0 1-1,0-1 0,0 1 1,0-1-1,0 0 0,1 1 1,-1-1-1,1 0 0,0 0 0,-1 0 1,5 3-1,-5-4-45,0-1 1,-1 1-1,1-1 0,0 1 0,0-1 1,0 1-1,1-1 0,-1 0 0,0 0 1,0 1-1,0-1 0,0 0 0,0 0 1,0 0-1,0 0 0,0 0 0,0 0 1,1 0-1,-1-1 0,0 1 0,0 0 1,0-1-1,0 1 0,0-1 0,0 1 1,0-1-1,0 1 0,0-1 0,-1 0 1,1 1-1,0-1 0,1-1 0,2-2 36,0 0-1,-1-1 0,0 1 0,1-1 0,-2 1 1,1-1-1,0 0 0,-1 0 0,0 0 0,0 0 0,1-8 1,0 0-26,-1 0 1,-1 0-1,1-20 0,-2 26-221,0 1-1,-1-1 1,1 1-1,-1 0 0,-2-9 1,2 12-25,-1 1 1,1-1 0,0 0-1,-1 1 1,1-1 0,-1 1-1,0 0 1,0-1 0,0 1-1,0 0 1,0 0 0,-1 0-1,1 0 1,-3-1-1,0 0-437,1 0-1,-1 1 0,0 0 0,0 0 1,-5-2-1,-42-6-2035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00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7456,'-3'6'6798,"3"-6"-6640,-1 17 1350,1-2-389,-8 61 1896,3-26-1704,-11 53 1,-22 74 0,37-172-1298,1-5 11,-1 1-1,1 0 0,0-1 1,0 1-1,-1 0 0,1-1 1,0 1-1,0 0 0,0-1 1,0 1-1,0 0 0,0-1 1,0 1-1,0 0 0,0-1 1,0 1-1,1 0 0,-1-1 1,0 2-1,1-1 275,1-3-223,-1 0 1,1 0 0,-1 0 0,1 0 0,0 0 0,-1 1 0,5-3 0,-3 1 28,15-15-97,-2 0 1,0-1 0,14-22 0,18-22-44,-20 31-8,44-47 176,-53 57 27,-15 17-132,0 1 0,0-1 1,0 1-1,1 0 0,0 0 0,9-5 1,-14 8-23,1 1 0,0-1 0,-1 1 0,1 0 0,0-1 0,0 1 0,-1 0 0,1 0 0,0-1 0,0 1 0,-1 0 0,1 0 0,0 0 0,0 0 0,0 0 1,-1 0-1,1 0 0,0 0 0,0 0 0,0 1 0,-1-1 0,1 0 0,0 0 0,-1 1 0,1-1 0,0 0 0,0 1 0,0 0 7,0 1 1,0-1-1,0 0 0,0 0 0,0 1 0,-1-1 0,1 1 1,0-1-1,-1 0 0,1 1 0,-1-1 0,0 1 0,1 1 1,0 6 104,-1 1 0,1-1 0,-3 14 0,-14 88 579,6-47-556,6-48-102,3-14-20,0 1 1,1 0-1,-1-1 1,1 1-1,-1 0 0,1 3 1,0-6-16,0 0 0,0 0 0,0 1 0,0-1 0,0 0 0,0 0 0,0 0 0,0 0 0,1 0 0,-1 1 0,0-1 0,0 0 0,0 0 0,0 0 1,0 0-1,0 0 0,0 0 0,0 0 0,1 1 0,-1-1 0,0 0 0,0 0 0,0 0 0,0 0 0,0 0 0,0 0 0,1 0 0,-1 0 0,0 0 0,0 0 0,0 0 0,0 0 0,1 0 1,-1 0-1,0 0 0,0 0 0,0 0 0,1 0 0,11-7 249,1-3-241,-1 0-1,0-1 0,-1-1 1,-1 0-1,1-1 1,13-22-1,6-13-230,5-10 142,75-94 0,-107 150 77,-2 0-17,1-1-1,-1 1 1,1 0 0,0 0 0,0 1 0,0-1 0,0 0 0,0 1-1,0-1 1,1 1 0,-1-1 0,0 1 0,5-1 0,-6 2 16,0 0-1,-1 0 1,1 0 0,-1 0 0,1 1-1,-1-1 1,1 0 0,-1 1 0,1-1 0,-1 0-1,1 1 1,-1-1 0,1 1 0,-1-1-1,0 1 1,1-1 0,-1 0 0,0 1-1,1 0 1,-1-1 0,0 1 0,0-1 0,1 1-1,-1-1 1,0 1 0,0-1 0,0 1-1,0 0 1,0 0 0,2 23 276,-1-17-225,-1 29 196,0 1 1,-8 44-1,2-29-575,6-25-2604,-2 6-8218,2-20 7615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02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77 128 3968,'-4'-24'10597,"27"13"-5669,128-37-2636,-93 31-2003,-38 11-213,45-12 14,-58 17-74,-1 0 1,0 0-1,1 1 1,-1 0 0,1 0-1,-1 1 1,0-1-1,8 3 1,-13-3 6,0 0 1,0 1 0,0-1 0,0 1 0,0-1 0,0 1-1,0-1 1,0 1 0,0 0 0,0-1 0,0 1-1,0 0 1,-1 0 0,1 0 0,0-1 0,0 1-1,-1 0 1,1 0 0,-1 0 0,1 0 0,-1 0-1,1 0 1,-1 0 0,0 1 0,0-1 0,1 0 0,-1 0-1,0 0 1,0 0 0,0 0 0,0 0 0,0 0-1,0 1 1,0-1 0,-1 1 0,0 4 112,-1 0 0,0-1 1,0 1-1,0-1 0,-4 7 0,-1 1-18,-1-1 1,0 0-1,0-1 0,-21 21 0,-46 32 21,57-49-31,11-10-63,4-3-43,0 1-1,0-1 1,0 0 0,0 1-1,0-1 1,1 1 0,-1 0-1,1 0 1,0 0 0,-3 6 0,5-8-3,0 0 1,0 0 0,0 0-1,0 0 1,0 0 0,0 0-1,1 0 1,-1 0 0,0 0-1,1 0 1,-1 0 0,1 0-1,-1 0 1,1 0 0,-1-1-1,1 1 1,0 1 0,15 16 1,-12-14-2,4 4 4,70 81-134,-77-88 162,-1 0-1,1 0 0,0 0 0,0 0 1,-1 0-1,1 0 0,0 0 1,-1 1-1,1-1 0,-1 0 0,0 0 1,1 1-1,-1-1 0,0 0 1,0 1-1,0-1 0,0 0 1,0 1-1,0-1 0,0 0 0,0 1 1,-1-1-1,1 0 0,0 1 1,-1-1-1,1 0 0,-2 3 1,1-3 27,-1 1 1,1 0-1,-1 0 1,0-1 0,1 1-1,-1-1 1,0 0 0,0 1-1,0-1 1,0 0 0,0 0-1,0 0 1,0 0 0,0-1-1,-4 2 1,-12 0-210,1-1 1,0 0 0,-1-2-1,1 0 1,-22-3 0,32 3-63,-33-5-1166,15 2-1250,-32-2-1,51 6 1691,-1 0-1,1 0 1,0 1 0,-1 0 0,1 0-1,0 1 1,0-1 0,0 1 0,0 0-1,-6 4 1,-9 10-2474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04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1 601 3904,'0'0'14122,"0"0"-14094,0-1 0,0 1 0,0 0-1,0 0 1,0 0 0,0 0 0,0 0 0,0 0-1,0 0 1,0 0 0,0 0 0,0 0 0,0 0-1,0 0 1,0 0 0,0-1 0,0 1 0,0 0-1,0 0 1,0 0 0,0 0 0,0 0 0,0 0 0,0 0-1,0 0 1,0 0 0,0 0 0,0 0 0,0 0-1,0-1 1,0 1 0,0 0 0,0 0 0,0 0-1,0 0 1,0 0 0,0 0 0,1 0 0,-1 0-1,0 0 1,0 0 0,0 0 0,0 0 0,0 0-1,0 0 1,0 0 0,0 0 0,0 0 0,0 0 0,0 0-1,0 0 1,1 0 0,-1 0 0,0 0 0,0 0-1,7-3 260,0 0 0,0 0-1,0-1 1,0 0 0,-1 0-1,0 0 1,0-1 0,0 0-1,0 0 1,-1-1 0,5-5-1,9-13-47,-2-1 0,19-36 0,-5 9-12,28-39 357,97-114 0,-152 200-540,0 1-64,0 0 1,-1 0-1,0 0 1,0-1 0,0 1-1,0-1 1,2-5-1,-6 10 1,0 1 0,-1 0 0,1-1-1,0 1 1,0 0 0,0 0 0,-1-1 0,1 1-1,-1 2 1,-3 3 12,0 0 0,0 0 0,1 1 0,-1-1 1,2 1-1,-1 0 0,1 0 0,0 1 0,0-1 0,1 1 0,-2 10 0,1 0-3,1 1 0,0 0 0,2 29 1,1-32 13,1-1 0,0 0 1,1 0-1,1 0 1,0 0-1,1-1 1,8 19-1,-8-23 50,1-1 0,-1 1 0,2-1 0,-1 0 0,1 0 0,0 0 0,1-1 0,0-1 0,0 1 0,16 10 0,-16-14 61,-1 0-1,0-1 1,1 0 0,0 0-1,0-1 1,0 0 0,0 0-1,12 1 1,-14-3-43,0 1-1,0-1 1,0 0-1,0-1 1,0 1-1,0-1 1,0 0 0,0-1-1,0 0 1,0 0-1,-1 0 1,8-4 0,-5 1-1,-1-1 1,0 0-1,0 0 1,0-1-1,0 0 1,-1 0-1,-1-1 1,8-11 0,34-72 206,-34 65-251,77-142 597,-43 103-633,-5 9-126,-34 48 125,-7 8-39,0-1-1,0 0 0,-1 1 0,1-1 0,0 0 0,0 0 0,-1 0 0,1 0 0,0 0 1,-1 0-1,1-1 0,-1 1-116,1 2 1,3 6 108,-1 1 0,1-1 0,-2 1 0,1 0 0,-1 0 0,0 0 0,1 12 0,0 60 22,-5-37 223,-2 1 0,-2 0 0,-21 77 0,24-109-140,-1 1 0,0-1 0,-1 0 0,-1-1 0,0 1 0,0-1 0,-1 0 0,-12 14 0,18-23-44,0-1 0,0 0 0,0 0-1,0 0 1,-1 0 0,1 0-1,0 0 1,-1-1 0,1 1-1,-1 0 1,1-1 0,0 1 0,-1-1-1,0 1 1,1-1 0,-1 0-1,1 1 1,-1-1 0,1 0-1,-1 0 1,1 0 0,-1 0 0,0-1-1,1 1 1,-1 0 0,1-1-1,-1 1 1,1-1 0,-1 1-1,1-1 1,0 0 0,-1 0 0,1 1-1,0-1 1,-1 0 0,-1-2-1,-3-3-50,0 0-1,1 0 0,-1 0 1,1-1-1,-8-12 0,13 18 45,0 1 1,0 0-1,0 0 0,0-1 0,0 1 1,-1 0-1,1-1 0,0 1 1,0 0-1,0 0 0,0-1 0,0 1 1,0 0-1,0-1 0,0 1 0,0 0 1,0 0-1,0-1 0,0 1 0,0 0 1,0-1-1,0 1 0,1 0 0,-1 0 1,0-1-1,0 1 0,0 0 1,0-1-1,1 1 0,10-6 21,23-1 51,-21 5-127,41-5 157,79 0 0,-90 5-25,-41 2-71,209-12 172,-169 7-263,0-2 0,80-23 0,-88 15-1076,-14 2-3124,-19 13 4157,7-2-1699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48 11296,'-66'-31'5120,"39"19"-4449,22 7-447,5 10-256,8-5-192,6 0 128,22 3-2143,14 6 1215,17-6-4768,1 2 3232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11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428 718 2400,'0'0'63,"0"0"1,0-1-1,0 1 0,0 0 1,0-1-1,0 1 0,0 0 0,0 0 1,0-1-1,0 1 0,0 0 1,0-1-1,0 1 0,0 0 1,0 0-1,0-1 0,0 1 1,0 0-1,0 0 0,1-1 1,-1 1-1,0 0 0,0 0 0,0-1 1,0 1-1,1 0 0,-1 0 1,0-1-1,0 1 0,0 0 1,1 0-1,-1 0 0,0 0 1,0 0-1,1-1 0,-1 1 1,0 0-1,0 0 0,1 0 1,-1 0-1,0 0 0,1 0 0,-1 0 1,0 0-1,0 0 0,1 0 1,-1 0-1,0 0 0,1 0 1,-1 0-1,0 0 0,0 0 1,1 0-1,-1 0 0,1 1 1,7-2 2646,-8 1-2593,0 0 0,0 0 0,1 0 1,-1 0-1,0-1 352,0 1-352,0 0 0,1 0 0,-1 0 1,0-1-1,0 1 0,0 0 0,0 0 0,0 0 1,0 0-1,0-1 0,0 1 0,0 0 0,0 0 1,0 0-1,0 0 0,0-1 0,0 1 1,0 0-1,0 0 0,0 0 0,0-1 0,0 1 1,0 0-1,0 0 0,0 0 0,0 0 1,0-1-1,0 1 0,0 0 0,0 0 0,-1 0 1,1 0-1,0-1 234,0 1-233,0 0-1,0 0 0,-1 0 0,1 0 1,0 0-1,0-1 0,0 1 0,0 0 0,-1 0 1,1 0-1,0 0 0,0 0 0,-13-5 3097,9 3-2704,-3-1-289,-1 0 0,-1 0 0,1 1 0,0 0 0,-1 1 0,1-1 0,-1 2-1,1-1 1,-11 1 0,-10 3-128,-39 6 0,49-6-59,9-2 11,0 1 1,0 0 0,1 0-1,-1 1 1,0 0 0,1 0-1,0 1 1,0 1 0,-16 9-1,16-6 2,0-1-1,1 2 0,0-1 0,0 1 0,1 0 1,0 0-1,1 1 0,0 0 0,1 0 0,-1 1 1,2-1-1,0 1 0,-3 12 0,3-7 51,0 1-1,2 0 1,0 0-1,1 0 0,0 0 1,1 0-1,2 0 1,3 23-1,-4-34-35,1-1-1,-1 1 1,1-1-1,0 1 1,1-1-1,-1 0 1,1 0 0,0 0-1,0 0 1,1 0-1,0-1 1,-1 0-1,1 0 1,1 0 0,6 5-1,-5-4-16,1-1 0,0 0-1,0 0 1,1-1 0,-1 0-1,0-1 1,1 1 0,0-1-1,0-1 1,0 1 0,8-1-1,6 0 42,-1-1 1,0-1-1,1-1 0,-1-1 0,0-1 1,0-1-1,-1-1 0,0-1 0,35-15 0,-31 9-16,-1 0 0,0-2 0,-1 0 0,-1-2-1,0 0 1,-1-1 0,24-28 0,-31 30-61,19-28 0,-31 43-24,-1 1 0,0 0-1,0-1 1,0 1 0,0 0 0,1 0 0,-1-1 0,0 1-1,0 0 1,0-1 0,0 1 0,0 0 0,0-1 0,0 1 0,0 0-1,0-1 1,0 1 0,0 0 0,0-1 0,0 1 0,0 0 0,0-1-1,0 1 1,-1-1 0,1 1 10,0 0-1,0 0 0,0 0 1,-1 0-1,1 0 1,0 0-1,0 0 1,0 0-1,-1 0 1,1 0-1,0 0 1,0 0-1,0 0 1,-1 0-1,1 0 0,0 1 1,0-1-1,0 0 1,-1 0-1,1 0 1,0 0-1,0 0 1,0 0-1,0 0 1,0 1-1,-1-1 0,1 0 1,0 0-1,0 0 1,0 0-1,0 1 1,0-1-1,0 0 1,0 0-1,0 0 1,0 1-1,0-1 1,-1 0-1,1 0 0,0 1 1,-5 11 4,0 0 0,0 1-1,1 0 1,0 0 0,2 0 0,-1 1 0,2-1 0,-1 0 0,2 1 0,0-1-1,0 1 1,2-1 0,-1 1 0,6 15 0,-5-19 38,2-1 0,-1 1 0,2-1 0,-1-1 0,1 1 0,7 9 0,-9-14 11,0-1-1,0 1 1,1-1-1,-1 0 1,1 0-1,0 0 1,0-1 0,0 1-1,0-1 1,0 0-1,1 0 1,-1-1-1,1 1 1,-1-1 0,6 1-1,-1-1-3,0-1 0,0 0 0,0 0 0,0-1 0,0 0 0,0 0 0,-1-1 0,1 0 0,0-1 0,-1 0 0,1-1 0,-1 1 0,0-1 0,0-1 0,14-10 0,-18 12-35,0-1-1,-1 0 0,1 0 1,-1 0-1,0 0 0,0 0 1,0-1-1,-1 1 0,1-1 1,-1 0-1,0 0 1,0 0-1,-1 0 0,0 0 1,0 0-1,0 0 0,0 0 1,-1 0-1,0-1 1,0 1-1,0 0 0,-2-8 1,1 4-76,-1 1 0,0-1 1,0 1-1,-1 0 1,0 0-1,0 0 0,-1 0 1,0 0-1,-1 1 1,1-1-1,-2 1 0,-10-12 1,4 8-81,0 1 0,-26-17 0,32 23 106,1 1 1,-1 0-1,0 0 0,0 1 1,0-1-1,-1 1 1,1 0-1,-1 1 1,1 0-1,-8-1 1,12 2 21,0 0 0,0 0 1,0 1-1,0-1 0,0 1 1,0-1-1,1 1 1,-1-1-1,0 1 0,0 0 1,0 0-1,1 0 0,-1 0 1,0 0-1,1 1 1,-1-1-1,1 0 0,-1 1 1,1-1-1,0 1 0,-2 2 1,-1 2-12,2-1 0,-1 1-1,1-1 1,0 1 0,-3 10 0,5-16 48,0 1 0,0-1 0,0 0-1,0 0 1,0 1 0,0-1 0,0 0 0,0 1 0,0-1 0,0 0 0,0 0-1,0 1 1,0-1 0,0 0 0,0 1 0,0-1 0,0 0 0,0 0-1,0 1 1,0-1 0,0 0 0,0 0 0,1 1 0,-1-1 0,0 0 0,0 0-1,0 1 1,0-1 0,1 0 0,-1 0 0,0 0 0,0 1 0,1-1 0,-1 0-1,0 0 1,0 0 0,1 0 0,-1 0 0,0 0 0,0 1 0,1-1 0,-1 0-1,0 0 1,1 0 0,-1 0 0,0 0 0,0 0 0,1 0 0,-1 0 0,0 0-1,1 0 1,-1 0 0,0 0 0,0-1 0,1 1 0,-1 0 0,0 0 0,0 0-1,1 0 1,-1 0 0,0-1 0,1 1 0,26-12 323,-17 6-298,25-11 48,12-6-41,64-23-1,-43 24-64,142-27 0,-205 48-22,1 1 0,0-1 0,0 1 0,0 0 1,0 1-1,0-1 0,11 3 0,-15-2 26,0 0 0,1 0 0,-1 0 0,0 0 0,1 0 1,-1 1-1,0-1 0,0 1 0,0-1 0,0 1 0,0 0 0,-1-1 0,1 1 0,0 0 0,-1 0 0,0 1 0,1-1 0,-1 0 0,0 0 0,0 1 0,1 1 1,1 9 14,0 0 1,0 0 0,-2 0 0,1 1-1,-2-1 1,0 16 0,-12 80 178,11-88-20,1-13-30,0-8-127,0 0-1,0 0 0,0-1 0,1 1 0,-1 0 0,0 0 1,0 0-1,0 0 0,0 0 0,0 0 0,0 0 0,0 0 0,0 0 1,0 0-1,0 0 0,0 0 0,0 0 0,0 0 0,0 0 1,0 0-1,0 0 0,0 0 0,0 0 0,0 0 0,0 0 1,0 0-1,0 0 0,1 0 0,-1 0 0,0 0 0,0 0 1,0 0-1,0 0 0,0 0 0,0 0 0,0 0 0,0 0 0,0 0 1,0 0-1,0 0 0,0 1 0,0-1 0,0 0 0,0 0 1,0 0-1,0 0 0,0 0 0,0 0 0,0 0 0,0 0 1,0 0-1,0 0 0,0 0 0,0 0 0,0 0 0,0 0 1,0 0-1,0 0 0,0 0 0,0 0 0,0 0 0,0 0 0,0 0 1,0 1-1,64-103 700,-52 83-728,2 0 0,0 0 0,0 2 0,2 0 0,24-21 0,-21 21-123,-14 12 70,1 0 0,0 0 0,1 0 1,-1 1-1,13-7 0,-19 11 67,1 0 1,-1 0 0,0 0-1,0 1 1,1-1-1,-1 0 1,0 0 0,0 0-1,0 0 1,1 0-1,-1 0 1,0 0 0,0 0-1,0 1 1,1-1-1,-1 0 1,0 0 0,0 0-1,0 0 1,0 1-1,1-1 1,-1 0 0,0 0-1,0 0 1,0 1-1,0-1 1,0 0 0,0 0-1,0 0 1,0 1-1,0-1 1,0 0 0,0 0-1,0 1 1,0-1-1,0 0 1,0 0-1,0 0 1,0 1 0,0-1-1,0 0 1,0 0-1,0 1 1,0-1 0,0 0-1,0 0 1,-1 1-1,-1 17-13,1-13-3,-1 18 32,0-9 41,-4 24 1,-5 35 74,4-19 23,6-50-109,0-3-29,1 0 1,0-1-1,0 1 1,0 0-1,-1 0 1,1-1-1,0 1 1,0 0-1,0-1 1,0 1-1,0 0 1,1-1-1,-1 1 1,0 0-1,0-1 1,0 1 0,0 0-1,1-1 1,0 2-1,-1-1-23,7 8 102,-6-8-67,1-1 1,0 1-1,-1-1 1,1 0-1,0 1 1,0-1-1,-1 0 1,1 0 0,0 0-1,0 0 1,-1-1-1,1 1 1,0 0-1,2-2 1,27-9 216,-28 10-206,19-8 76,0-2-1,-1-1 0,36-26 0,51-50 76,-6 3-249,-97 81 67,-3 3-25,0 0 1,-1 0-1,1 0 1,-1 0-1,1 0 1,-1 0-1,0-1 1,1 1-1,-1 0 0,0-1 1,0 1-1,0-1 1,0 0-1,1-1 1,1 30-273,-1-15 326,-1-1 0,-1 23 0,-7 110 10,7-37 290,1-46-96,-1-59-218,0-2-10,0 1-1,0-1 1,0 1 0,0 0-1,0-1 1,0 1-1,0-1 1,0 1-1,0 0 1,0-1-1,0 1 1,0-1-1,1 1 1,-1-1 0,0 1-1,0-1 1,1 1-1,-1-1 1,0 1-1,1-1 1,-1 1-1,1 0 1,0 0 252,1 0-234,-1-1 0,1 1-1,-1-1 1,1 1 0,-1-1 0,1 0 0,-1 0 0,1 1 0,2-1-1,-2-1-7,0 1 0,-1 0 0,1-1 0,0 1 0,-1-1-1,1 1 1,-1-1 0,1 0 0,0 0 0,-1 0 0,0 0-1,1 0 1,-1 0 0,3-2 0,14-19 90,-17 21-96,16-24 115,-1-1 0,20-43-1,-20 36-74,1-1-68,2 0 0,1 2 0,35-43 0,-31 44-188,-24 31 203,0 0 0,0 0 0,0 0 0,0-1 0,0 1-1,0 0 1,0 0 0,0 0 0,0 0 0,0 0 0,0 0-1,0 0 1,0 0 0,0-1 0,0 1 0,0 0 0,0 0-1,0 0 1,0 0 0,1 0 0,-1 0 0,0 0 0,0 0-1,0 0 1,0 0 0,0 0 0,0-1 0,0 1 0,0 0-1,0 0 1,0 0 0,0 0 0,1 0 0,-1 0 0,0 0-1,0 0 1,0 0 0,0 0 0,0 0 0,0 0-1,0 0 1,0 0 0,1 0 0,-1 0 0,0 0 0,0 0-1,0 0 1,0 0 0,0 0 0,0 0 0,0 0 0,0 0-1,1 0 1,-1 1 0,0-1 0,0 0 0,0 0 0,0 0-1,0 0 1,0 0 0,0 0 0,0 0 0,0 0 0,0 0-1,0 0 1,0 0 0,0 1 0,1-1 0,-3 12-215,-150 485 114,80-204 313,10-37 316,62-255-502,-1 1-1,1-1 0,-1 1 0,1 0 0,-1-1 1,1 1-1,0-1 0,0 1 0,0 0 1,0-1-1,0 1 0,0 0 0,0-1 0,1 1 1,-1-1-1,1 1 0,-1-1 0,2 4 0,-2-5-17,0 0 1,0 0-1,1 0 0,-1 0 0,0 0 0,0 0 0,0 0 0,0 0 0,0 0 0,0 0 0,0 0 0,1 0 0,-1 0 0,0 0 0,0 0 0,0 0 0,0 0 0,0 0 0,0 0 0,0 0 0,1 0 0,-1 0 1,0 0-1,0 0 0,0 0 0,0 0 0,0 0 0,0-1 0,0 1 0,0 0 0,0 0 0,0 0 0,1 0 0,-1 0 0,0 0 0,0 0 0,0 0 0,0 0 0,0-1 0,0 1 0,0 0 0,0 0 0,0 0 0,0 0 1,0 0-1,0 0 0,0 0 0,0-1 0,8-21 80,5-26-1,-6 22-55,56-176 165,-49 166-207,2 0 0,1 2 1,29-44-1,57-65-79,-57 82 23,173-218-276,-212 270 309,0 1 0,0 0 0,1 1 0,0 0 0,1 0 0,0 0 0,11-5 0,-19 11 33,0 1 0,0-1 1,0 1-1,0-1 0,0 1 0,0-1 0,0 1 1,0 0-1,0 0 0,0 0 0,0-1 0,0 1 1,0 0-1,0 0 0,1 0 0,-1 1 0,0-1 1,0 0-1,0 0 0,0 1 0,0-1 0,0 0 1,0 1-1,0-1 0,0 1 0,0-1 0,0 1 1,0 0-1,-1-1 0,1 1 0,0 0 0,0 0 0,-1 0 1,1-1-1,0 1 0,-1 0 0,1 0 0,-1 0 1,1 0-1,-1 0 0,1 0 0,0 2 0,1 5-32,0-1-1,-1 1 1,0-1-1,1 15 1,-2-16 31,1 13 17,-1 0-1,0 0 1,-2 0 0,0 0-1,-7 25 1,7-34-6,-1 0 1,-1 0-1,0-1 0,0 1 1,-1-1-1,0 0 0,0 0 1,-1-1-1,0 1 0,-1-1 1,-9 9-1,13-15-38,0 0 0,0 0 0,0 0 0,0 0 0,0 0 0,-1 0 0,1-1 0,-1 1 0,1-1 0,-1 0 0,1 0 0,-1-1 0,0 1 0,1-1 0,-1 0 0,0 1 0,1-2 0,-1 1 0,0 0 0,1-1 0,-1 0 0,0 0 0,1 0 0,-5-2 0,2 1-27,0-1 1,0 0-1,1 0 1,0-1-1,-1 1 1,1-1-1,0 0 1,1-1-1,-1 1 1,1-1-1,0 0 1,0 0-1,-3-6 1,-9-11-357,16 22 411,0 0 0,0 0 1,0 0-1,0 0 1,0 0-1,0 0 1,0 0-1,0-1 1,0 1-1,0 0 0,-1 0 1,1 0-1,0 0 1,0 0-1,0 0 1,0-1-1,0 1 1,0 0-1,0 0 1,0 0-1,0 0 0,0 0 1,0 0-1,0-1 1,0 1-1,0 0 1,0 0-1,0 0 1,0 0-1,0 0 1,1-1-1,-1 1 0,0 0 1,0 0-1,0 0 1,0 0-1,0 0 1,0 0-1,0 0 1,0-1-1,0 1 0,0 0 1,1 0-1,-1 0 1,0 0-1,0 0 1,0 0-1,0 0 1,0 0-1,0 0 1,1 0-1,-1 0 0,0 0 1,0 0-1,0 0 1,0 0-1,0 0 1,1 0-1,-1 0 1,10 1-23,-7-1-4,48 6-113,-23-2 236,32 0-1,-50-4-86,1-1 0,-1 0 0,1 0 0,-1-1 0,0-1 0,17-5 1,-15 2 13,0 0 1,0-1 0,0 0 0,-1 0 0,0-1 0,9-10-1,59-63 116,-14 14-126,17 0-112,13-13-108,-65 49 156,-1-1 1,-2-2-1,-1 0 1,27-48 0,50-132-259,-36 68-116,1-14-584,-68 160 987,1-1 1,-1 1 0,0-1-1,0 1 1,0-1-1,1 0 1,-1 1-1,0-1 1,0 1 0,0-1-1,0 0 1,0 1-1,0-1 1,0 1-1,0-1 1,0 0-1,0 0 1,-7 4-404,-11 19 239,7-3 288,1 0 0,1 1 1,1 1-1,-10 35 1,10-27-53,-49 139 293,-32 110-28,77-230-256,2 0 0,2 0 0,-3 92 0,11-102 225,8 68 0,-7-102-215,0 0 0,0 0 0,1 0 0,-1 0 0,1 0 1,0 0-1,3 5 0,-4-7-40,1 0 0,-1 0 0,0-1 0,1 1 0,-1-1 0,1 1 1,0-1-1,-1 1 0,1-1 0,0 0 0,0 0 0,0 0 0,0 0 0,0 0 0,4 1 0,-2-1 4,-1 0 0,1-1 0,0 1 0,0-1 0,0 0 0,0 0 0,0 0-1,0 0 1,-1-1 0,1 1 0,0-1 0,0 0 0,0-1 0,-1 1 0,1 0 0,-1-1 0,1 0 0,4-3 0,1-3 21,-1 0 1,1-1 0,-2 0 0,1 0 0,8-15 0,26-54-21,-22 34-144,15-51-1,-32 84 64,0 0 0,2-12 0,-4 20-36,-1 0-1,0-1 0,1 1 1,-1 0-1,-1-1 0,1 1 0,0-1 1,-1 1-1,0 0 0,0 0 1,-1-5-1,1 7 72,1 0 1,-1 1-1,0-1 0,1 0 1,-1 1-1,0-1 0,1 1 1,-1-1-1,0 1 1,0-1-1,0 1 0,0-1 1,0 1-1,1 0 0,-1 0 1,0-1-1,0 1 0,0 0 1,0 0-1,0 0 1,0 0-1,0 0 0,0 0 1,0 0-1,0 0 0,0 0 1,1 1-1,-1-1 1,0 0-1,0 1 0,0-1 1,-1 1-1,-1 0 17,0 0 0,0 1 0,0-1 0,1 1 0,-1-1 0,0 1 0,1 0 0,-5 4 0,-1 4 22,1 0 0,0 1 0,1 0 0,0 0 0,0 0 0,1 1 0,1 0 1,0 0-1,0 0 0,1 1 0,-1 14 0,2-6 76,0 1 1,2-1 0,0 0-1,2 0 1,7 40 0,-7-55-54,-1 0 1,1-1-1,0 1 1,0-1-1,1 0 1,-1 0-1,1 0 1,6 7-1,-8-10-19,1 1 0,0-1 0,0 0-1,0 0 1,1-1 0,-1 1 0,0 0 0,1-1 0,-1 1-1,1-1 1,-1 0 0,1 0 0,0 0 0,-1 0 0,1 0-1,0-1 1,0 1 0,5 0 0,0-2 23,-1-1 0,1 1 0,-1-1 1,1-1-1,-1 1 0,0-1 0,0-1 0,0 1 1,7-5-1,-1 0 29,51-29 1,-2-4 0,-1-2 0,65-62 0,-92 75-88,-2-2 0,45-57 0,-58 64-55,-2-1 1,-1-1 0,-1-1-1,19-47 1,71-263-516,-93 294 543,-10 37 27,2-6-98,0 0-1,-1-1 1,-1 1 0,1-16 0,-3 28 64,0 0-1,1-1 0,-1 1 1,-1 0-1,1-1 0,0 1 1,0 0-1,0-1 0,-1 1 1,1 0-1,-1 0 0,1-1 1,-1 1-1,1 0 0,-1 0 1,0 0-1,1 0 0,-3-2 1,3 3 20,-1-1 1,0 1 0,1 0 0,-1 0 0,0-1 0,1 1 0,-1 0 0,0 0 0,0 0 0,0 0 0,1 0 0,-1 0 0,0 0 0,0 0 0,1 0 0,-1 0-1,0 0 1,0 1 0,1-1 0,-1 0 0,0 0 0,0 1 0,-4 2-10,1-1-1,0 1 1,0 0-1,0 0 1,1 1-1,-1-1 1,-4 7 0,3-4 38,1 1 1,1 0 0,-1-1-1,-3 13 1,2-8 7,-81 261 490,58-173-253,25-86-215,-35 132 328,33-121-368,1 0-1,2 0 0,0 1 1,2 25-1,2 1 33,-2-31 54,0 0 0,7 35 0,-1-22 48,-2-13-66,7 23 0,-10-38 11,1 0 1,0 0-1,1 0 1,-1 0-1,1 0 1,0 0-1,0 0 0,7 7 1,-8-11-71,-1 0 1,0 0-1,0-1 1,1 1-1,-1 0 1,1 0-1,-1-1 1,0 1-1,1-1 1,-1 1-1,1-1 1,0 0-1,-1 0 1,1 1-1,-1-1 1,1 0-1,-1 0 1,1-1-1,-1 1 1,1 0-1,-1 0 1,1-1-1,-1 1 1,1-1-1,-1 1 1,1-1-1,-1 0 1,2 0-1,3-3 7,0 1-1,0-1 1,-1-1-1,10-7 0,9-15 97,37-50 0,-43 52 68,57-77-156,-69 95-47,0-1 0,-1-1 0,0 1 0,-1-1 0,0 0 0,0 0 0,-1 0 0,4-14 0,-7 22-5,0 0 1,0 0-1,0 0 1,0 0-1,0-1 1,0 1-1,0 0 0,0 0 1,-1 0-1,1 0 1,0 0-1,-1 0 1,1 0-1,-1 0 1,1 0-1,-1 0 1,0 0-1,1 0 0,-1 0 1,0 0-1,0 0 1,0 0-1,1 1 1,-1-1-1,0 0 1,0 1-1,0-1 1,0 1-1,0-1 0,0 1 1,0-1-1,-1 1 1,1 0-1,0-1 1,0 1-1,-2 0 1,-2-1 2,0 1 1,1-1 0,-1 1-1,0 1 1,0-1-1,0 1 1,-7 1 0,6 0 30,-1 1 0,1-1 1,-1 1-1,1 0 0,0 1 1,0 0-1,0 0 1,0 0-1,1 1 0,0-1 1,0 1-1,0 0 0,1 1 1,-1-1-1,1 1 0,-3 6 1,1-1 7,1-1-1,0 1 1,1 0 0,0 0 0,1 0 0,0 0 0,1 1-1,-2 22 1,3-28-7,0 9 113,1 0 1,0 1 0,1-1 0,3 16-1,-3-27-92,-1-1-1,1 0 0,0 0 1,0 1-1,0-1 0,1 0 1,-1 0-1,1 0 0,0 0 0,-1-1 1,1 1-1,1 0 0,-1-1 1,0 1-1,1-1 0,-1 0 1,1 0-1,-1 0 0,1 0 1,0 0-1,0-1 0,0 1 1,0-1-1,6 2 0,0-1 11,0-1 0,0 0 0,1 0 0,-1-1 0,0 0 0,0-1 0,1 0 0,13-4 0,0-1-8,0-1-1,24-11 1,-16 4 31,-2-2 1,44-31-1,-72 46-57,18-11 37,-2-1 0,1-1 0,-2-1 1,0-1-1,20-24 0,37-56-118,-63 85-119,-15 19-189,1-2 371,1 1 0,0 0 0,0-1 0,0 1 0,1 0 0,0 0 0,-1 14 0,-2 2-12,-1 12 125,-3 37 1,2-12 211,4-44-359,2-13 74,1 0 0,-1 1 0,1-1 0,-1 0-1,1 1 1,0-1 0,0 0 0,1 6 0,-1-8-14,1-1-1,-1 0 1,0 1-1,0-1 1,0 1-1,0-1 1,0 0 0,0 1-1,0-1 1,0 0-1,0 1 1,0-1-1,0 1 1,0-1-1,0 0 1,0 1-1,0-1 1,0 0 0,0 1-1,-1-1 1,1 0-1,0 1 1,0-1-1,0 0 1,-1 1-1,1-1 1,0 0-1,0 1 1,-1-1 0,1 0-1,0 0 1,-1 1-1,1-1 1,0 0-1,-1 0 1,-2 1 80,5-1-107,-1 0 354,4-50-1227,0-16 758,-4 52 181,0 0 0,1 0 0,0 0 0,1 1 0,7-18 0,30-69 347,-14 39-396,-8 14 121,32-88-213,-24 47 120,45-163-65,-68 236-51,0-1 0,-1 0-1,1-15 1,-3 29 65,0 1 0,0 0-1,0 0 1,0 0 0,0-1-1,-1 1 1,1 0 0,0 0-1,-1 0 1,1 0 0,-2-2-1,2 3 11,0-1 0,-1 1 0,1 0 0,0-1 0,-1 1-1,1 0 1,0-1 0,-1 1 0,1 0 0,0 0 0,-1-1-1,1 1 1,-1 0 0,1 0 0,-1 0 0,1 0 0,-1-1-1,1 1 1,-1 0 0,0 0 0,0 1-7,-1-1 0,0 0 1,0 1-1,1-1 0,-1 1 0,0-1 1,1 1-1,-1 0 0,1 0 0,-1 0 0,1 0 1,-1 0-1,-1 2 0,-4 4 12,0 1 1,1 0-1,0 0 0,0 0 0,0 1 0,1 0 1,1 0-1,-7 18 0,0-3 8,-30 68-61,-39 80-57,61-133 166,2 0 0,1 1 0,2 0 0,-9 45-1,13-32 165,-4 71 0,13-100-130,1 0 0,0 0 0,2 0-1,1 0 1,10 35 0,-10-49-12,0 0 1,1-1-1,0 1 0,1-1 0,6 9 1,-8-14-29,0 1 0,0-1 1,1 0-1,-1-1 0,1 1 1,0-1-1,0 1 1,0-1-1,0 0 0,0 0 1,10 4-1,-12-7-36,1 1 0,0 0 0,-1-1 1,1 0-1,0 1 0,-1-1 0,1 0 0,0-1 0,-1 1 0,1 0 1,0-1-1,-1 1 0,1-1 0,-1 0 0,1 0 0,2-1 0,1-1 23,1-1-1,-1 0 0,0 0 1,9-8-1,11-13 64,0-2 1,24-33-1,7-9-178,15-18 81,-18 20-244,-80 98-73,-28 47 1,40-56 397,2 0-1,0 2 1,-13 36-1,23-55-28,1 0 1,-1 0-1,1 0 1,0 0-1,0 0 0,1 0 1,0 0-1,-1 0 1,2 8-1,-1-13-33,1 1-1,-1 0 0,0-1 1,1 1-1,-1-1 1,0 1-1,1 0 0,-1-1 1,1 1-1,-1-1 1,1 1-1,-1-1 0,1 1 1,-1-1-1,1 0 1,0 1-1,-1-1 0,1 0 1,-1 1-1,1-1 1,0 0-1,-1 0 1,1 0-1,0 1 0,0-1 1,-1 0-1,1 0 1,0 0-1,-1 0 0,1 0 1,0 0-1,-1-1 1,1 1-1,0 0 0,1 0 1,32-9 217,0-5-151,-1 0-1,48-30 1,59-49-187,-119 78 91,0 0-1,32-14 0,-53 29 11,0-1 0,1 1 1,-1 0-1,0 0 0,1 0 0,-1 0 1,0 0-1,1 0 0,-1 0 0,0 0 0,1 0 1,-1 0-1,0 0 0,1 0 0,-1 0 0,0 0 1,1 0-1,-1 1 0,1-1 0,-1 0 1,0 0-1,0 0 0,1 0 0,-1 1 0,0-1 1,1 0-1,-1 0 0,0 1 0,0-1 0,1 0 1,-1 0-1,0 1 0,0-1 0,0 0 1,1 1-1,-1-1 0,0 0 0,0 1 0,0-1 1,0 0-1,0 1 0,0-1 0,0 0 0,0 1 1,0-1-1,0 0 0,0 1 0,0-1 1,0 0-1,0 1 0,0-1 0,0 1 0,0-1 1,0 1-1,-2 7-24,0 1-1,0-1 1,-1 0 0,0 1 0,-1-1-1,-5 9 1,-2 1 19,-2 0 0,0-1-1,-1-1 1,-19 17 0,-73 59-44,44-39 45,-177 176 11,183-171 27,-2-2-1,-3-4 1,-2-1 0,-78 46-1,125-87 14,-1-1-1,0 0 0,-1-1 0,0-1 0,-28 7 0,44-13-29,1-1 0,0 0 0,0 1 0,-1-1 1,1 0-1,0 0 0,-1 0 0,1 0 0,0 0 0,-1 0 0,1 0 0,0-1 0,0 1 0,-1 0 0,1-1 0,0 1 1,0-1-1,-1 1 0,1-1 0,-2-1 0,3 1 1,-1 0 1,0-1-1,1 1 1,-1 0-1,0-1 1,1 1-1,0 0 1,-1-1-1,1 1 1,0-1-1,0 1 0,0 0 1,-1-1-1,2 1 1,-1-1-1,0 1 1,0-1-1,0 1 1,1-1-1,-1 1 1,1-2-1,5-14 36,0 1 0,1 0 0,0 0 0,1 1 0,1 0 0,0 0 0,2 1 0,18-21 0,-4 8-74,2 1 0,1 1 0,35-24 0,-31 25-237,2 2 0,0 1 0,49-21 0,-67 36-107,72-29-3079,-28 16-2692,-38 15 3854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11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 10464,'-5'-4'4736,"24"4"-4096,7 0 2175,6 4-1663,18 1 736,3-2-1120,15-3-288,-2 5-320,26-5-320,-3 0 64,4 0-3680,-6 0 2048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24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264 705 2496,'1'-2'360,"1"1"0,-1-1 0,1 1 0,0-1 0,-1 1 0,1 0 0,0 0 0,0 0 1,0 0-1,2-1 0,14-8 2575,-7 2-1084,2-3 1226,-10 2 2016,-3 9-4976,-1 0 0,1 0 0,-1-1 1,1 1-1,0 0 0,-1 0 0,1-1 1,-1 1-1,1 0 0,0 0 0,-1 0 1,1 0-1,-1 0 0,1 0 0,-1 0 1,1 0-1,-1 0 0,1 0 0,-1 0 1,1 0-1,-1 0 0,1 0 0,-1 0 1,-13 2 7,13-2 2,-12 3-12,1 0 0,-1 1-1,1 1 1,-23 10 0,12-2-71,-31 21 0,44-26 3,0 0 1,1 1-1,0 0 1,1 1-1,-1 0 1,2 0 0,0 1-1,0 0 1,-8 17-1,5-5 54,2-1 0,0 2 1,-10 46-1,15-54 30,0 25 0,2-37-87,1-1-1,0 1 0,0 0 1,1-1-1,-1 1 1,1 0-1,0-1 0,0 1 1,0-1-1,0 1 0,1-1 1,2 5-1,-3-7-17,0 0 0,0 0 0,1 0 0,-1 0 0,0 0 0,1 0 0,-1 0 0,0 0 0,1-1 0,-1 1 0,1-1 0,-1 1 0,1-1 0,0 1 0,-1-1 0,1 0 0,-1 0 0,1 0 0,0 0 0,-1 0 0,1 0 0,-1 0 0,1 0 0,0-1 0,-1 1 0,1-1 0,2 0 0,5-3 109,0 0 0,0 0 0,12-8 0,-17 9-123,143-97 333,-94 63-236,23-21 123,28-19-427,-104 77 171,0-1 0,1 1 0,-1 0 0,1-1 0,-1 1 0,1 0 0,-1-1 0,1 1 1,-1 0-1,1-1 0,0 1 0,-1 0 0,1 0 0,-1 0 0,1 0 0,0 0 0,-1 0 0,1 0 0,1 0 0,-1 13-303,-1-7 344,0 6-111,0 16 10,1-1-1,7 47 1,-5-57 80,15 61 217,-14-67-114,0 0 0,0 0 0,1 0 0,11 17 0,0-8 85,-15-19-171,0-1 1,-1 1-1,1-1 0,0 1 1,-1-1-1,1 1 0,0-1 1,0 1-1,0-1 0,0 1 1,-1-1-1,1 0 0,0 0 1,0 1-1,0-1 0,0 0 1,0 0-1,0 0 0,0 0 1,0 0-1,-1 0 0,1 0 1,0 0-1,0-1 0,0 1 1,1-1-1,2-1 65,0-1 1,-1 1 0,1-1-1,-1 0 1,0 0-1,0-1 1,0 1-1,0-1 1,-1 1-1,4-7 1,22-46 227,-26 50-282,53-132 153,-33 80-210,-18 49 24,-1 0-1,-1 0 0,1 0 0,0-10 0,-2 14-57,-1 0 1,0 1 0,0-1 0,-1 0-1,1 1 1,-1-1 0,0 0 0,0 1-1,0-1 1,-3-4 0,3 4-191,3-5 29,-2 10 215,0 0 1,0 0 0,0-1 0,0 1 0,0 0-1,0-1 1,0 1 0,0 0 0,1 0 0,-1-1-1,0 1 1,0 0 0,0 0 0,0 0 0,0-1-1,1 1 1,-1 0 0,0 0 0,0 0 0,0-1-1,1 1 1,-1 0 0,0 0 0,0 0 0,1 0-1,-1 0 1,0-1 0,0 1 0,1 0 0,-1 0-1,0 0 1,1 0 0,-1 0 0,0 0 0,1 0-1,13 1-188,-10-1 191,152 5 143,-114-3-141,179 5-160,-23-21 904,-184 13-776,-19 2 289,-16 5-314,6 1 58,0 0 0,0 2-1,0-1 1,1 2 0,1 0 0,-1 0-1,-12 15 1,21-20 11,0 0-1,0 0 1,1 1 0,-1 0-1,1 0 1,1 0 0,-1 0-1,1 1 1,0-1-1,1 1 1,0 0 0,0 0-1,0 0 1,1 0-1,0 0 1,0 0 0,0 0-1,2 15 1,-1-20 17,0 0 1,1-1-1,-1 1 0,1 0 1,-1 0-1,1 0 0,0 0 1,0-1-1,0 1 0,0 0 1,0-1-1,0 1 1,2 2-1,-2-4-3,-1 1 0,1-1 0,0 1-1,0-1 1,0 0 0,-1 0 0,1 1 0,0-1 0,0 0 0,0 0 0,-1 0-1,1 0 1,0 0 0,0 0 0,0 0 0,0 0 0,-1 0 0,1 0-1,0 0 1,0 0 0,0-1 0,0 1 0,-1 0 0,1-1 0,0 1 0,0 0-1,-1-1 1,1 1 0,0-1 0,-1 1 0,1-1 0,0 0 0,0-1-1,9-8 72,0-2-1,-1 1 0,0-1 0,-1-1 1,7-14-1,1 0-196,37-57 12,-52 81-18,2 0-422,-2 10 87,-1-3 407,0 3-4,-1 1 43,1-1 0,0 0 0,1 0 0,0 1 0,0-1 0,0 0 0,5 13 0,-3-15 31,-1 0 0,1 0-1,0-1 1,0 1 0,0-1-1,1 1 1,-1-1 0,1 0-1,0-1 1,0 1 0,1-1-1,-1 1 1,1-1 0,-1 0 0,1-1-1,0 1 1,0-1 0,0 0-1,1-1 1,-1 1 0,0-1-1,1 0 1,-1 0 0,1 0-1,6-1 1,2-1 23,-1 0 1,1-1-1,-1-1 1,0 0-1,21-8 0,66-31 24,-79 32-69,-3 2 57,-1 0 0,0-2-1,-1 0 1,0 0 0,0-2-1,-1 0 1,-1 0 0,0-2-1,-1 0 1,0 0 0,18-28-1,-5-3-76,-2 0 0,29-77 0,67-168-114,-111 270 79,1-2 26,0-1 1,-1 0-1,7-34 1,-13 30-267,-3 26 271,0 0 0,0 1 0,0-1 0,0 0-1,-1 0 1,1 0 0,0 0 0,0 1 0,0-1 0,-1 0 0,1 0 0,0 0 0,-1 1 0,1-1 0,-1 0 0,1 1-1,-1-1 1,1 0 0,-1 1 0,0-1 0,1 0 0,-1 1 0,0-1 0,-1 0 0,2 1 5,-1 0 0,0 0 1,0 0-1,1 0 0,-1 0 0,0 0 0,1 0 1,-1 0-1,0 0 0,0 0 0,1 1 1,-1-1-1,0 0 0,1 0 0,-1 1 1,1-1-1,-1 0 0,0 1 0,0 0 1,-13 11-101,8-7 70,-1 2 34,0 0 0,0 1 0,1 0 0,0 1-1,0-1 1,1 1 0,0 0 0,0 0 0,-5 18 0,-1 9 86,-9 51 0,16-70-81,-48 307 345,46-251-379,-2 11-63,7-77 146,1 0 0,0 0-1,0 0 1,0 0 0,1 0-1,0 0 1,2 7 0,-3-12-32,1 0 0,-1 0 1,1 0-1,0-1 0,0 1 1,-1 0-1,1 0 0,0-1 1,1 1-1,-1-1 0,0 1 1,0-1-1,1 1 0,-1-1 1,1 0-1,-1 0 0,1 0 1,-1 0-1,1 0 0,0 0 1,-1 0-1,1 0 0,0-1 1,0 1-1,0 0 0,2-1 1,5 1 22,-1 0 1,0-1 0,1 0 0,15-3 0,-5 1 53,18-3-18,0-2-1,-1-1 0,0-2 0,0-2 0,42-19 0,-66 25 1,0 1 1,0-2-1,13-9 0,-21 13-85,0 0 0,0 0-1,-1-1 1,1 1-1,-1-1 1,0 0-1,0 0 1,0 0-1,-1 0 1,1 0 0,2-8-1,-5 11 13,1-1 0,-1 1 0,1-1 0,-1 1 1,0 0-1,1-1 0,-1 1 0,0-1 0,0 1 0,0-1 0,0 1 0,0-1 0,-1 1 0,1 0 0,0-1 1,-2-2-1,1 3-28,0-1 0,0 1 0,0-1 0,0 1 0,-1 0 0,1-1 0,0 1 0,-1 0 0,1 0 0,-1 0 0,0 0 0,1 0 0,-4-1 0,-2-1 5,-1 1-1,0 0 1,0 0 0,0 1 0,0 0 0,0 0 0,0 1 0,0 0-1,0 0 1,0 1 0,0 0 0,0 0 0,0 1 0,0 0-1,0 0 1,-10 6 0,-9 4-117,10-5 90,-32 18 0,45-22 50,-1 0 0,1 0 0,0 1 0,0-1 0,0 1 0,0 0 0,0 0 0,1 1-1,0-1 1,0 1 0,-2 4 0,4-7 5,0 0 0,0 0 0,0 0 0,0 0 0,1 1 0,-1-1 0,1 0 0,0 0 0,-1 0 0,1 0-1,0 0 1,0 1 0,1-1 0,-1 0 0,0 0 0,1 0 0,-1 0 0,1 0 0,0 0 0,-1 0 0,1 0 0,0 0 0,0 0 0,1 0 0,1 3 0,0-2 15,0-1 0,-1 1 1,1-1-1,0 0 1,0 0-1,0 0 1,1 0-1,-1-1 1,0 1-1,1-1 1,-1 0-1,1 0 1,-1 0-1,7 0 1,17 1 80,0-2 0,0 0 0,0-2 0,0-1 0,-1-1 0,1-2 0,26-8 0,-12-1-67,0-2 1,74-43-1,33-13 27,-134 66-39,-10 5-51,-1 0 1,1 1-1,0-1 1,-1 1-1,1-1 1,0 1-1,0 0 0,0 1 1,0-1-1,8 1 1,-11 0 36,0 0 0,0 1 0,0-1 0,0 1 0,0-1 1,0 1-1,0 0 0,0-1 0,0 1 0,0 0 0,0 0 0,-1-1 0,1 1 1,0 0-1,-1 0 0,1 0 0,1 2 0,8 22 117,-1-6-19,-5-11-59,1 0 1,0-1-1,1 0 0,-1 0 0,2 0 0,-1 0 1,1-1-1,-1 0 0,2-1 0,-1 1 1,9 3-1,0-1 54,0-2 0,0 0 0,1-1 0,-1-1 0,1 0 1,30 2-1,-25-5-726,32-2 1,-31-1-2148,27-6 0,-47 8 2115,-1-1 0,0 1 1,1-1-1,-1 0 0,0 0 1,0 0-1,0 0 0,0 0 0,0-1 1,3-2-1,-4 4 288,0-1 0,-1 1 0,1-1-1,-1 0 1,1 0 0,-1 1 0,1-1 0,-1 0 0,1 0 0,-1 0 0,0 0-1,0 1 1,1-1 0,-1 0 0,0 0 0,0 0 0,0 0 0,0 0 0,0 0 0,0 0-1,0 1 1,0-1 0,0 0 0,0 0 0,-1-2 0,-4-9-3710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24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10464,'8'-4'4736,"45"-4"-4096,-21 5 2239,5-2-1695,31-7 288,-2 4-864,29-4-480,0 4-96,-6-4-256,-7 9 128,-16-10-3840,-6 9 2177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28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25 4736,'5'4'14495,"-15"3"-13208,1 1 0,-13 13-1,-1 1-650,16-16-465,0 1 85,-1 0 0,0 0 0,-14 7 0,27-17 24,-1-2 0,0 1 0,0 0 0,0-1 0,5-10 0,23-37 269,-30 49-505,0 0 0,-1-1 0,1 1 0,-1-1-1,0 0 1,0 0 0,0 1 0,1-8 0,-6 15 50,1 0 0,-1 1-1,-1-1 1,-7 5 0,11-8-39,3-1-1763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33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17 3232,'-9'-17'7749,"1"17"-3815,11 0-1047,-2 13-850,5 5-1483,29 86 1073,27 137 0,14 54-597,-73-285-860,1 0 1,0 0 0,0-1-1,1 1 1,7 9 0,-12-19-144,0 0 1,1 1-1,-1-1 1,1 0-1,-1 0 1,0 0 0,1 0-1,-1 0 1,1 1-1,-1-1 1,0 0 0,1 0-1,-1 0 1,1 0-1,-1 0 1,1 0-1,-1 0 1,0 0 0,1 0-1,-1-1 1,1 1-1,-1 0 1,1 0 0,-1 0-1,0 0 1,1-1-1,-1 1 1,0 0-1,1-1 1,14-10 371,-8 3-344,-1 0 0,0-1 0,0 0 1,0 0-1,4-12 0,21-56 34,-22 53-56,85-231-16,-86 235 2,2 0 0,11-18 0,3-6-407,-23 43 337,-1 0-1,1 0 1,-1 0 0,1 0-1,-1 0 1,1 0 0,0 0 0,0 0-1,-1 0 1,1 0 0,0 0 0,0 0-1,2-1 1,2 5-225,0 10 305,4 26-156,5 72 0,-7 41 427,0 3-90,-2-79 893,-5-76-1083,0 1-1,0-1 0,0 0 0,0 0 0,0 1 0,0-1 1,0 0-1,0 0 0,0 1 0,0-1 0,0 0 0,1 0 0,-1 0 1,0 1-1,0-1 0,0 0 0,0 0 0,0 0 0,1 1 0,-1-1 1,0 0-1,0 0 0,0 0 0,0 0 0,1 1 0,-1-1 1,0 0-1,0 0 0,1 0 0,-1 0 0,0 0 0,0 0 0,1 0 1,-1 0-1,0 0 0,0 0 0,1 0 0,-1 0 0,0 0 0,1 0 26,0-1-1,0 1 0,0 0 1,0-1-1,0 0 0,0 1 1,-1-1-1,1 1 0,0-1 1,0 0-1,-1 0 0,1 1 1,0-2-1,35-56 452,-23 37-458,33-55 196,61-77 1,0 31-192,41-54-737,-124 140-927,-20 31 1234,-3 4 111,0 0 0,0-1 0,0 1 0,0 0 0,-1 0 0,1-1 0,0 1 0,-1 0 0,2-3 0,7-8-4646,-6 10 2788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6:35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1 811 4320,'7'-2'3263,"15"2"-1802,9-2-111,-26 1-1204,1 0 0,-1-1 0,1 0 0,-1 0 0,0-1 0,0 1-1,0-1 1,0 0 0,0 0 0,-1-1 0,1 1 0,-1-1 0,0 0-1,0 0 1,-1-1 0,1 1 0,-1-1 0,0 0 0,4-8 0,13-29 211,-3 0 0,-1-2 1,17-78-1,-27 90-278,1-5-82,-1 0-1,2-52 1,-3 39-71,-5 50 60,0 0 1,0 0-1,-1 0 1,1-1-1,0 1 1,0 0-1,0 0 1,0 0-1,0 0 1,0-1-1,0 1 1,0 0-1,0 0 1,0 0-1,0 0 1,0-1-1,0 1 1,0 0 0,0 0-1,0 0 1,1 0-1,-1 0 1,0-1-1,0 1 1,0 0-1,0 0 1,0 0-1,0 0 1,0 0-1,0-1 1,0 1-1,1 0 1,-1 0-1,0 0 1,0 0-1,0 0 1,0 0-1,0 0 1,1 0 0,-1 0-1,0 0 1,6 5-160,2 12 138,0 4-1,-1 0 0,-2 0 0,5 31 0,5 30 207,-2-15 32,-5-22-92,-4-25-107,-1 0-1,1 29 1,-4-27-15,1 1 269,-2 0 0,-3 24 0,2-38-209,2-6-17,-1 1 0,1-1 1,-1 1-1,0-1 1,-2 6-1,2-9-15,1 1 1,0 0-1,-1 0 0,0 0 1,1-1-1,-1 1 0,0 0 0,1 0 1,-1-1-1,0 1 0,0-1 1,1 1-1,-1-1 0,0 1 1,0-1-1,0 1 0,0-1 1,0 0-1,0 1 0,0-1 1,1 0-1,-1 0 0,0 0 1,0 0-1,-2 0 0,0 1-2,-1-1-1,0-1 1,1 1-1,-1 0 1,1-1-1,-1 0 1,1 0 0,-1 0-1,1 0 1,-5-2-1,-4-1-216,11 4 189,0 0 0,-1 0 0,1-1 0,0 1 0,0-1 0,-1 1 0,1-1 0,0 1 0,0-1 0,0 0 0,-1 1 0,1-1 0,-1-2 0,-4 0 61,3-1 37,2-9-362,1 12 257,0 1 0,0-1 0,-1 1 0,1 0 0,0-1 0,0 1 0,0 0 0,0-1 0,0 1 0,0-1 0,-1 1 0,1 0 0,0-1-1,0 1 1,0 0 0,-1 0 0,1-1 0,0 1 0,0 0 0,-1-1 0,1 1 0,0 0 0,-1 0 0,0-1 0,12 0-477,-10 1 477,1 0-1,-1 0 1,1 0 0,-1-1 0,1 1-1,-1 1 1,1-1 0,-1 0-1,0 0 1,3 1 0,9 3 4,1-1-1,-1-1 1,0 0-1,1-1 1,-1 0 0,17-2-1,-14 1 143,-12 0-67,0 0 0,-1-1 0,1 1 1,-1-1-1,1 0 0,-1 0 0,0-1 0,1 1 1,-1 0-1,0-1 0,0 0 0,0 0 1,0 0-1,0 0 0,-1-1 0,1 1 1,4-6-1,2-3 60,0-1 0,-1-1 1,7-13-1,-5 8-137,-5 5 118,1 1-1,-2-1 1,0 0 0,0 0 0,3-26 0,-5 26 10,-1 5-120,0-1-1,-1 1 1,-1-11-1,1 1-133,0 17 10,3 10-1055,1-1 1170,0 0 1,-1 1 0,3 12-1,6 16 24,25 66 128,-33-94-113,6 15 84,1-1 1,1-1-1,24 33 0,-35-53-96,1-1 0,-1 1 0,0-1 0,0 0 0,1 0 0,-1 0 0,1 0 0,-1 0 0,1 0 0,-1 0 0,1 0 0,0 0 0,-1-1 0,1 1 0,0-1 0,0 1 0,-1-1 0,3 0 0,-1 0 40,0 0 0,0 0 0,0-1 0,0 1 0,0-1 0,-1 0 0,1 1 0,0-2 0,0 1 0,2-2 0,5-3 49,0 0-1,-1-1 1,0 0-1,11-13 1,0-2-144,26-39 0,-28 37 66,-9 11-13,-2 3-127,0 0 0,1 0 1,0 0-1,1 1 0,0 1 1,0-1-1,13-7 0,-22 16 109,1 0-1,-1 0 1,1 0 0,-1 0-1,1 0 1,-1 0 0,1 0-1,-1 0 1,1 0 0,0 0-1,-1 1 1,1-1 0,-1 0-1,0 0 1,1 1-1,-1-1 1,1 0 0,-1 1-1,1-1 1,0 1 0,8 8-19,-9-9 28,4 5 14,0 0 1,-1 0-1,1 0 0,-1 0 1,0 1-1,-1-1 1,1 1-1,-1 0 0,0 0 1,1 8-1,-1-4 47,-1 0-1,0 0 0,0 1 1,-1-1-1,-2 15 0,-2-3 53,0 9-1,4-30-98,-1-1 1,1 0 0,0 0-1,0 0 1,0 1-1,0-1 1,0 0-1,0 0 1,0 0 0,0 1-1,0-1 1,0 0-1,0 0 1,0 0 0,0 1-1,0-1 1,0 0-1,0 0 1,0 0-1,1 1 1,-1-1 0,0 0-1,0 0 1,0 0-1,0 1 1,0-1-1,0 0 1,0 0 0,1 0-1,-1 0 1,0 0-1,0 1 1,0-1-1,0 0 1,1 0 0,-1 0-1,0 0 1,6-6 51,5-15-65,1-17-103,1 1 0,27-50 1,-30 73-392,0 24 284,-8-8 199,0 0-1,0 0 0,0 0 0,-1 0 0,1 0 0,0 0 0,-1 1 0,2 2 1,20 28 167,-13-12-19,-1 1 0,10 33 1,0 5-285,-15-49 95,1 2 45,0-1 0,9 14 0,-14-25 22,1 0 1,0 0-1,-1 0 0,1-1 0,0 1 0,-1 0 0,1 0 1,0 0-1,0-1 0,0 1 0,0 0 0,0-1 1,-1 1-1,1 0 0,1-1 0,-1 0 0,0 1 0,0-1 1,0 0-1,2 1 0,-1-1 11,0 0 0,0 0 1,0 0-1,0 0 0,0-1 0,0 1 1,0-1-1,0 1 0,0-1 0,3-1 1,1-1-10,0 0 0,-1-1 1,1 0-1,-1 0 0,0 0 1,5-6-1,10-9 6,-2-2 1,0-1-1,-1 0 0,13-25 1,-14 15 41,-2 0 0,-1-2 0,-1 1 1,-2-2-1,6-41 0,-4-8-7,2-87-1,-13 46-261,-1 75 284,-6 10-122,3 31-457,1 29 172,2 569 1134,-2-487-578,0-38-79,11 113-1,-9-131 301,0-45 240,1-10-144,1-2-443,0 0 1,0-16-1,2-12-229,0 13 22,2 1-1,1-1 0,17-42 1,-4 19-295,34-75 79,-40 95 149,2-1-1,20-26 1,-36 55 145,1 0 0,-1 1 0,1-1 0,-1 0 0,1 1 0,-1-1 0,1 0-1,0 1 1,-1-1 0,1 1 0,0-1 0,-1 1 0,1-1 0,0 1 0,0 0 0,-1-1 0,1 1 0,0 0-1,0-1 1,0 1 0,1 0 0,-2 0 23,1 0-1,0 1 0,-1-1 1,1 0-1,0 0 0,-1 1 1,1-1-1,0 1 0,-1-1 1,1 1-1,-1-1 0,1 1 1,-1-1-1,1 1 0,-1-1 1,0 1-1,1-1 0,-1 1 1,1 1-1,1 2 24,0 1 0,-1-1 0,1 1-1,-1 0 1,1 8 0,1 19 39,-2-1-1,-1 1 1,-2-1-1,-6 35 1,-3-29 99,0-5 29,11-31-180,-9 31 538,8-31-522,1 0 0,-1 0 0,1 0 0,-1 0 0,1 0 0,-1 0 0,0 0 0,1 0 0,-1 0 0,0 0 0,0-1 0,1 1 0,-1 0 0,0 0 0,0-1 0,0 1-1,0-1 1,0 1 0,0-1 0,0 1 0,0-1 0,0 1 0,0-1 0,-3 0 0,2 0-11,-1 0 0,1-1 0,0 1 0,-1-1 0,1 0 0,0 0 0,0 0 0,-1 0 0,1 0 0,0-1 0,0 1-1,0 0 1,0-1 0,1 0 0,-1 1 0,0-1 0,-1-2 0,0 1-157,2 2 35,1 0-120,0 1 206,0 0 0,0 0 0,0 0 0,0 0 0,0-1 1,0 1-1,0 0 0,0 0 0,0 0 0,0 0 0,0-1 0,0 1 0,0 0 0,0 0 1,0 0-1,0 0 0,0 0 0,0-1 0,0 1 0,0 0 0,0 0 0,0 0 0,0 0 1,1 0-1,-1-1 0,0 1 0,0 0 0,0 0 0,0 0 0,0 0 0,0 0 0,0 0 1,0 0-1,1-1 0,-1 1 0,0 0 0,0 0 0,7 3-40,-1 1 0,1-1 1,-1 1-1,0 0 0,0 1 0,6 5 0,-5-3 120,1-1 0,15 9 0,-16-11 14,0 0 0,1-1 0,-1 0 0,16 3 0,-19-5-58,1 0 1,-1-1 0,1 0 0,-1 0 0,1 0 0,-1 0 0,0-1 0,1 0-1,-1 0 1,7-2 0,-3 0 72,16-6 187,0 0-1,41-23 0,-58 27-230,20-11 140,-1-1 0,26-24 0,-14 7-90,-17 18-152,-2-2-1,33-38 0,-23 15-21,-29 40 63,0 1-1,1 0 1,-1 0-1,0 0 1,1-1-1,-1 1 1,0 0-1,1 0 1,-1 0-1,0 0 1,1 0-1,-1 0 1,0 0-1,1 0 1,-1 0-1,0 0 1,1 0-1,-1 0 1,0 0-1,1 0 1,-1 0-1,0 0 1,1 0-1,-1 0 1,0 0-1,1 0 1,-1 1-1,0-1 1,1 0-1,-1 0 1,0 0-1,0 1 1,1-1-1,-1 0 1,0 0-1,0 1 1,1-1 0,-1 0-1,0 0 1,0 1-1,1 0 1,9 14-170,-9-13 149,7 16 18,0 0-1,-1 1 0,0 0 0,-2 0 1,6 33-1,-4 7 500,-2-1 1,-3 60 0,-1-116-444,-1 0 0,0 0-1,-1 0 1,1 0 0,0 0 0,0 0 0,-1 0 0,0 0 0,1 0 0,-1 0 0,0 0-1,0 0 1,-2 3 0,2-4 2,0 0 1,0-1-1,1 1 0,-1-1 0,0 1 0,0 0 0,0-1 1,-1 0-1,1 1 0,0-1 0,0 0 0,0 1 0,0-1 1,0 0-1,0 0 0,0 0 0,-1 0 0,1 0 0,0 0 1,0 0-1,0-1 0,0 1 0,0 0 0,0-1 0,0 1 1,-2-2-1,-12-5-14,0 0 0,1-2-1,1 0 1,-1 0 0,1-1 0,-17-17 0,-18-14-194,43 37 21,0 0 0,1-1 0,-1 0 0,1 0 1,0 0-1,-6-9 0,10 14 143,0-1 0,0 1 0,-1 0 1,1 0-1,0-1 0,0 1 0,0 0 1,-1 0-1,1-1 0,0 1 0,0 0 1,0 0-1,0-1 0,0 1 0,0 0 1,0-1-1,0 1 0,0 0 0,0-1 1,0 1-1,0 0 0,0-1 0,0 1 1,0 0-1,0 0 0,0-1 0,0 1 1,0 0-1,0-1 0,0 1 0,0 0 1,1 0-1,-1-1 0,0 1 0,0 0 0,0 0 1,1-1-1,-1 1 0,0 0 0,0 0 1,0 0-1,1-1 0,-1 1 0,0 0 1,0 0-1,1 0 0,-1 0 0,0 0 1,1-1-1,-1 1 0,0 0 0,1 0 1,-1 0-1,0 0 0,0 0 0,1 0 1,-1 0-1,0 0 0,1 0 0,-1 0 1,0 0-1,1 1 0,22 2-667,-20-3 754,98 25-428,-84-21 485,24 9 0,-6-1 43,18 1-378,-52-13 75,1 0 0,0 1 0,-1-1 0,1 0 1,0 0-1,-1-1 0,1 1 0,-1 0 0,1 0 0,0-1 0,-1 1 1,1-1-1,-1 1 0,1-1 0,-1 0 0,1 0 0,-1 1 0,0-1 1,1 0-1,-1 0 0,0 0 0,0-1 0,0 1 0,0 0 0,0 0 1,2-3-1,-1 1-445,0 0 1,-1 0-1,1-1 1,-1 1 0,1 0-1,-1-1 1,0 1-1,-1-1 1,1 0-1,0 1 1,-1-6-1,-3-14-3358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35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257 204 5152,'-2'-3'538,"0"1"-54,0 0 0,0 0 0,0 0-1,1 0 1,-1 0 0,1-1-1,0 1 1,-1-1 0,1-8 4343,-2 17-3741,0 3-452,-1-1 1,0 0-1,-7 12 1,-4 7 181,-5 24 311,-24 87-1,33-96-835,-95 347 1976,99-367-2058,5-18 13,0 0 0,0 1 0,1-1 0,0 1 0,-1 7 0,10-21 45,57-160-789,-44 108 455,41-85 0,-61 144 33,6-11-66,-7 13 96,0 0-1,0 0 1,0 0 0,0 0 0,0 1-1,0-1 1,0 0 0,0 0 0,0 0-1,1 0 1,-1 0 0,0 1 0,0-1-1,0 0 1,0 0 0,0 0 0,0 0 0,0 0-1,0 1 1,0-1 0,0 0 0,1 0-1,-1 0 1,0 0 0,0 0 0,0 0-1,0 0 1,0 1 0,1-1 0,-1 0-1,0 0 1,0 0 0,0 0 0,0 0-1,1 0 1,-1 0 0,0 0 0,0 0-1,0 0 1,0 0 0,1 0 0,-1 0-1,0 0 1,0 0 0,0 0 0,0 0 0,0 0-1,1 0 1,-1-1 0,0 1 0,0 0-1,0 0 1,0 0 0,0 0 0,1 0-1,-1 0 1,0 0 0,0 0 0,0-1-1,0 1 1,0 0 0,0 0 0,0 0-1,1 0 1,-1 0 0,0-1 0,0 1-1,0 0 1,1 12 11,0 1-1,0 0 1,-1-1-1,-1 1 0,-3 16 1,1 9-30,0 5 62,0 2 232,2 46 1,2-84-254,0 1 1,0-1 0,1 0 0,0 1 0,3 7 0,-5-13 2,1 0 0,0 0 0,0 0 0,0 1 0,1-1 0,-1 0 0,0 0 0,1-1 0,-1 1 0,1 0 0,0 0 0,-1-1 0,1 1 0,0-1 0,0 0 0,0 1 0,0-1 0,0 0 0,1 0 0,2 1 0,2-1 45,1 0 0,0-1-1,0 1 1,0-2 0,0 1-1,9-2 1,49-12 211,-48 10-240,12-4-55,-1 0 1,0-2 0,0-1 0,36-20 0,-47 21-13,-1-1 0,0-1 0,-1 0 0,-1-1 0,0 0 0,0-1 0,20-27 0,-19 16 31,-1 0 1,-1-1-1,16-40 0,-27 58-75,2-8-12,-5 16 69,0-1-1,1 0 1,-1 1-1,0-1 1,0 1-1,0-1 1,0 1-1,0-1 1,-1 1-1,1-1 1,0 1-1,0-1 1,0 1-1,0-1 1,-1 1-1,1-1 1,0 1 0,0-1-1,-1 1 1,1 0-1,0-1 1,-1 1-1,1-1 1,-1 0-1,0 2-5,0-1-1,1 1 0,-1-1 0,0 1 1,1-1-1,-1 1 0,1-1 1,-1 1-1,0-1 0,1 1 1,-1 0-1,1-1 0,-1 2 1,1-2-8,-12 17-40,2 0 1,0 0-1,-13 32 1,-4 9 144,-40 86 1104,67-142-1137,-1 0 0,1 0 0,-1-1 1,1 1-1,0 0 0,0 0 0,0 0 0,0 0 0,0-1 0,0 1 0,0 0 0,0 0 0,1 0 0,0 1 0,-1-2-17,0-1-1,1 1 1,-1 0-1,0-1 0,1 1 1,-1 0-1,1-1 0,-1 1 1,1-1-1,-1 1 0,1-1 1,-1 1-1,1-1 1,-1 0-1,1 1 0,0-1 1,-1 0-1,1 1 0,0-1 1,-1 0-1,1 0 0,0 1 1,-1-1-1,1 0 0,0 0 1,-1 0-1,1 0 1,0 0-1,0 0 0,-1 0 1,1 0-1,0 0 0,-1 0 1,1-1-1,0 1 0,-1 0 1,2-1-1,4-1-21,0-1-1,-1 0 1,0 0-1,1-1 1,-1 0-1,0 0 1,-1 0-1,1 0 1,-1-1 0,1 1-1,-1-1 1,3-6-1,7-11-114,18-39 1,-6 12-78,-22 40 97,2-3-262,-3 11 142,-3 8 16,0 37 58,-2-20 205,2 0-1,1 0 0,5 28 1,-6-49-35,1 0 0,0-1 0,-1 1 1,1-1-1,0 0 0,0 1 0,0-1 0,0 0 1,1 0-1,-1 1 0,1-1 0,-1 0 1,1 0-1,0 0 0,0-1 0,0 1 1,0 0-1,3 1 0,-1-1 13,-1-1 0,0 0 0,1 0 0,-1 0 1,0 0-1,1-1 0,-1 0 0,1 1 0,-1-1 0,1 0 0,-1-1 0,1 1 0,6-2 0,10-4 35,0-1 0,0-1 0,0 0 0,19-12 0,-15 5-50,-1 0 1,0-1-1,-1-1 1,-1-1-1,0-2 1,-2 1-1,0-2 1,24-36-1,2-10-140,60-123-1,-71 113-17,-3 0-1,38-149 0,-66 217-44,-6 20-32,2-4 207,-5 19-20,-59 304 86,58-279-212,2 0-1,3 71 0,2-108-413,2 68-3436,-7-29-8000,5-41 9185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35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14 9568,'-13'-5'4320,"26"5"-3776,0-3 1280,5 3-1121,19-5 1057,8 10-1024,8-5-160,2 0-352,-2 0-288,-3 3 0,-5 2-448,-9-2 256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3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34 467 2912,'-3'0'364,"0"0"0,-1 1-1,1-1 1,0 1 0,-15 8 10619,31-10-7342,-6 0-3272,0 0 0,-1 0 0,12-4 0,-8 0-94,0-1 1,0 0-1,-1-1 0,0 1 0,0-2 0,0 0 0,-1 0 1,0 0-1,9-14 0,8-14-57,22-41 1,-38 62-101,114-207 1151,-116 202-1130,-6 19-133,-1 1 0,0-1 0,0 0 0,1 0 0,-1 1 0,0-1 0,0 0-1,0 1 1,0-1 0,0 0 0,0 0 0,0 1 0,0-1 0,0 0-1,0 1 1,-1-1 0,1 0 0,0-1 0,-1 3-6,0-1 0,1 0 0,-1 0-1,0 1 1,1-1 0,-1 0 0,1 1 0,-1-1 0,1 1 0,-1-1 0,1 1 0,-1-1 0,1 1-1,-1-1 1,1 1 0,-1-1 0,1 1 0,0 0 0,-1 0 0,-8 17-36,5-9 69,-6 14 72,1 0 1,1 1-1,1 0 0,1 0 1,2 1-1,0-1 1,1 1-1,1 27 1,2-42-12,1-1 0,0 0 0,0 0 0,1 0 0,0 0 0,0 0 0,5 9 0,-6-14-31,1-1 0,-1 1-1,1-1 1,0 1 0,1-1 0,-1 0 0,0 0 0,1 0 0,0 0 0,0 0-1,0-1 1,0 1 0,0-1 0,0 0 0,1 0 0,-1 0 0,1 0 0,6 2-1,-1-3 28,0 1 0,0-1 0,-1 0 0,1-1 0,0 0-1,0-1 1,0 0 0,0 0 0,-1-1 0,10-2-1,6-4 55,0 0 0,28-16-1,-31 14-107,-1-2 0,-1-1 0,0 0-1,28-26 1,59-70 138,-105 107-170,11-10-26,-2 0-1,0-1 0,12-20 1,6-1-197,-25 26-148,-6 16 110,-7 55-20,0-15 393,-3 11 50,8-41-143,4-13-6,0 0 0,-1 0 1,1 0-1,-1 0 0,-1 0 0,1 0 0,-5 7 0,6-11-5,0 0-1,1-1 0,0 0-1,0 1 1,-1-1 0,1 0-1,0 1 1,0-1 0,-1 0-1,1 0 1,0 1 0,-1-1 0,1 0-1,0 0 1,-1 0 0,1 1-1,0-1 1,-1 0 0,1 0-1,0 0 1,-1 0 0,0 0 0,-4 1 125,55-10-372,1 2 0,62 0 0,-99 6 128,131-6-5747,-101 4 3641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37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24 8544,'-13'-15'3872,"9"10"-3360,-1 2-160,10 3-1888,9 3 832,12-6-4640,11 3 2976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39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3 991 4992,'-2'-5'12326,"7"0"-12637,4-4 908,0-1-1,-1-1 0,0 0 0,10-18 0,4-6 125,16-15-321,3 2 0,2 2 0,81-69 0,-98 93-326,5-4 54,46-50 0,-56 50-36,-2-1-1,0 0 0,-2-2 0,-1 0 1,-2 0-1,0-2 0,-2 0 0,14-57 1,-12 13 135,-10 51-60,-1 11 9,-4 16-139,-6 26-154,-32 127-78,-10 48 198,44-173 117,1 1 0,2 0-1,3 39 1,0-52 23,1 0-1,1 0 1,0 0 0,2-1-1,0 0 1,12 28 0,-16-43-94,0-1 1,0 1-1,0-1 1,1 0-1,-1 0 1,1 0-1,-1 0 1,1 0 0,0 0-1,0 0 1,0 0-1,0-1 1,0 1-1,0-1 1,0 1-1,4 1 1,-3-3-10,-1 0-1,0 1 1,0-1-1,0 0 1,1 0 0,-1 0-1,0-1 1,0 1 0,0 0-1,1-1 1,-1 1 0,0-1-1,0 0 1,0 0-1,0 0 1,0 0 0,0 0-1,0 0 1,-1-1 0,3 0-1,19-18 183,22-21-1,-6 4-77,109-87 117,-97 80-141,57-63 0,-87 82-103,-2 0-1,-1-1 0,-1-1 1,-1 0-1,-2-1 1,0-1-1,-2 0 1,-1-1-1,-2 0 1,-1-1-1,7-43 0,-13 61-46,-2 11 17,1 0 0,-1-1 0,0 1-1,1 0 1,-1 0 0,0 0-1,0 0 1,0-1 0,-1 1 0,1 0-1,0 0 1,-1 0 0,1 0-1,-2-4 1,1 7-4,0-1 1,1 0-1,-1 1 0,0-1 1,1 0-1,-1 1 0,1-1 1,-1 1-1,1-1 0,-1 1 1,1-1-1,0 1 0,-1-1 1,1 1-1,-1 1 0,-56 116-180,-33 57 304,14-69-4,18-27 114,-67 125 103,94-135-152,24-50-139,-5 4 531,19-36-126,-2 5-425,0-1 0,0 1 0,11-12-1,1 1 17,2 2 0,0 0 0,1 1 0,0 1 0,41-22 0,-35 23-5,32-15 38,-51 27-90,0-1-1,0 1 1,1 0-1,-1 1 1,1 0-1,12-1 0,-17 2 27,1 1 0,-1-1 0,0 1 0,1 0-1,-1 0 1,0 0 0,1 0 0,-1 1 0,0-1-1,0 1 1,0 0 0,0 0 0,0 0 0,0 0-1,-1 0 1,5 5 0,2 4 40,0 0-1,13 23 1,-6-11 40,-3-3-15,16 21 109,-26-38-149,-1 0-1,1 0 1,0-1 0,0 1-1,0-1 1,1 0-1,-1 0 1,0 0 0,1 0-1,3 1 1,-4-2 1,0-1 1,-1 1 0,1-1-1,-1 0 1,1 0-1,0 0 1,-1 0-1,1-1 1,-1 1 0,1-1-1,0 1 1,-1-1-1,0 0 1,1 0 0,-1 0-1,4-2 1,-1 0-5,-1 0 0,1 0 0,-1 0 1,0-1-1,0 1 0,0-1 0,5-7 1,28-44-145,-32 47 68,-1 0-1,0 0 1,0-1-1,-1 1 1,3-12-1,-5 17 24,-1 1 0,1-1 0,-1 0 0,0 0 0,0 1 0,0-1 0,-1 0 0,1 1 0,-1-1 0,1 0 0,-1 1 0,0-1 0,0 1 0,0-1 0,-3-4 0,4 6 30,-1 1 0,0-1 1,1 0-1,-1 0 0,0 0 1,0 1-1,0-1 0,0 0 1,0 1-1,0-1 0,0 1 1,0-1-1,0 1 0,0 0 0,0-1 1,0 1-1,0 0 0,-1 0 1,1 0-1,0 0 0,0 0 1,0 0-1,0 0 0,0 0 1,0 0-1,-1 0 0,1 1 0,0-1 1,0 0-1,0 1 0,0-1 1,0 1-1,0-1 0,0 1 1,0-1-1,0 1 0,0 0 0,-1 1 1,0-1 38,0 1 1,0 0-1,0-1 1,1 1-1,-1 0 1,0-1-1,1 1 1,-1 0-1,1 0 1,0 1-1,0-1 1,0 0-1,0 0 1,0 0-1,0 1 1,0-1-1,1 1 1,-1-1-1,1 0 1,0 1-1,0-1 1,0 1-1,0-1 1,0 1 0,0-1-1,0 0 1,1 1-1,0-1 1,-1 1-1,1-1 1,0 0-1,1 3 1,1 1 14,0-1 1,1 0-1,-1 0 1,1 0-1,0 0 0,0-1 1,0 1-1,1-1 1,-1 0-1,1 0 1,11 6-1,-4-5-50,0 1 1,1-1-1,-1-1 0,1 0 0,1-1 0,23 2 0,-14-3-771,-1-1 1,1-1-1,28-4 1,-44 3 350,37-6-2403,-42 6 2277,1 1 1,0-1-1,0 0 1,-1 0 0,1-1-1,-1 1 1,1 0-1,-1-1 1,1 0 0,-1 1-1,0-1 1,3-3-1,-4 5 337,-1-1 0,1 0-1,-1 1 1,1-1-1,-1 0 1,0 0 0,1 1-1,-1-1 1,0 0-1,1 0 1,-1 1 0,0-1-1,0 0 1,0 0-1,1 0 1,-1 0-1,0 1 1,0-1 0,0 0-1,0 0 1,-1 0-1,1 0 1,0 1 0,0-1-1,0 0 1,-1 0-1,1 0 1,0 1 0,-1-1-1,1 0 1,-1 1-1,1-1 1,-1 0-1,0 0 1,-8-12-2577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3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18 117 8640,'-18'-5'3904,"26"5"-3392,16-3 1344,7 3-1120,22-5 831,11 1-895,17-4 128,-1 0-480,33-7-192,-5 2-64,5-7-352,-10 8 160,-9-3-4255,-22 7 2399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43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1000 4992,'0'0'118,"0"1"-1,-1-1 1,1 0 0,0 1-1,0-1 1,-1 0 0,1 1-1,0-1 1,0 1 0,0-1 0,0 0-1,0 1 1,-1-1 0,1 1-1,0-1 1,0 1 0,0-1-1,0 1 1,0-1 0,0 0-1,0 1 1,1-1 0,-1 1 0,0-1-1,0 1 1,0-1 0,0 0-1,0 1 1,1-1 0,-1 1-1,0-1 1,0 0 0,1 1 0,-1-1-1,0 0 1,1 1 0,-1-1-1,0 0 1,1 0 0,-1 1-1,0-1 1,1 0 0,-1 0 0,1 1-1,-1-1 1,0 0 0,1 0-1,-1 0 1,1 0 0,-1 0-1,1 0 1,0 0 0,3 1 297,0-1 0,1 1 1,-1-1-1,8-1 0,1-1 54,-1 0 0,0-1 0,0-1-1,0 0 1,-1 0 0,1-1 0,-1-1 0,11-7-1,13-10 415,31-28 0,-65 51-868,219-195 2060,-167 139-1561,-1-1 1,64-94-1,61-146 471,-166 277-778,8-24 0,-16 36-157,0 0 0,-1 0-1,0 0 1,-1-1 0,0 1 0,0-9-1,-1 16-53,0 1 0,0-1 0,0 1 0,0-1 0,0 0 1,0 1-1,0-1 0,-1 1 0,1-1 0,0 1 0,0-1 0,-1 0 0,1 1 0,0-1 0,-1 1 0,1 0 0,-1-1 0,1 1 0,-1-1 0,1 1 0,0 0 0,-1-1 0,1 1 0,-1 0 0,0-1 1,1 1-1,-1 0 0,1 0 0,-1-1 0,1 1 0,-1 0 0,0 0 0,1 0 0,-1 0 0,1 0 0,-1 0 0,0 0 0,1 0 0,-1 0 0,1 0 0,-1 0 0,-1 1 0,-23 6-109,25-7 114,-6 3-8,1 0 0,0 0 0,-1 0 0,1 1 1,0 0-1,1 0 0,-1 0 0,1 1 0,-6 6 0,2-2 6,-11 13 50,1 2 0,1 0 0,1 0-1,-23 48 1,-36 111 281,62-147-306,2-4 88,1 0 1,-9 52-1,16-62 107,0-1-1,2 1 0,1 0 1,4 42-1,-3-61-178,-1 0 0,0 0 0,1 0 0,0-1-1,0 1 1,-1 0 0,2 0 0,-1-1 0,0 1 0,0-1 0,1 1 0,0-1 0,-1 1 0,1-1 0,0 0 0,0 0-1,0 0 1,0 0 0,1 0 0,-1 0 0,0-1 0,1 1 0,-1-1 0,1 0 0,0 0 0,-1 0 0,1 0 0,0 0 0,0 0-1,0-1 1,-1 1 0,5-1 0,7-1 41,1-2 0,-1 1 0,0-2 0,0 0 0,14-7 0,-16 7-50,25-9 71,60-32 0,-79 35-122,0-1-1,-1-1 1,-1 0-1,31-30 1,-44 39-11,0-1 0,0-1 0,0 1 0,-1 0 0,1-1 0,-1 1 0,3-10 1,-5 13 6,0 0 1,1 0 0,-1 0 0,0 0-1,0 0 1,0 0 0,0 0 0,0 0-1,0 0 1,0 0 0,0 0 0,0 0-1,0 1 1,-1-1 0,1 0 0,0 0-1,-1 0 1,1 0 0,-1-1 0,0 2-8,0-1 1,0 0 0,0 1 0,0-1-1,0 1 1,0 0 0,0-1 0,0 1-1,0 0 1,0 0 0,0-1 0,0 1-1,0 0 1,0 0 0,0 0 0,0 0-1,0 0 1,0 1 0,0-1 0,0 0-1,0 0 1,-1 1 0,-16 4 27,1 1 1,1 1-1,-1 0 0,1 2 1,-22 13-1,35-20-1,0 1 0,-1-1 0,1 1 1,0-1-1,0 1 0,1 0 0,-1 0 0,0 0 0,-2 6 1,4-7 31,0 0 0,0 1 0,0-1 0,0 0 0,0 0 0,1 1 0,-1-1 0,1 1 1,0-1-1,0 0 0,0 1 0,0-1 0,0 1 0,0-1 0,1 0 0,-1 1 1,1-1-1,1 3 0,-1-1 26,1 1 1,0-1-1,0 0 1,1 0-1,0 0 0,-1 0 1,1 0-1,0 0 1,1-1-1,-1 0 1,1 1-1,6 4 0,-4-5 17,0 1 0,0-1 0,1-1 0,-1 1 0,1-1 0,-1 0 0,1 0 0,8 0 0,-1 0 0,-1-2-1,1 0 1,0 0 0,0-1 0,-1-1 0,1 0 0,-1-1 0,20-6 0,124-58 9,-88 39-123,-69 28 39,0 0 0,0 0-1,0 0 1,0 0 0,0 0 0,0 0-1,1 0 1,-1 0 0,0 0 0,0 0-1,0 0 1,0 0 0,0 0 0,1 0-1,-1 0 1,0 0 0,0 0 0,0 1-1,0-1 1,0 0 0,0 0 0,1 0-1,-1 0 1,0 0 0,0 0 0,0 0-1,0 0 1,0 1 0,0-1 0,0 0-1,0 0 1,0 0 0,0 0 0,0 0-1,0 0 1,0 1 0,1-1 0,-1 0-1,0 0 1,0 0 0,0 0 0,0 0-1,0 1 1,0-1 0,0 0 0,-1 0-1,1 0 1,0 0 0,0 10-68,0-9 69,-6 33-14,-14 47 1,3-12 12,11-15 132,6-49-35,6-8 66,12-17 186,-5 5-227,19-17-90,1 1 1,72-50-1,-5 21-23,-98 59-35,0 0-1,1 0 0,-1 0 0,1 0 0,-1 0 1,1 0-1,-1 1 0,4-1 0,-6 1 25,0 0-1,0 0 1,0 0 0,0 0-1,0 0 1,0 1-1,1-1 1,-1 0 0,0 0-1,0 0 1,0 0 0,0 0-1,0 1 1,0-1 0,0 0-1,0 0 1,0 0-1,0 0 1,0 0 0,0 1-1,0-1 1,0 0 0,0 0-1,0 0 1,0 0-1,0 1 1,0-1 0,0 0-1,0 0 1,0 0 0,0 0-1,0 1 1,0-1-1,0 0 1,0 0 0,0 0-1,0 0 1,0 0 0,-1 1-1,-2 8-38,2-8 14,-27 74 10,-20 84 0,46-155 56,1 1 1,0 0-1,0 0 0,0 0 1,1 0-1,-1 0 1,1 0-1,1 0 0,-1 0 1,2 7-1,-2-12-28,0 1-1,1 0 1,-1 0 0,1-1-1,0 1 1,-1 0-1,1-1 1,-1 1 0,1 0-1,0-1 1,-1 1-1,1-1 1,0 1 0,0-1-1,0 0 1,-1 1-1,1-1 1,0 0 0,0 1-1,0-1 1,0 0 0,0 0-1,-1 0 1,3 0-1,25 0 164,-25 0-158,10-2 24,0 0 0,0-1 1,-1 0-1,1-1 1,-1-1-1,0 1 0,0-2 1,0 0-1,-1 0 0,0-1 1,14-11-1,4-7 71,0-1 0,40-49 0,-47 51 12,-6 7-70,-1-1 0,18-27 1,58-84-168,-105 212-778,-41 206 918,51-271 24,2-7 102,-1 0 0,-5 17 0,8-28-153,0 0 3,0 0 0,0 0 1,0-1-1,0 1 0,0 0 0,0 0 0,0 0 0,0 0 0,0 0 0,-1 0 0,1 0 0,0-1 0,0 1 0,0 0 0,0 0 0,0 0 0,0 0 0,0 0 0,0 0 0,0 0 0,0 0 0,0 0 0,0-1 0,0 1 0,-1 0 0,1 0 0,0 0 0,0 0 0,0 0 0,0 0 0,0 0 0,0 0 0,0 0 0,0 0 0,-1 0 0,1 0 0,0 0 0,0 0 0,0 0 0,0 0 0,0 0 1,0 0-1,0 0 0,-1 0 0,1 0 0,0 0 0,0 0 0,0 0 0,0 0 0,0 0 0,0 0 0,0 0 0,0 0 0,-1 0 0,1 0 0,0 1 0,0-1 0,0 0 0,0 0 0,0 0 0,0 0 0,0 0 0,0 0 0,0 0 0,-4-19-182,1 0-1,0-24 1,-1-9-31,4 14-31,1 14 119,-1 24 123,0 0 0,0 0 0,0 0 0,0 0 0,0-1 0,0 1 0,0 0 1,0 0-1,0 0 0,0 0 0,0 0 0,0 0 0,0 0 0,0 0 0,1 0 0,-1 0 0,0 0 1,0 0-1,0 0 0,0-1 0,0 1 0,0 0 0,0 0 0,0 0 0,0 0 0,0 0 0,0 0 1,0 0-1,0 0 0,1 0 0,-1 0 0,0 0 0,0 0 0,0 0 0,0 0 0,0 0 0,0 0 1,0 0-1,0 0 0,0 0 0,0 0 0,1 0 0,-1 0 0,0 0 0,0 0 0,0 0 0,0 0 1,0 0-1,7 4-105,13 10 114,-9-6 151,-1-3-104,-1 0-1,1-1 1,0 0-1,1-1 1,-1 0-1,0 0 1,1-1-1,0 0 1,-1-1 0,14 0-1,1-1 86,0-2 0,0 0 0,34-8 0,-30 2-77,0 0 1,0-2-1,-2-1 1,1-1-1,-1-1 0,-1-2 1,0 0-1,39-32 1,-1-9-259,-64 56 192,1 0-1,-1 0 0,0-1 1,0 1-1,0 0 1,0 0-1,0 0 0,0 0 1,0 0-1,0 0 0,0 0 1,0-1-1,1 1 0,-1 0 1,0 0-1,0 0 0,0 0 1,0 0-1,0 0 1,0 0-1,1 0 0,-1 0 1,0 0-1,0 0 0,0 0 1,0 0-1,0 0 0,1 0 1,-1 0-1,0 0 0,0 0 1,0 0-1,0 0 1,0 0-1,1 0 0,-1 0 1,0 0-1,0 0 0,0 0 1,0 0-1,0 0 0,0 0 1,1 0-1,-1 1 0,0-1 1,0 0-1,0 0 1,0 0-1,0 0 0,0 0 1,0 0-1,0 0 0,0 1 1,0-1-1,1 0 0,-1 0 1,0 0-1,-1 8-162,-10 35 158,8-36 28,1-1-1,0 1 1,0-1-1,1 1 1,-1 0-1,2 0 0,-1-1 1,1 1-1,0 0 1,1 10-1,-1-16-12,0 0 0,1 1 0,-1-1 0,1 0 0,-1 1-1,1-1 1,-1 0 0,1 0 0,0 0 0,-1 0 0,1 1 0,0-1-1,0 0 1,0 0 0,0 0 0,0-1 0,0 1 0,0 0-1,2 1 1,-1-1 8,0-1-1,0 1 0,0-1 1,0 1-1,0-1 1,0 0-1,0 0 0,0 1 1,0-1-1,0-1 0,4 1 1,4-3 35,0 1 0,-1-1-1,1-1 1,10-5 0,-11 5-36,265-94-149,-267 96 132,63-22-309,-77 28 240,1 0 0,-1 0 0,1 0 0,0 0 0,0 1 0,1 0-1,-8 8 1,6-5 98,0 0 0,1 0 0,-1 1 0,2-1 0,-10 19-1,14-24-6,0-1-1,0 1 1,0 0-1,1 0 1,-1-1-1,1 1 1,-1 0-1,1 0 1,0 0-1,0 0 1,0-1-1,1 6 1,0-6 1,0-1 1,-1 1-1,1 0 1,0-1 0,0 0-1,0 1 1,0-1-1,0 1 1,0-1 0,1 0-1,-1 0 1,0 1 0,0-1-1,1 0 1,-1 0-1,1-1 1,-1 1 0,1 0-1,0 0 1,-1-1 0,1 1-1,0-1 1,1 1-1,2 0-6,0-1 0,0 1-1,0-1 1,0 0-1,0 0 1,0-1-1,0 0 1,0 1-1,0-2 1,0 1-1,0-1 1,0 1 0,-1-1-1,1-1 1,-1 1-1,1-1 1,4-3-1,-3 2-44,1-1-1,-1 0 0,0 0 0,0-1 1,-1 0-1,0 0 0,0 0 1,0-1-1,-1 0 0,4-7 0,-5 8-118,0 1 0,-1 0 0,0-1 0,-1 0 0,1 1 0,1-12 0,-3 15 131,0 0 0,-1 0 1,1 0-1,0 0 0,-1 0 0,1 0 1,-1 1-1,1-1 0,-1 0 0,0 0 1,0 1-1,0-1 0,0 1 0,0-1 1,0 1-1,0-1 0,-1 1 0,1-1 1,-1 1-1,1 0 0,-1 0 0,1 0 1,-1 0-1,1 0 0,-1 0 1,-2-1-1,-6-1-18,0-1 1,0 1-1,-12-1 1,-2-2 149,14 5 148,22 0-20,36-3-114,78 2 1,-69 3-118,-52-1-7,0 0 0,0 0 0,0 1 0,0 0 0,0 0 0,0 1 1,-1-1-1,1 1 0,0 0 0,-1 0 0,1 0 0,3 4 0,-5-4 10,0 0-1,0 1 1,0-1 0,-1 1-1,1 0 1,-1-1 0,0 1-1,0 0 1,0 0 0,0 1-1,-1-1 1,1 0 0,-1 1-1,0-1 1,0 0-1,1 7 1,0 0 50,-1 1 0,-1-1 0,0 1 0,0-1-1,-1 1 1,0-1 0,-1 0 0,-6 19 0,7-27-38,1 1-1,-1 0 1,1 0 0,-1 0 0,1 0 0,0 0-1,0 0 1,0 0 0,0 0 0,1 3 0,0-5 196,0-9 22,7-4-281,0 0-1,1 1 1,0 0-1,1 1 1,0 0-1,0 1 0,13-10 1,11-4 80,40-20 0,0 0 50,-64 36 11,-9 6-77,-1 0 0,1 0 0,0 0 0,0 0 0,0 1 1,1-1-1,-1 0 0,0 1 0,0-1 0,0 1 0,0-1 0,3 0 0,-4 2-17,1-1 0,-1 0 0,0 0 1,1 0-1,-1 1 0,0-1 0,1 0 0,-1 1 0,0-1 0,1 0 0,-1 1 0,0-1 1,1 0-1,-1 1 0,0-1 0,0 1 0,0-1 0,1 1 0,-1-1 0,0 0 1,0 1-1,0-1 0,0 1 0,0-1 0,0 1 0,0-1 0,0 1 0,0 0 1,0 16-1,0-14 2,1 12-274,-1 16 434,0-30-415,0 1 1,-1 0 0,1 0 0,-1 0 0,1 0-1,-1-1 1,0 1 0,0 0 0,0-1-1,0 1 1,0-1 0,0 1 0,0-1-1,-2 2 1,-8 6-2531,-1 0-1,0-1 1,-21 10 0,32-17 2623,-31 18-3126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43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32 10560,'-28'-20'4768,"33"17"-4128,-5-2 127,0 10-543,0-10-288,0 1-2527,0 8 1471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43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 11456,'-3'0'5215,"29"0"-4543,11-3 1472,3 3-1312,36-5 1504,0 5-1344,41-8-224,1 4-480,16-4-416,-12 8 64,-14-3-832,-24 3 480,-7-5-5216,-14 10 3073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51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29 314 2080,'0'0'102,"-1"0"1,1-1-1,0 1 0,-1 0 1,1-1-1,-1 1 0,1 0 1,-1 0-1,1 0 1,-1-1-1,1 1 0,-1 0 1,1 0-1,-1 0 0,1 0 1,-1 0-1,1 0 0,-1 0 1,1 0-1,-1 0 0,1 0 1,-1 0-1,1 0 1,-1 0-1,1 0 0,-1 0 1,1 1-1,-1-1 0,1 0 1,-1 0-1,1 1 0,0-1 1,-2 1-1,-10 3 4620,15-4-3554,-1 0 0,1-1 0,-1 1 0,1-1-1,-1 0 1,0 1 0,1-1 0,2-2 0,20-13 981,22-27-2580,-35 31 499,0 0 1,-1-1-1,-1-1 0,0 0 0,-1 0 0,-1-1 0,0 0 0,6-18 1,-6 13 79,-5 13-29,0-1 1,0 1-1,-1-1 1,0 0-1,0 0 1,-1 0-1,1-12 1,-2 17-200,-1-10 837,0 13-263,-2 9-423,0 8 132,1 1 0,-1 26 0,1-6-70,1-25-21,0 0 0,1 1 0,1-1 0,0 0 0,1 0 0,1 0 0,0 0 0,9 25 0,-12-37-85,1 0 0,-1 0 1,1 0-1,-1 0 1,1 0-1,0 0 1,-1 0-1,1-1 1,0 1-1,-1 0 1,1 0-1,0-1 1,0 1-1,0 0 1,0-1-1,0 1 1,0-1-1,0 1 1,0-1-1,0 0 1,0 1-1,0-1 1,0 0-1,0 0 1,0 0-1,0 0 1,1 0-1,-1 0 1,0 0-1,0 0 1,0 0-1,0 0 1,2-1-1,4-1 23,-1 0 1,1-1-1,0 0 0,8-5 0,-3 2-14,57-32 161,125-91 0,-163 107-229,63-32 0,-94 54 38,1 0-1,-1-1 0,1 1 0,-1 0 0,1 0 1,-1 0-1,1 0 0,-1-1 0,1 1 0,0 0 0,-1 0 1,1 0-1,-1 0 0,1 0 0,-1 0 0,1 1 1,0-1-1,-1 0 0,1 0 0,-1 0 0,1 0 0,-1 1 1,1-1-1,-1 0 0,1 1 0,-1-1 0,1 0 1,-1 1-1,0-1 0,1 0 0,-1 1 0,0-1 0,1 1 1,-1-1-1,0 1 0,1-1 0,-1 1 0,0-1 1,0 1-1,1-1 0,-1 1 0,0-1 0,0 1 0,0-1 1,0 1-1,0 1 0,1 3 26,0 0 0,0 1 0,-1 8 0,-1-3 12,0 0-1,-1-1 0,0 1 0,-1-1 0,0 0 0,-5 10 1,1 2 147,6-22-187,1 1 0,0-1 0,0 0 0,0 1 0,0-1 0,0 0 1,0 1-1,0-1 0,0 0 0,0 0 0,0 1 0,0-1 0,0 0 0,0 1 1,0-1-1,0 0 0,0 1 0,0-1 0,0 0 0,0 1 0,0-1 0,0 0 1,0 1-1,1-1 0,-1 0 0,0 0 0,0 1 0,0-1 0,1 0 0,-1 0 1,0 1-1,0-1 0,1 0 0,12 1 116,16-10 34,-14 2-151,0-1 0,0 0 0,-1-1 0,0-1-1,14-12 1,-19 14-25,-6 5 25,0 0 1,1 0 0,-1 0-1,1 1 1,-1-1-1,6-2 1,-6 4-36,-2 1 63,-1 0-24,0 1 0,0-1 0,0 0 0,0 1 0,0-1 0,0 0 0,0 1 0,0-1 0,0 0 0,0 1 0,0-1 0,0 0 0,1 1 0,-1-1 0,0 0 0,0 1-1,0-1 1,0 0 0,1 1 0,-1-1 0,0 0 0,0 1 0,1-1 0,-1 0 0,0 0 0,0 0 0,1 1 0,-1-1 0,1 0 0,0 2 2,1-1-1,-1 1 1,0-1 0,0 1 0,0 0-1,0-1 1,0 1 0,0 0 0,0 0 0,-1 0-1,1-1 1,0 4 0,3 28 123,-1-10-86,0 7-71,-2-22 10,0 1 0,0-1 0,2 9-1,4-6 21,-6-10-63,0-1 0,-1 1 0,1 0 1,0 0-1,-1-1 0,1 1 0,-1 0 0,1 0 0,-1 0 0,1 0 0,-1 0 0,0 0 0,1 0 1,-1 0-1,0 1 0,0-1-113,1-1 1,-1 1-1,0-1 0,0 1 1,1-1-1,-1 0 1,0 1-1,1-1 0,-1 1 1,0-1-1,1 0 1,-1 1-1,0-1 0,1 0 1,-1 1-1,1-1 1,-1 0-1,1 0 0,-1 0 1,1 1-1,-1-1 1,1 0-1,-1 0 0,1 0 1,-1 0-1,1 0 1,-1 0-1,2 0 0,8 1-4265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6:36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93 75 9632,'-33'-12'3584,"23"9"-2784,7-6-256,-3 9-2464,-2-5 928,-2 1-4032,-4-13 2816,5-7-480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51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43 7808,'-44'-25'3520,"30"16"-3040,8 5 448,6 8-608,-3-8 224,-3-1-2464,12 10 1056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5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421 150 2304,'1'-2'169,"-1"1"0,1 0 0,0 0 0,-1 0 0,1-1 0,0 1 0,-1 0 0,1 0 0,0 0 0,0 0 0,0 0 0,0 0 0,2-1 0,4-5 1875,-2-1-910,-2 4-350,-1 0 1,1 0-1,-1 0 1,0 0 0,2-8-1,-3 10-592,-1 1 0,0-1-1,1 1 1,-1-1 0,0 0 0,0 1-1,-1-1 1,1 1 0,0-1-1,0 0 1,-1 1 0,1-1-1,-1 1 1,1-1 0,-1 1 0,0-1-1,0 1 1,1-1 0,-1 1-1,0 0 1,-2-2 0,-2-2 81,-1 0 0,1 0 0,-1 1 1,0 0-1,-1 0 0,1 1 0,-1-1 0,1 1 0,-1 1 1,0-1-1,0 1 0,0 0 0,0 1 0,-1 0 1,-8-1-1,3 2-133,1-1 1,-1 1 0,0 1 0,1 1-1,-1 0 1,1 0 0,0 1-1,-19 7 1,17-3-4,0 0 0,0 2 0,1-1 0,0 2 0,0 0 0,1 0 0,0 1 0,1 1 0,0-1 0,1 2 0,1 0 0,0 0 0,0 1 0,1 0 0,1 0 0,1 0 0,0 1 0,-7 25 0,13-39-123,-1 5 165,-1 0-1,2 1 0,-1-1 1,1 8-1,0-12-149,0-1-1,0 1 1,0-1-1,0 1 1,1-1-1,-1 0 0,1 1 1,-1-1-1,1 1 1,0-1-1,-1 0 1,1 1-1,0-1 1,0 0-1,0 0 0,0 0 1,0 0-1,0 0 1,0 0-1,0 0 1,0 0-1,1 0 0,1 1 1,3 0-36,-1 0-1,0-1 1,1 0 0,-1 0-1,1 0 1,0 0 0,-1-1 0,1 0-1,0 0 1,-1-1 0,1 1 0,-1-1-1,1 0 1,5-3 0,8-2-14,0-1 1,26-14-1,-28 12 52,0-1 0,-1-1 0,-1 0 1,1-1-1,14-16 0,59-74 321,-61 67-283,-25 83 704,0-35-789,1-1-1,0 0 0,1 0 0,0 0 0,1 0 0,0-1 0,1 0 0,0 0 0,1-1 0,0 0 0,11 11 0,-10-13-908,0 1 0,1-2 0,19 13 0,-24-17-112,0-1 1,1 1 0,-1-1 0,0 0 0,1-1 0,10 2-1,12 2-2050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5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14 775 3072,'0'0'32,"-1"-1"-1,1 1 1,-1 0 0,1 0 0,0 0-1,-11 5 9240,13-6-8937,1-1 0,0 1 0,0 0 0,0 0 0,-1 0 0,1 0 0,5 0-1,3-2 361,5-3-140,0-1-1,0 0 1,0-2 0,25-16-1,-24 12-306,-1 0 0,0-1-1,-1 0 1,0-1 0,-1-1 0,-1 0 0,0-1-1,-1-1 1,-1 0 0,14-32 0,30-78 728,5-10-158,-51 117-660,-7 16-70,-1 1-1,1-1 1,1 0 0,-1 1-1,1-1 1,0 1 0,0 0-1,0 0 1,5-6 0,-7 10-78,-1 0 0,0 0 0,0-1 0,0 1 0,0 0 0,0 0 0,1 0 0,-1 0 0,0 0 0,0 0 1,0 0-1,0 0 0,1 0 0,-1 0 0,0 0 0,0 0 0,0 0 0,1-1 0,-1 1 0,0 0 0,0 1 1,0-1-1,0 0 0,1 0 0,-1 0 0,0 0 0,0 0 0,0 0 0,0 0 0,1 0 0,-1 0 0,0 0 1,0 0-1,0 0 0,0 1 0,1-1 0,-1 0 0,0 0 0,0 0 0,0 0 0,0 0 0,0 0 0,0 1 1,0-1-1,0 0 0,1 0 0,-1 0 0,0 1 0,0-1 0,0 0 0,0 0 0,2 11 77,-2-8-31,5 36 109,-2 1 0,-3-1 1,0 1-1,-8 49 0,4-52-20,-1 0 0,-2 0 0,-19 60 0,25-94-151,0 0-1,-1 0 1,1 0 0,-1 0-1,1-1 1,-1 1-1,0 0 1,0-1 0,0 1-1,0-1 1,0 0-1,-1 0 1,1 0 0,-1 0-1,0 0 1,-3 2-1,2-3-62,0 1 0,0-1-1,0-1 1,0 1 0,0 0-1,0-1 1,0 0 0,0 0 0,0 0-1,0 0 1,0-1 0,-7-1-1,6 0-14,-1 0-1,1 0 1,-1 0-1,1-1 0,0 0 1,0 0-1,0 0 1,1 0-1,-1-1 0,-6-7 1,-3-1-126,12 11 213,1 0 1,0 0-1,0 0 0,0 0 0,0 0 0,0 0 1,0 0-1,0 0 0,0 0 0,0 0 0,1-1 1,-1 1-1,0-2 0,1 3 3,0-1 0,0 1 0,0 0 0,0-1 0,0 1-1,0 0 1,0-1 0,1 1 0,-1 0 0,0 0 0,0-1 0,0 1 0,1 0 0,-1 0 0,0-1 0,0 1-1,1 0 1,-1 0 0,0 0 0,0 0 0,1-1 0,-1 1 0,0 0 0,1 0 0,-1 0 0,0 0 0,1 0-1,-1 0 1,0 0 0,1 0 0,-1 0 0,0 0 0,1 0 0,-1 0 0,8 0 82,0 0-1,0 0 1,10 3 0,-8-1-82,62 6 603,-58-7-503,0 0 0,0-1 0,0 0 0,26-4 0,-25 2 21,-3 0-65,1-1 1,0 0-1,-1 0 1,16-7 0,45-25 76,-61 29-120,31-17 49,0-1 1,-2-2 0,-1-2 0,-1-2 0,-1-1-1,56-61 1,-58 50 18,55-88-1,-62 87 64,-21 32-139,0-1-1,-1 0 1,0 0 0,9-23-1,-14 23-281,-14 25 0,-13 19 386,2 1-1,1 1 0,1 1 1,-27 66-1,-40 160 541,67-174-477,20-77-143,-1 1 0,1-1 0,1 0 1,0 0-1,1 1 0,2 15 0,-2-20-18,1 0 0,-1-1-1,1 1 1,0-1 0,0 0-1,1 0 1,0 1 0,4 4-1,-6-8-143,1 0-1,0 0 0,0 0 1,0 0-1,0-1 0,0 1 1,1-1-1,-1 1 1,0-1-1,1 0 0,-1 0 1,0 0-1,1 0 0,0 0 1,-1-1-1,1 1 0,-1-1 1,1 0-1,4 0 1,0 1-1036,0-2 0,-1 1 0,1-1 0,0 0 0,0 0 0,-1-1 0,13-4 0,-4 0-1177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54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11 179 9376,'-2'-2'606,"-4"-15"1861,5 17-2317,1-1 0,0 1-1,0-1 1,0 1 0,-1-1 0,1 1 0,0-1 0,0 1 0,0-1 0,0 1 0,0-1 0,0 1 0,0-1 0,0 0 0,0 1 0,0-1-1,0 1 1,0-1 0,1 1 0,-1-1 0,0 1 0,0-1 0,0 1 0,1-1 0,11-6 741,-1 2 1,1 0 0,0 0-1,1 1 1,15-3 0,67-8-432,-63 11-116,82-11-182,-13 4-1269,142-37-1,-219 41-3436,44-6 0,-48 12 2038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56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16 558 4736,'-2'0'203,"-8"2"1171,9-2-1298,1 0 0,0 0 0,0 1 0,-1-1 0,1 0 0,0 0 0,0 1 0,0-1 0,-1 0 0,1 0 0,0 1 0,0-1 0,0 0 0,0 1 1,0-1-1,0 0 0,0 1 0,0-1 0,-1 0 0,1 1 0,0-1 0,0 0 0,0 1 0,1-1 0,-1 0 0,0 1 0,0-1 0,0 0 0,0 0 0,0 1 0,0-1 0,0 0 0,0 1 0,1-1 0,-1 0 0,1 1 188,-1 0-1,1-1 0,-1 1 0,1 0 0,0-1 0,-1 1 1,1-1-1,0 0 0,-1 1 0,1-1 0,0 1 1,0-1-1,-1 0 0,1 0 0,0 1 0,0-1 0,0 0 1,1 0-1,17 2 1835,-11-3-1815,-1 0 0,1 0 1,-1 0-1,0-1 0,0 0 0,0 0 1,0-1-1,0 0 0,0 0 0,9-6 1,5-5 382,32-28 0,-32 22-239,-1 0 1,0-1-1,29-43 1,37-79 710,-72 119-850,18-24 0,6-10 261,-31 46-467,-2 2-4,1 1 1,0-1-1,1 1 1,13-15-1,-17 21-44,0 1-1,0-1 1,0 1-1,0 0 0,1 0 1,-1 1-1,0-1 1,1 1-1,-1-1 0,1 1 1,0 0-1,-1 1 1,1-1-1,0 1 1,0-1-1,-1 1 0,1 0 1,6 1-1,-3 0 47,-1-1 0,1 2 0,-1-1 0,0 1 0,1 0 0,8 4 0,-11-3-69,0-1-1,0 0 1,-1 1 0,1 0-1,-1 0 1,0 0 0,0 0-1,0 1 1,0-1 0,0 1 0,2 4-1,-1 0 0,0 0 0,0 0 0,-1 0 1,0 1-1,-1 0 0,0-1 0,1 10 0,0 9 203,-1 27 1,-2-36-89,0 0-1,1 0 1,1 0-1,8 28 1,-8-38-85,1 0 1,1 0-1,-1 0 1,2 0-1,-1 0 0,1-1 1,0 0-1,7 8 1,-8-11-4,-1-1 0,1 1 0,0-1-1,0 0 1,1 0 0,-1 0 0,0 0 0,1-1 0,0 0 0,-1 0 0,1 0 0,0-1 0,0 1 0,0-1 0,6 0-1,-4 0-7,0 0-1,0-1 0,0-1 1,0 1-1,-1-1 0,1 0 0,0 0 1,0-1-1,0 0 0,-1 0 1,1-1-1,-1 0 0,0 0 1,0 0-1,0-1 0,0 0 0,0 0 1,-1 0-1,0-1 0,0 0 1,0 0-1,5-6 0,11-16-104,0-2 0,-2 0 0,29-58 0,-20 32 300,-26 50 34,-2 8-192,-6 12-97,1 0 46,0-1 0,1 1-1,1 1 1,0-1 0,1 0-1,1 1 1,0 17 0,2-30-1,-1-1 0,0 1 0,1 0 0,-1 0 0,1 0 1,0-1-1,0 1 0,0-1 0,0 1 0,1 0 0,-1-1 0,1 0 0,-1 1 1,1-1-1,0 0 0,0 0 0,0 0 0,0 0 0,0 0 0,0-1 0,1 1 1,-1 0-1,1-1 0,-1 0 0,1 0 0,-1 1 0,1-2 0,0 1 0,-1 0 1,1 0-1,0-1 0,0 0 0,0 1 0,-1-1 0,1 0 0,5-1 0,10-2 48,1 0-1,-1-1 0,0-1 0,0-1 0,0-1 0,26-14 0,96-63-244,-133 80 173,131-81-129,-137 84 131,0 1-1,-1-1 1,1 1 0,0-1-1,0 1 1,0-1-1,-1 1 1,1 0-1,0 0 1,0-1-1,0 1 1,0 0-1,0 0 1,0 0 0,-1 0-1,1 0 1,0 0-1,0 0 1,0 0-1,1 0 1,-1 1 6,-1-1-1,1 1 1,-1-1 0,1 1 0,-1-1 0,1 1 0,-1-1 0,1 1-1,-1-1 1,0 1 0,1 0 0,-1-1 0,0 1 0,1 0 0,-1-1-1,0 1 1,0 0 0,0-1 0,1 2 0,-1 5 32,0-1 0,0 0 1,0 1-1,-2 8 0,1-13-14,-4 27 25,-17 49 0,0-1 74,22-76-107,0-1 0,0 1-1,0-1 1,0 1 0,0 0-1,-1-1 1,1 1 0,0-1-1,0 1 1,0-1 0,0 1-1,0-1 1,1 1 0,-1 0-1,0-1 1,0 1 0,0-1-1,0 1 1,1-1 0,-1 1-1,0-1 1,0 1 0,1-1-1,-1 0 1,0 1 0,1 0-1,0-1-10,0 1 0,0-1 0,0 0 0,0 0 0,0 0 0,0 0 0,0 0 0,0 0 0,0 0 0,0 0-1,0 0 1,0 0 0,0 0 0,0-1 0,0 1 0,1-1 0,4-1-181,1-1-1,-1 0 0,1-1 1,-1 1-1,0-1 1,0 0-1,-1-1 1,10-9-1,39-50-336,-18 20 447,33-30-209,-67 72 281,0 1-1,-1-1 1,1 1-1,0-1 1,0 1-1,0 0 1,0 0-1,0 0 1,3-1-1,-5 2 5,0 0 0,1 0 0,-1-1 0,0 1 0,1 0 0,-1 0 0,0 0 0,1 0 0,-1 0 0,1 0-1,-1 1 1,0-1 0,1 0 0,-1 0 0,0 0 0,1 0 0,-1 0 0,0 0 0,1 1 0,-1-1-1,0 0 1,1 1 0,0-1 3,-1 1-1,0 0 1,1-1-1,-1 1 1,0 0-1,1-1 1,-1 1-1,0 0 1,0 0-1,1 0 1,-1-1-1,0 1 1,0 0-1,0 0 1,0 0-1,-1 8 71,0 0 0,0-1-1,-5 17 1,-1 4 31,2-5-31,2-8 30,0 0 0,0 22 0,3-36-91,0-1 0,0 1 1,0 0-1,0-1 0,1 1 1,-1-1-1,1 1 1,-1 0-1,1-1 0,-1 1 1,1-1-1,0 0 0,0 1 1,0-1-1,0 1 0,0-1 1,0 0-1,2 2 0,-1-1 13,1 0-1,0-1 1,0 1-1,0 0 0,0-1 1,0 0-1,0 1 1,5 0-1,4 0-8,0 0 0,0 0-1,22-1 1,10-3-197,0-1 1,0-2-1,58-15 0,-88 17 144,-1 0 0,1-1 0,-1-1 0,0 0-1,0-1 1,0 0 0,-1-1 0,1-1 0,20-17-1,-16 9-1,-1-2 0,0 1-1,-2-2 1,0 0 0,-1 0-1,-1-2 1,13-28 0,-24 47 24,0 0 1,0-1 0,0 1-1,-1 0 1,1-1 0,0 1-1,-1-1 1,0 1 0,1-1-1,-1 1 1,0-1 0,-1 1-1,1-1 1,0 1 0,-1-4-1,0 5 12,1 1-1,0-1 0,0 1 1,0-1-1,0 1 1,0-1-1,-1 1 0,1-1 1,0 1-1,0 0 0,-1-1 1,1 1-1,0-1 0,-1 1 1,1 0-1,0-1 0,-1 1 1,1 0-1,-1 0 0,1-1 1,0 1-1,-1 0 0,1 0 1,-1-1-1,1 1 0,-1 0 1,1 0-1,-1 0 0,1 0 1,-1 0-1,1 0 0,-1 0 1,1 0-1,-1 0 0,1 0 1,-1 0-1,1 0 0,-1 0 1,1 0-1,-1 0 0,1 1 1,-1-1-1,1 0 0,-1 1 1,-23 15 26,19-12-13,-148 105 438,-7 5 247,151-107-623,0-1 28,0 1 0,0 1 0,0-1 0,1 2 0,0-1 0,1 1 0,-8 11 0,14-19-85,1 0-1,-1 0 0,0 0 0,1 0 0,-1 0 1,1 0-1,0 0 0,-1 0 0,1 0 0,0 0 0,-1 0 1,1 0-1,0 0 0,0 0 0,0 0 0,0 0 1,0 0-1,0 0 0,0 0 0,0 0 0,1 0 0,-1 0 1,0 0-1,1 0 0,-1 0 0,0 0 0,1 0 1,-1 0-1,1 0 0,0 0 0,-1 0 0,1-1 0,0 1 1,-1 0-1,1 0 0,0-1 0,0 1 0,0 0 0,0-1 1,-1 1-1,1-1 0,0 1 0,2 0 0,3 1-1,0-1 0,0 1 0,0-1 0,0 0 0,0 0 0,7 0-1,4-1-40,0 0 0,0-2 1,0 0-1,0 0 0,-1-2 0,1 0 0,-1-1 0,0-1 0,0 0 0,15-9 0,-11 4 57,-2 0 1,1-2 0,-1 0 0,-1-1-1,-1-1 1,0-1 0,16-19-1,-28 29-52,-3 6 12,-1-1 0,1 0 0,-1 0 0,0 1 0,1-1 0,-1 0 1,1 1-1,0-1 0,-1 0 0,1 1 0,-1-1 0,1 1 0,0-1 1,-1 1-1,1-1 0,0 1 0,1-1 0,1 4-32,-1 0 26,1 0 0,-1-1 1,0 1-1,0 0 0,-1 0 1,1 0-1,0 0 0,-1 0 1,0 0-1,1 4 0,-3 0 13,0 0 0,0 0 0,-1-1 0,0 1-1,0-1 1,-1 1 0,0-1 0,0 0-1,-1 0 1,1 0 0,-8 8 0,-15 16 33,-32 28 1,10-11-26,-221 255 31,213-231 45,-144 167 578,114-156-354,74-71-331,-1-1 0,-1-1 0,0 0 0,-29 13 0,42-22 15,1 1-1,-1-1 0,0 0 1,1 0-1,-1 0 1,0 1-1,0-1 1,1 0-1,-1 0 1,0 0-1,0 0 1,0 0-1,1-1 1,-1 1-1,0 0 1,0 0-1,1 0 1,-1-1-1,0 1 1,1 0-1,-1-1 1,0 1-1,1 0 1,-1-1-1,0 1 1,1-1-1,-1 1 0,1-1 1,-1 0-1,-2-3-71,0 0 1,1 0-1,-1 0 0,-1-6 0,-2-2-52,0 0-49,0 3-10,1-1 0,1-1 0,-6-15 1,5 3-462,0-1 0,2 0 1,-1-31-1,8-73-4400,3 87 3192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56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43 11296,'-19'-24'5120,"13"15"-4449,3 3 257,-8 3-1728,11 6 416,-5-3-3935,10 0 2367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19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1052 2816,'-26'10'1540,"15"-3"7282,18-7-6662,-2-1-1882,0 1 0,1-1 0,-1-1 0,0 1 0,0-1 0,1 0 0,-1 0-1,-1 0 1,1-1 0,0 0 0,-1 0 0,1 0 0,7-7 0,3-5 144,0 0 0,15-20 0,86-119 1024,-35 43-838,-79 109-596,44-58 515,68-113 0,-60 85-159,-48 77-373,1 1-91,-7 10 92,1 0-1,-1 0 0,1 0 0,-1 0 0,1 0 0,-1 1 1,1-1-1,-1 0 0,0 0 0,1 1 0,-1-1 1,1 0-1,-1 0 0,0 1 0,1-1 0,-1 1 1,0-1-1,1 0 0,-1 1 0,0-1 0,1 1 0,-1-1 1,0 0-1,0 1 0,0-1 0,1 1 0,-1-1 1,0 1-1,0 0 0,5 11 21,0 1-1,-1-1 1,0 1 0,-1 0-1,-1 0 1,0 0 0,-1 0-1,0 15 1,-1-1 100,-2 0 1,-9 52 0,6-57-54,-1 0 0,0-1 0,-2 0 0,0 0 0,-2-1 0,-21 35 0,22-41-32,-1-2 1,0 1 0,-1-1-1,0-1 1,-1 0 0,0 0-1,-1-2 1,0 1 0,-1-1-1,-18 8 1,22-13-10,0 0 0,0 0 0,0-1 0,-17 3 1,20-5-15,1 0 1,0-1 0,0 1-1,-1-2 1,1 1 0,0 0-1,0-1 1,0-1 0,-8-1-1,3-3-52,11 6 42,-1 0-1,1 0 1,0 0-1,0-1 1,0 1 0,0 0-1,0 0 1,0 0-1,0 0 1,0 0-1,0 0 1,0 0 0,0-1-1,0 1 1,0 0-1,0 0 1,0 0-1,0 0 1,-1 0-1,1 0 1,0-1 0,1 1-1,-1 0 1,0 0-1,0 0 1,0 0-1,0 0 1,0-1-1,0 1 1,0 0 0,0 0-1,0 0 1,0 0-1,0 0 1,0 0-1,0 0 1,0 0 0,0-1-1,0 1 1,1 0-1,0-1-11,0 1-1,1-1 0,-1 1 1,1-1-1,-1 1 0,0 0 1,1-1-1,-1 1 0,1 0 1,-1 0-1,3 0 0,27-1 70,0-2 0,0 0 1,-1-2-1,1-2 0,-1-1 0,0-1 0,-1-1 0,55-28 0,-68 29 6,-1-1-1,0 0 0,-1-1 0,16-16 1,48-55 177,-57 60-218,43-58 85,-16 19 174,-47 60-277,5-5-87,-8 8-124,-12 24-128,3 17 414,2 1 1,2-1-1,-2 60 0,8-85 1,0 1 0,2 0 0,0 0 0,4 21 0,-5-39-59,1 0 1,-1 1 0,0-1 0,1 0-1,-1 1 1,1-1 0,-1 0 0,1 0-1,-1 1 1,1-1 0,0 0 0,0 0-1,0 0 1,0 0 0,-1 0 0,3 1-1,-3-2-4,1 0 1,0 1-1,-1-1 0,1 0 0,0 0 0,0 0 0,-1 0 0,1 1 0,0-1 1,-1 0-1,1-1 0,0 1 0,0 0 0,-1 0 0,1 0 0,0 0 1,-1 0-1,1-1 0,0 1 0,-1 0 0,2-1 0,3-2 50,0-1 1,-1 0-1,0 0 0,0 0 0,7-7 0,-8 6-63,56-63 206,46-51-208,-18 24-341,-87 95 332,1 0 1,-1-1-1,0 1 1,0 0 0,0 0-1,0-1 1,1 1 0,-1 0-1,0 0 1,0 0-1,0 0 1,1-1 0,-1 1-1,0 0 1,0 0 0,1 0-1,-1 0 1,0 0-1,0 0 1,1 0 0,-1-1-1,0 1 1,0 0 0,1 0-1,-1 0 1,0 0-1,0 0 1,1 0 0,-1 0-1,0 0 1,1 1 0,-1-1-1,0 0 1,1 0-1,-1 1-6,0-1 0,1 1-1,-1-1 1,0 1 0,1 0-1,-1 0 1,0-1 0,0 1-1,1 0 1,-1-1 0,0 1-1,0 0 1,0 0 0,0-1-1,0 2 1,-6 64-4,0 5 65,5-48-74,2-1 1,1 0 0,5 25-1,-5-40 47,-1-1-1,1 1 1,0-1-1,1 0 1,-1 0-1,1 0 1,0 0-1,1 0 1,0-1-1,-1 0 1,2 0-1,-1 0 1,0 0-1,1 0 1,7 4-1,-11-8 4,1 0-1,0 0 1,-1 0-1,1 0 1,0 0-1,0 0 1,0-1-1,0 1 1,-1-1-1,1 0 1,0 1-1,0-1 1,0 0-1,0 0 1,0 0-1,0 0 1,0-1-1,0 1 1,0 0-1,0-1 1,0 0-1,-1 1 1,1-1-1,0 0 1,0 0-1,-1 0 1,1 0-1,0 0 1,-1 0-1,3-2 1,7-10 52,1-1 1,-2 0 0,0 0-1,0-1 1,13-31 0,84-184 186,-86 177-289,17-73-1,3-55-47,-27 114 108,25-123-422,-38 180-3,-2 11 51,-2 17 38,-17 179 260,-9 119 546,21-93-294,11-144 155,-3-79-341,0 0 1,0 0-1,0 0 1,0 0-1,0 0 1,0-1-1,0 1 1,1 0 0,-1 0-1,0 0 1,0 0-1,0 0 1,0 0-1,0 0 1,0 0-1,0 0 1,0 0-1,0 0 1,1 0-1,-1 0 1,0 0-1,0 0 1,0 0-1,0 0 1,0 0-1,0 1 1,0-1 0,0 0-1,0 0 1,0 0-1,0 0 1,1 0-1,-1 0 1,0 0-1,0 0 1,0 0-1,0 0 1,5-13 1,-3 9 77,9-26-95,1 2 1,2 0-1,1 0 0,1 1 0,29-36 0,-43 60-39,1 1 0,-1-1 0,0 0 0,1 1 0,0-1 0,-1 1 0,1 0 0,0 0 0,0 0-1,1 0 1,-1 0 0,0 1 0,0-1 0,1 1 0,-1 0 0,1 0 0,-1 0 0,1 1 0,-1-1-1,1 1 1,0 0 0,-1 0 0,1 0 0,0 0 0,-1 1 0,1-1 0,-1 1 0,5 1-1,29 9 47,-18-4 32,0-2 0,0 0-1,0-1 1,0-1 0,0-1-1,28 0 1,-34-3-20,1-1 1,-1 0 0,0-1-1,0 0 1,0-1-1,0-1 1,-1 0 0,0 0-1,15-9 1,20-20 101,-35 25-199,-1 0-1,1 1 1,0 1 0,20-9-1,-31 15 64,1 0-1,-1 1 1,1-1 0,-1 1-1,1-1 1,-1 1 0,1 0-1,0 0 1,-1 0-1,1 0 1,-1 0 0,1 0-1,0 0 1,-1 0 0,1 1-1,-1-1 1,3 1 0,-3 0-3,0 0 1,0-1-1,0 1 1,0 0 0,0 0-1,0 0 1,0 0-1,0 0 1,-1 0 0,1 0-1,0 0 1,-1 0-1,1 1 1,-1-1 0,1 0-1,0 2 1,0 5-7,0 0 0,0-1 1,0 1-1,-1 0 0,-2 11 0,2-13 55,-5 42 86,-16 67 0,6-40 111,13-62 33,2-13-262,0 0-1,0 0 1,0 0-1,0 0 1,0 0-1,0 0 0,0 0 1,1 0-1,-1 0 1,0 0-1,0 0 1,0 0-1,0 0 1,0 0-1,0 0 0,0 0 1,0 0-1,0 0 1,0 0-1,0 0 1,0 0-1,0 0 0,0 0 1,0 0-1,0 0 1,0 0-1,0 0 1,0 0-1,0 0 0,0 0 1,0 0-1,0 0 1,0 0-1,0 0 1,0 0-1,0 0 0,0 0 1,0 0-1,0 0 1,1 0-1,-1 1 1,0-1-1,0 0 1,0 0-1,0 0 0,0 0 1,0 0-1,8-19 234,-1 2-241,1-1-22,1 0 0,1 1-1,0 1 1,1-1 0,1 2 0,1 0 0,0 0 0,1 1 0,1 1 0,0 0 0,0 1 0,1 1 0,1 0-1,0 1 1,0 1 0,30-11 0,-45 19-9,0 0 1,1 1-1,-1-1 0,1 1 0,-1-1 1,1 1-1,-1 0 0,1 0 0,-1 0 1,1 0-1,2 1 0,-4-1 27,0 0 0,0 1 0,0-1 1,0 1-1,0 0 0,0-1 0,0 1 0,0 0 0,0-1 0,0 1 0,-1 0 0,1 0 0,0 0 0,-1 0 0,1 0 0,0 0 0,-1 0 1,1 0-1,-1 0 0,0 0 0,1 0 0,-1 0 0,0 0 0,1 0 0,-1 1 0,0 0 0,1 8-21,-1 0-1,0 1 1,-1-1 0,0 0-1,-5 18 1,3-10 139,3 0 7,1-7-76,37-35 390,81-68-298,-66 49-305,-50 40 119,1 0-1,0 1 1,-1-1 0,1 1-1,8-3 1,-12 5 38,1 0 0,0-1-1,0 1 1,-1 0 0,1 0 0,0 0 0,0-1-1,0 1 1,-1 0 0,1 0 0,0 0 0,0 1-1,-1-1 1,1 0 0,0 0 0,0 0 0,-1 0 0,1 1-1,0-1 1,0 0 0,-1 1 0,1-1 0,0 1-1,-1-1 1,1 1 0,0-1 0,-1 1 0,1-1-1,-1 1 1,1-1 0,-1 1 0,1 0 0,-1-1-1,0 1 1,1 0 0,-1 0 0,0-1 0,1 1 0,-1 0-1,0 1 1,7 24 4,4 44 1,-2-8 55,-7-51-19,0 0 1,1 0-1,0 0 1,1 0 0,9 19-1,-12-29-8,0 1-1,0-1 0,-1 0 1,1 0-1,0 0 1,0 0-1,0 0 0,0 0 1,1 0-1,-1 0 1,0 0-1,0 0 0,0-1 1,1 1-1,-1 0 0,0-1 1,1 1-1,-1-1 1,1 0-1,-1 1 0,0-1 1,1 0-1,-1 0 1,1 0-1,-1 0 0,1 0 1,-1 0-1,1 0 1,1-1-1,4-1 14,0-1 0,-1 1 0,0-1-1,12-6 1,-15 7-55,37-22 174,-1-2-1,-1-1 1,55-52 0,-83 69-106,0 0 1,0-1-1,9-15 1,-17 23-54,0-1 1,0 1 0,0-1-1,0 0 1,-1 0 0,0 1-1,1-7 1,-1 9-29,-1-1 0,0 1 1,0-1-1,0 0 0,0 1 1,0-1-1,0 1 0,-1-1 1,1 1-1,-1-1 0,1 0 1,-1 1-1,1-1 0,-1 1 1,0 0-1,0-1 0,1 1 1,-3-3-1,2 4 5,0-1 1,0 0-1,0 0 1,0 1-1,0-1 0,0 0 1,0 1-1,0-1 0,-1 1 1,1 0-1,0-1 1,0 1-1,0 0 0,-1-1 1,1 1-1,0 0 0,-2 0 1,-22 4-126,19-3 90,0 0 58,0 1-1,0 0 1,1 0 0,-1 0-1,1 1 1,0-1 0,0 2-1,0-1 1,0 0 0,0 1 0,0 0-1,1 0 1,0 0 0,0 1-1,0-1 1,1 1 0,-1 0-1,1 0 1,0 0 0,0 1 0,1-1-1,0 0 1,0 1 0,0 0-1,0 0 1,0 10 0,1-6 33,1 1 0,1-1 0,0 0 0,1 1 1,0-1-1,0 0 0,1 0 0,7 18 0,-7-23 9,0 1 0,0-1 0,0 1 0,0-1 0,1 0-1,0 0 1,0-1 0,0 1 0,1-1 0,-1 0 0,1 0-1,0 0 1,0-1 0,1 0 0,10 6 0,-10-8 0,0 1 1,0-1-1,0 0 0,0 0 1,0-1-1,1 0 1,-1 0-1,0 0 0,0-1 1,0 0-1,0 0 0,0 0 1,11-5-1,-1 0 23,-1-1 0,0-1 0,27-17 0,1-7 74,68-68-1,-76 71-72,-28 24-96,0 0 0,-1 0 0,1-1 0,-1 1 0,0-2 0,5-6 0,-11 13 31,0-1 0,1 1 0,-1 0 0,0 0 0,0 0 0,0-1 0,0 1 0,1 0 0,-1 0 0,0-1 0,0 1 0,0 0 0,0 0 0,0-1 0,0 1 0,0 0 0,0-1 0,0 1 0,0 0 0,0 0 0,0-1 0,0 1 0,0 0 0,0-1 0,0 1 0,0 0 0,0 0 1,0-1-1,0 1 0,0 0 0,-1-1-1,0 1-51,2 0-15,2 15-171,8 67 117,6 35 56,-13-100 120,1 0-1,0 0 0,1 0 1,15 27-1,-19-40-36,1 0 0,0 0 0,0 0 0,0 0 0,0 0 0,0-1 0,1 0 0,-1 1 0,1-1 0,0 0-1,0-1 1,0 1 0,1-1 0,-1 0 0,6 2 0,-2-2 15,-1 0 1,1 0-1,-1-1 0,1-1 0,0 1 1,-1-1-1,1 0 0,0-1 0,11-2 0,1-1-16,1-2-1,-1 0 0,0-1 0,0-1 0,0-1 0,-1-1 1,32-21-1,-20 7-5,0 0 0,-1-2 1,34-40-1,-2-10 76,-57 71-100,-4 4-6,0-1-1,0 1 1,0-1 0,0 1 0,0-1-1,0 1 1,0-1 0,0 0 0,0-2-1,-1 4 16,0 0-1,0 0 0,0-1 1,0 1-1,0 0 0,0 0 0,-1 0 1,1-1-1,0 1 0,0 0 1,0 0-1,0 0 0,0 0 0,0 0 1,-1-1-1,1 1 0,0 0 1,0 0-1,0 0 0,0 0 0,-1 0 1,1 0-1,0 0 0,0 0 1,0 0-1,-1 0 0,1-1 0,0 1 1,0 0-1,0 0 0,-1 0 0,1 0 1,0 0-1,0 0 0,0 1 1,-1-1-1,1 0 0,0 0 0,0 0 1,0 0-1,-1 0 0,1 0 1,0 0-1,0 0 0,0 0 0,0 0 1,-1 1-1,1-1 0,0 0 1,0 0-1,0 0 0,0 1 0,-10 5-108,3 1 102,1 0-1,0 0 1,0 1-1,0-1 1,1 2 0,0-1-1,1 0 1,-5 14-1,1 0 11,1 0-1,-5 33 0,9-35 58,0 0 0,2 0 0,0 0 0,1 1 0,5 30-1,-5-50-40,0 0 0,0 1 0,0-1-1,0 1 1,1-1 0,-1 0 0,1 1-1,-1-1 1,1 0 0,-1 1 0,1-1-1,-1 0 1,1 1 0,0-1 0,0 0-1,1 2 1,-1-3 5,-1 0 0,1 0-1,-1 0 1,1 0 0,-1 0 0,1 0-1,-1 0 1,1 0 0,-1 0 0,1 0 0,-1 0-1,1-1 1,-1 1 0,1 0 0,-1 0-1,1 0 1,-1-1 0,1 1 0,-1 0-1,1-1 1,-1 1 0,0 0 0,1-1-1,-1 1 1,0 0 0,1-1 0,-1 1-1,1-1 1,3-5 83,-1 0 0,1 0 0,-1 0 0,5-12 0,8-31-121,-1-1 0,8-54 0,-24 122-985,-5 23 911,-10 42-154,-2 9 252,-30 90-1,28-127 131,-2-2 0,-2 0-1,-3-1 1,-2-2 0,-61 81 0,84-124-77,0 1-1,-1-1 1,1-1-1,-1 1 1,-11 6-1,17-11-40,-1 0-1,0-1 1,-1 1-1,1-1 1,0 1-1,0-1 1,-1 0-1,1 0 1,0 0-1,-1 0 1,1-1-1,-1 1 0,0-1 1,1 1-1,-1-1 1,1 0-1,-1 0 1,1 0-1,-1 0 1,0 0-1,1-1 1,-1 1-1,1-1 1,-1 0-1,-2-1 0,0 0-39,0-1 0,1 0 0,-1 0-1,1 0 1,0 0 0,0-1 0,0 0-1,0 0 1,0 0 0,-5-8-1,4 4 12,0 0-1,1 0 0,1-1 0,-1 1 0,1-1 0,-2-11 1,2 9-3,1 1 0,1-1 0,0 0 0,0 0 0,1 0 1,1 0-1,0 0 0,0 0 0,1 0 0,0 0 0,6-15 0,-5 19 5,1 0-1,0 1 1,0-1-1,0 1 0,1 0 1,0 0-1,0 1 1,0-1-1,1 1 0,0 0 1,0 1-1,0 0 0,0-1 1,8-2-1,11-4-48,0 0 0,41-11 0,-23 9 19,46-18 113,161-82-1,-204 88-17,-2-2 0,-2-2 0,0-2 0,-2-1 0,39-41-1,-64 56 39,0 1-1,-2-2 0,0 0 0,0-1 0,-2 0 0,10-22 0,-18 35-82,-1 0 0,0-1 0,0 1 0,0-1-1,-1 1 1,0-1 0,0 0 0,0 0 0,-1-6 0,0 10-3,-1 1-1,1-1 1,0 1 0,-1 0-1,0-1 1,1 1 0,-1 0-1,0 0 1,0-1 0,0 1-1,-1 0 1,1 0 0,0 0-1,-1 0 1,1 0 0,-1 1 0,0-1-1,0 0 1,0 1 0,1-1-1,-1 1 1,-1 0 0,1 0-1,0 0 1,0 0 0,0 0-1,-1 0 1,-3-1 0,-3 0-54,-1 0 1,1 1 0,-1 0-1,0 1 1,0 0-1,1 1 1,-1-1 0,-10 4-1,13-3 38,0 1 0,0 0 0,0 0 0,0 1 1,1-1-1,-1 2 0,1-1 0,0 1 0,0 0 0,0 0 0,-9 9 0,13-11 21,0 0 0,0 0 0,1 0 0,-1 0 0,1 0 0,-1 1 0,1-1 0,0 0 0,0 1 0,0-1 0,0 1 0,0-1 0,1 1 0,-1 0 0,1-1 0,-1 1-1,1-1 1,0 1 0,0 0 0,1-1 0,-1 1 0,0 0 0,1-1 0,-1 1 0,1-1 0,0 1 0,0-1 0,0 1 0,2 2 0,1 1 17,-1-1 0,1 0 0,0 0 0,0 0 0,1-1 0,-1 0 0,1 1 0,0-2 0,1 1 0,9 5 0,-3-3 21,1-1 1,-1 0-1,1-1 0,0-1 1,0 0-1,0-1 1,0 0-1,0-1 0,1 0 1,17-2-1,-12-1-12,0 0 1,0-2-1,0 0 1,-1-1-1,1 0 0,27-14 1,38-17 95,-74 29-92,-9 6-37,-1 1 1,1-1-1,0 0 1,-1 1-1,1 0 0,-1-1 1,1 1-1,0-1 1,0 1-1,-1 0 0,1-1 1,0 1-1,-1 0 1,1 0-1,1 0 0,-2 0-7,0 0 0,0 0-1,1 0 1,-1 0-1,0 0 1,0 0 0,0 0-1,0 1 1,0-1-1,0 0 1,0 0 0,0 0-1,0 0 1,0 0-1,1 1 1,-1-1-1,0 0 1,0 0 0,0 0-1,0 0 1,0 1-1,0-1 1,0 0 0,0 0-1,0 0 1,0 0-1,0 0 1,0 1 0,0-1-1,-1 0 1,1 0-1,0 0 1,0 0-1,0 1 1,0-1 0,0 0-1,0 0 1,0 0-1,-1 0 1,-2 8-78,3-8 55,-8 17-87,1 1 1,1-1-1,-6 29 1,-5 55 70,15-89 67,1-1 0,0 1 1,0-1-1,2 1 0,-1-1 0,1 1 1,1-1-1,0 1 0,7 19 0,-9-30-9,0 0 0,0-1 0,0 1 0,1 0 0,-1-1 0,0 1 0,1 0 0,-1-1 0,0 1 0,1 0 0,-1-1 0,1 1-1,-1-1 1,1 1 0,-1-1 0,1 1 0,-1-1 0,1 0 0,0 1 0,-1-1 0,1 1 0,0-1 0,-1 0 0,1 0-1,0 1 1,-1-1 0,1 0 0,0 0 0,-1 0 0,1 0 0,0 0 0,0 0 0,-1 0 0,1 0 0,0 0 0,0 0 0,-1-1-1,1 1 1,0 0 0,3-2 39,-1 0-1,1 0 0,-1 0 0,0-1 1,6-5-1,-3 3-19,6-6 23,0-1 1,-1 0-1,0-1 0,13-20 0,31-61 62,-9 14-91,-10 27 7,-13 20 7,24-48 0,-28 43-59,-3-1 0,20-67 0,-30 81-15,0-1-1,-2 1 0,-1-1 1,-1 0-1,-2-42 0,0 65 13,-1-1 0,1 1-1,0-1 1,-1 1-1,0-1 1,0 1-1,0-1 1,0 1-1,0 0 1,-1-1 0,-3-4-1,5 7 16,-1 1 0,0-1 0,1 0 0,-1 0 0,0 1 0,1-1 0,-1 1 0,0-1 0,0 0 0,0 1 0,0-1 0,0 1 0,0 0 0,0-1 0,1 1 0,-1 0 0,0 0 0,0-1 0,0 1 0,0 0 0,0 0 0,0 0 0,0 0 0,0 0 0,0 0 0,0 1 0,0-1 0,0 0 0,0 0 0,0 1 0,0-1 0,0 1 0,-2 0 0,-2 2-22,-1 0 1,1 1-1,0 0 1,-8 7-1,-18 19 8,2 2 0,-28 39 0,45-54 49,1 1-1,0 0 0,2 1 1,0 0-1,1 0 1,0 1-1,2 0 1,1 0-1,0 1 1,-2 25-1,5-27-3,2 0 0,-1 0 0,2 0 0,1 0 0,0 0 0,2 0 0,0-1 0,1 1 0,0-1 0,2 0 0,12 24 0,-12-30-59,0 0 0,0 0 0,2-1 1,-1-1-1,1 1 0,1-1 0,0-1 0,0 0 0,1 0 0,0-1 1,14 7-1,-16-10-393,1 0 1,1-1 0,-1 0-1,0 0 1,22 3 0,-22-5-388,-1-2-1,1 1 1,-1-1-1,1 0 1,-1-1 0,1 0-1,12-3 1,-7-1-883,1-1-1,0 0 0,-1-1 1,0-1-1,-1 0 1,17-12-1,35-24-3173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2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11 279 2976,'-3'4'331,"2"-4"-213,1 1 0,-1 0-1,0 0 1,1-1 0,-1 1 0,1 0-1,-1 0 1,1 0 0,-1 0-1,1-1 1,0 1 0,-1 0 0,1 0-1,0 0 1,0 0 0,-1 0-1,1 0 1,0 0 0,0 0 0,0 0-1,0 0 1,1 0 0,-1 0-1,0 0 1,1 2 0,1 11 2301,-2-14-2043,0 1 0,-1-1 0,1 1 0,0 0 0,1-1 0,-1 1 0,0-1 0,0 1 0,0-1 0,0 1 0,0 0 0,0-1 0,1 1 0,-1-1 0,0 1 0,1 0 0,0-1-217,0 0 1,-1 0-1,1 0 1,0 0-1,0 0 0,-1 0 1,1 0-1,0 0 1,0 0-1,-1 0 1,1 0-1,0 0 0,-1-1 1,1 1-1,0 0 1,-1-1-1,1 1 1,0 0-1,0-2 0,4 0 112,0-1-1,0-1 1,-1 1-1,1-1 0,-1 1 1,0-1-1,6-8 1,22-34 643,-11 14-434,83-94 1024,-47 61-539,-48 51-739,-6 8-48,-3 5-171,0 1-1,0 0 1,0 0-1,0 0 1,0 0-1,0 0 1,0 0-1,0 0 1,0 0-1,0-1 1,0 1-1,0 0 1,0 0-1,-1 0 1,1 0-1,0 0 1,0 0-1,0 0 1,0 0-1,0 0 1,0-1-1,0 1 1,0 0-1,0 0 1,0 0-1,0 0 1,-1 0-1,1 0 1,0 0-1,0 0 1,0 0-1,0 0 1,0 0-1,0 0 1,0 0-1,0 0 1,-1 0-1,1 0 1,0 0-1,0 0 1,0 0-1,-10 14 5,5-4-27,0 1 0,0-1 0,1 1 0,1 0 0,0 0 0,-3 22 0,1-6 29,2-1 0,0 0 0,3 46 0,1-59 30,0 0 0,1-1 1,0 1-1,1 0 1,1 0-1,0-1 0,1 0 1,0 0-1,12 19 0,-16-28-12,1-1 0,0 1 0,0 0 0,0-1 0,1 0 1,-1 1-1,1-1 0,-1 0 0,1 0 0,0 0 0,0-1 0,0 1 0,0-1 0,0 1 0,0-1 0,0 0 0,0 0 0,0-1 0,0 1 0,1-1 0,-1 1 0,0-1 0,1 0 0,-1 0 0,0 0 0,1-1 0,5-1 1,5-2 44,-1-1 0,0 0 0,0-1 1,-1 0-1,0-1 0,0 0 0,0-1 1,-1-1-1,17-16 0,-5 2 83,-1-1-1,-2-1 1,20-32 0,30-41-10,-70 97-149,0 1 0,0-1 0,0 1 0,1-1 0,-1 1 0,0-1 0,1 1 0,-1-1 0,0 1 0,1-1 0,-1 1 0,0 0 0,1-1 0,-1 1 0,1 0-1,-1-1 1,1 1 0,-1 0 0,1 0 0,-1-1 0,1 1 0,-1 0 0,1 0 0,-1 0 0,1 0 0,-1 0 0,1 0 0,0 0 0,0 0 1,0 1 1,-1 0-1,1 0 1,-1-1-1,1 1 1,-1 0-1,0 0 1,1 0-1,-1 0 1,0 0-1,0 0 1,1-1-1,-1 1 0,0 0 1,0 0-1,0 0 1,0 0-1,-1 2 1,-11 191 318,11-187-294,1-4-41,0 0 1,-1 0-1,1 0 1,-1 0-1,1 0 0,-1 0 1,-2 3-1,32-48 874,-16 15-849,2 1 1,2 0 0,0 1-1,32-35 1,-37 46-69,-10 11 25,0 0 1,1 1-1,-1-1 0,1 1 1,-1-1-1,1 1 0,0 0 1,5-3-1,-8 5 25,1 0 1,-1 0-1,1 0 0,-1 0 0,1 0 1,-1 0-1,1 0 0,-1 0 0,1 1 0,-1-1 1,1 0-1,-1 0 0,1 1 0,-1-1 1,0 0-1,1 0 0,-1 1 0,1-1 1,-1 1-1,0-1 0,0 0 0,1 1 0,-1-1 1,0 1-1,0-1 0,1 1 0,-1-1 1,0 0-1,0 1 0,0-1 0,0 1 1,1 0-1,5 21 4,-5-18 3,7 34 67,-6-24-70,2 0 1,-1 0-1,2 0 0,9 22 1,-10-29 28,0 0 0,1 0 0,0 0 0,0-1 0,0 0-1,1 0 1,-1 0 0,2-1 0,-1 0 0,1 0 0,-1-1 0,1 1 0,8 2 0,-6-3-17,0-1-1,0 0 1,0 0-1,0-1 1,1 0-1,-1-1 1,1 0-1,-1-1 1,1 0-1,16-2 1,-13 1-704,0-2 0,0 0 0,-1 0 0,1-1 0,-1-1 0,1 0 0,20-13 0,-7 5-1171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2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55 8544,'-35'-35'3872,"17"22"-3360,13 9-960,10 1-1344,3 6 1152,15-3-2816,9 0 1952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5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1122 3552,'0'0'62,"-1"0"0,1 0 1,0 0-1,0 0 0,0 0 0,-1 0 1,1 0-1,0 0 0,0 0 0,-1 0 1,1 1-1,0-1 0,0 0 0,0 0 1,-1 0-1,1 0 0,0 0 0,0 0 1,0 1-1,0-1 0,-1 0 0,1 0 1,0 0-1,0 0 0,0 1 0,0-1 1,0 0-1,0 0 0,0 0 0,-1 1 1,1-1-1,0 0 0,0 0 0,0 1 1,0-1-1,0 0 0,0 0 0,0 0 1,0 1-1,0-1 0,0 0 0,0 0 1,0 1-1,0-1 0,1 0 0,-1 0 1,0 0-1,0 1 0,0-1 0,0 0 1,0 0-1,0 0 0,0 1 0,1-1 1,-1 0-1,0 0 0,0 0 0,0 0 1,1 1-1,-1 0 191,1 0 0,0 0 0,-1-1 0,1 1 0,0 0 0,0 0 0,0 0 0,0-1 0,-1 1 0,1 0 0,0-1 0,2 2 0,0-2 22,-1 0 1,0 1 0,1-1 0,-1 0-1,0 0 1,1 0 0,-1-1 0,0 1-1,1-1 1,-1 1 0,0-1 0,1 0 0,-1 0-1,0 0 1,0 0 0,3-2 0,4-3 177,-2 0 0,14-12 1,-9 7-97,37-29 311,105-62 0,-37 27-394,-83 52-152,-2-1-1,-1-2 1,-1-2-1,-1 0 1,-2-2-1,-1-1 1,-1-1-1,38-66 1,-54 82-15,3-7 247,16-39 1,-26 51-132,-10 30-180,-72 268 491,78-281-496,-1 8 80,0 0-1,-1 26 1,4-37-73,-1 0 1,1 0 0,1 0 0,-1 0 0,0 0-1,1 0 1,-1 0 0,1 0 0,0 0-1,0 0 1,0-1 0,0 1 0,1 0 0,-1-1-1,1 1 1,0-1 0,-1 1 0,1-1 0,4 4-1,-5-5-14,1 0 1,0-1-1,-1 1 0,1 0 0,0-1 0,-1 1 0,1-1 0,0 0 1,-1 0-1,1 1 0,0-1 0,0 0 0,-1 0 0,1-1 0,0 1 1,0 0-1,-1-1 0,1 1 0,0-1 0,-1 1 0,1-1 0,2-1 1,6-3 68,-1 0 1,15-10 0,-12 7-90,31-22 43,0-1 1,-2-3 0,57-59-1,-32 22 64,73-106-1,-117 147-52,85-123 193,-80 110-70,36-75 0,-47 84-23,-3 6-80,-10 21-17,-5 9 40,-102 223 740,6-10-587,68-158 64,-63 87 1,35-67-104,-45 63 708,110-149-906,1 0-1,0 0 1,0 1 0,1 0-1,-1 1 1,2 0-1,18-11 1,85-42-368,-110 59 321,0-1-1,-1 1 1,1 0-1,0 0 1,0 0-1,0 1 0,0-1 1,0 1-1,0 0 1,4-1-1,-5 2 20,-1-1-1,1 0 1,-1 1 0,0-1-1,1 1 1,-1-1 0,0 1-1,0 0 1,1-1 0,-1 1-1,0 0 1,0 0 0,0 0-1,0 0 1,0 0 0,0 0-1,0 0 1,0 0 0,-1 0-1,1 0 1,0 1 0,-1-1-1,1 0 1,0 3-1,2 6 29,-1 1 0,0-1-1,0 1 1,-1 0 0,-1 19-1,0-17 55,0 0-1,1-1 1,0 1-1,7 24 1,-7-33-52,0-1 1,1 0 0,-1 0-1,1 0 1,0 1-1,0-2 1,0 1 0,0 0-1,0 0 1,1-1 0,-1 1-1,1-1 1,0 0-1,-1 1 1,1-2 0,0 1-1,1 0 1,-1 0-1,0-1 1,0 0 0,1 1-1,4 0 1,-3-1-5,1-1 0,0 1 1,0-1-1,0 0 0,-1 0 0,1-1 1,0 0-1,0 0 0,-1 0 0,1 0 1,8-4-1,-2 0 10,0-1 0,0 0 0,0 0 0,11-10-1,135-107 167,-146 110-141,-12 13-67,1-1 0,-1 1 0,1 0 0,-1-1 0,0 1 0,1 0 0,-1-1 0,0 1 0,0-1 0,1 1 0,-1-1 0,0 1 0,0 0 0,0-1 1,0 1-1,0-1 0,1 1 0,-1-1 0,0 1 0,0-1 0,0 1 0,0-1 0,0 1 0,-1-1 0,1 0-3,-1 1 0,0 0 1,1 0-1,-1 0 0,0 0 1,1 0-1,-1 0 0,0 0 1,1 0-1,-1 0 0,0 0 1,0 0-1,1 0 0,-1 1 1,0-1-1,1 0 0,-1 0 1,1 1-1,-1-1 0,0 0 1,1 1-1,-1-1 0,1 1 1,-1-1-1,1 1 0,-1 0 1,-3 2-25,-6 3 19,0 0 1,1 1-1,0 0 0,0 1 0,1 0 0,0 0 1,1 1-1,-1 0 0,2 0 0,-10 17 1,5-5 66,2 0 1,0 0 0,1 1 0,-7 33-1,14-49-26,0 0-1,0 1 1,0-1 0,1 0-1,0 1 1,0-1-1,0 1 1,3 11-1,-2-17-16,-1-1-1,0 0 1,0 1-1,0-1 1,0 0-1,0 0 1,0 1-1,0-1 1,0 0-1,0 1 1,1-1-1,-1 0 1,0 0-1,0 1 1,0-1-1,1 0 1,-1 0-1,0 0 1,0 1-1,0-1 1,1 0-1,-1 0 1,0 0-1,1 0 1,-1 1-1,0-1 1,0 0-1,1 0 1,-1 0-1,0 0 1,1 0-1,-1 0 1,0 0 0,1 0-1,-1 0 1,0 0-1,1 0 1,-1 0-1,0 0 1,0 0-1,1 0 1,-1 0-1,0 0 1,1 0-1,-1-1 1,0 1-1,0 0 1,1 0-1,-1 0 1,0 0-1,0-1 1,1 1-1,-1 0 1,11-14 79,-9 12-63,10-17-56,0 0 0,10-27 0,-14 29-50,0 0 0,2 1 0,-1 0 0,17-20 0,4-2-76,-30 38 156,0 0 0,0 0 0,0 0 0,0 0 0,0 0 0,1 0 1,-1-1-1,0 1 0,0 0 0,0 1 0,0-1 0,0 0 0,1 0 0,-1 0 0,0 0 0,0 0 1,0 0-1,0 0 0,0 0 0,1 0 0,-1 0 0,0 0 0,0 0 0,0 0 0,0 0 0,0 0 1,0 1-1,0-1 0,1 0 0,-1 0 0,0 0 0,0 0 0,0 0 0,0 0 0,0 1 0,0-1 1,0 0-1,0 0 0,0 0 0,0 0 0,0 0 0,0 1 0,0-1 0,0 0 0,0 0 0,0 0 1,0 0-1,0 0 0,0 1 0,0-1 0,1 8 32,0-1-3,-1 0-1,1 0 1,0 0-1,0 0 1,1 0-1,0-1 1,0 1-1,1 0 1,-1-1-1,8 11 1,-9-14 3,1-1 0,0 1 0,0-1 0,0 0 0,0 0 0,0 0 0,0 0 0,0 0 0,1 0 0,-1-1 0,1 1 0,-1-1 0,1 1 0,-1-1 0,1 0 0,0 0 0,0-1 0,0 1 0,0 0 0,-1-1 1,1 0-1,0 1 0,0-1 0,0 0 0,0-1 0,0 1 0,0 0 0,5-2 0,11-5 15,1 0 1,-1-1 0,29-17-1,49-39 44,-83 54-91,-2-1 0,1-1 1,-1 0-1,-1 0 0,0-1 0,14-24 0,-8 9-15,-2-1-1,15-41 1,85-292 386,-101 312-334,-10 38-20,-2 5 12,0 0 0,0 1 0,-1-1 0,1-11 0,-7 30-182,-2 14 181,-13 111 59,-5 193-1,25-183-498,0-70-6890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6:45.9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61 751 3072,'0'1'72,"-1"-1"1,0 1-1,1-1 0,-1 1 1,1-1-1,0 1 0,-1 0 1,1-1-1,-1 1 0,1 0 1,0-1-1,0 1 1,-1 0-1,1 1 0,-3 4 438,2-5-412,1 0 1,0 1-1,0-1 1,0 0 0,0 1-1,0-1 1,0 0 0,0 1-1,0-1 1,1 0 0,-1 1-1,1-1 1,0 2-1,1 7 703,-2-3-298,0-4-278,0 1 0,0-1 0,0 0 0,0 1 0,-1-1 0,1 0 0,-1 1 0,-2 4 0,-7 25 357,9-26-548,-1 1 1,-1-1-1,-4 11 1,1-3 632,4-11-444,0 1 0,-1 0 0,1-1 0,-1 1 0,-6 7 1984,9-11-2197,0-1 1,1 0-1,-1 1 1,0-1-1,0 0 1,1 0-1,-1 1 0,0-1 1,1 0-1,-1 0 1,0 0-1,1 1 1,-1-1-1,1 0 1,-1 0-1,0 0 1,1 0-1,-1 0 0,0 0 1,1 0-1,-1 0 1,1 0-1,-1 0 1,0 0-1,1 0 1,-1 0-1,1 0 0,-1 0 1,13-4 230,40-25 127,84-63 0,-122 80-350,-2 0-1,1-1 1,-2 0 0,1-1-1,-2 0 1,10-17-1,0-2 76,28-65 0,16-71 78,-54 144-288,10-33-1,-21 57 113,3-6-207,2 9 71,-2 0 158,-1 0-16,1 0 1,0 1-1,-1-1 0,1 1 1,-1 0-1,0-1 1,0 1-1,0 0 0,0 0 1,0 1-1,-1-1 1,1 0-1,1 5 0,0 4 41,0-1-1,2 21 1,1 16-44,0 1-85,0 48 0,-5-52 85,-3 67 143,1-92-55,-1 0 1,-1 1 0,-8 26-1,5-28-79,4-9 103,-1 0 0,0 0 0,-1-1 0,-5 11 0,8-18-82,0 0 0,-1 0 0,1 0 0,0 0-1,-1 0 1,1-1 0,-1 1 0,0 0 0,0-1 0,0 0 0,1 1 0,-1-1 0,0 0 0,-1 0 0,1 0-1,0 0 1,0 0 0,0 0 0,-1-1 0,1 1 0,0-1 0,0 0 0,-4 1 0,-7-3-75,0 0-1,0 0 1,0-1 0,0-1 0,0 0-1,1-1 1,-17-9 0,17 9-7,-1-1-112,-22-16-1,22 14 139,-24-13 0,1 1-65,21 11-310,15 9 387,0 0 1,0 0 0,0 0 0,0-1 0,0 1 0,0 0-1,0 0 1,0 0 0,-1 0 0,1 0 0,0 0 0,0 0 0,0 0-1,0 0 1,0 0 0,0 0 0,0 0 0,0 0 0,-1 0-1,1 0 1,0 0 0,0 0 0,0 0 0,0 0 0,0 0 0,0 0-1,0 0 1,0 0 0,-1 0 0,1 0 0,0 1 0,0-1-1,0 0 1,0 0 0,0 0 0,0 0 0,0 0 0,0 0 0,0 0-1,0 0 1,0 0 0,0 0 0,0 0 0,-1 1 0,1-1-1,0 0 1,0 0 0,0 0 0,0 0 0,0 0 0,0 0 0,0 0-1,0 0 1,0 1 0,0-1 0,0 0 0,0 0 0,0 0 0,0 0 5,1 1 0,-1-1 0,0 0 1,0 1-1,0-1 0,1 0 0,-1 1 1,0-1-1,0 0 0,0 1 0,1-1 1,-1 0-1,0 0 0,1 1 0,-1-1 0,0 0 1,1 0-1,-1 0 0,0 0 0,1 1 1,-1-1-1,0 0 0,1 0 0,-1 0 1,0 0-1,1 0 0,4 1-21,0 1 0,0-1 0,9 6 0,9 2 75,111 23 162,-104-26-142,1-2 1,44 1 0,-67-5-28,-4 0-10,0 0 0,0 0-1,0 0 1,0 0 0,0-1-1,0 0 1,0 1 0,0-2-1,-1 1 1,7-3 0,9-5 88,-13 7-64,-1 0-1,1-1 1,-1 0 0,0 0-1,0 0 1,5-5-1,0-1 1,-1-1 1,0 0-1,0 0 0,-1-1 1,-1 0-1,1 0 0,-2-1 0,0 0 1,0 0-1,-1-1 0,-1 0 1,6-24-1,15-112-67,-22 122-208,1-37 0,2 238 107,-6-152 124,2 1 0,1-1 1,0 0-1,8 26 1,-8-39-31,0 1 0,1-1 0,0 0 1,1 0-1,-1 0 0,2 0 0,6 8 0,-9-14 29,-1 0 0,1 0 1,-1 0-1,1-1 0,0 1 0,0-1 0,0 0 0,1 0 0,-1 0 0,0-1 1,1 1-1,-1-1 0,1 1 0,-1-1 0,1 0 0,0-1 0,-1 1 0,1 0 0,0-1 1,0 0-1,6-1 0,-2 0 84,0 0 0,-1-1 1,1 0-1,-1-1 0,0 0 0,0 0 1,9-6-1,2-2-62,22-19 0,-31 22-44,0 0-1,-1-1 0,0 0 0,0 0 0,-1-1 0,9-16 0,29-67 140,-38 78-101,7-24-1,-1 1 0,9-50 0,-11 42 140,-9 34-110,1-2 58,-3 14-110,0 0-1,0 0 0,0 1 1,0-1-1,0 0 1,0 0-1,0 0 0,0 0 1,0 0-1,0 0 1,-1 0-1,1 0 0,0 0 1,0 0-1,0 0 1,0 0-1,0 0 0,0 0 1,-1 0-1,1 1 1,0-1-1,0 0 0,0 0 1,0 0-1,0 0 1,0-1-1,0 1 0,-1 0 1,1 0-1,0 0 1,0 0-1,0 0 0,0 0 1,0 0-1,0 0 1,0 0-1,-1 0 0,1 0 1,0 0-1,0 0 1,0 0-1,0 0 0,0-1 1,0 1-1,0 0 1,0 0-1,0 0 0,0 0 1,0 0-1,-1 0 1,1 0-1,0-1 0,0 1 1,0 0-1,0 0 1,0 0-1,0 0 0,0 0 1,0-1-1,-1 7-24,0-1 0,0 0-1,0 0 1,0 1 0,1-1 0,1 11-1,-2 9-29,1 89-169,1-55 184,0-49 48,0 0 0,0-1 0,1 1 1,4 12-1,2 9 37,-4-16-103,1-2 0,0 1 0,11 21 1,1 1 74,-16-33-20,1 0-1,0 0 1,0-1 0,0 1-1,0-1 1,3 4 0,7 8 39,-11-12 29,2-2-42,1-1 0,-1 1-1,1 0 1,-1-1 0,0 0-1,1 0 1,-1 0 0,0 0 0,0 0-1,0-1 1,0 1 0,0-1-1,0 0 1,0 0 0,0 0-1,-1 0 1,4-4 0,1-2-43,0-1-1,-1 0 1,0-1 0,5-10-1,-5 10 58,9-20-17,-1 0-1,15-50 0,10-66 127,-15 54-110,-6 30 24,-6 26-81,-2-1 1,-2-1 0,6-58-1,-13 74 96,1 3-30,-2 0 0,0-1 1,-4-25-1,2 22 118,2 20-159,0-1-1,0 0 0,0 1 1,-1-1-1,1 1 1,-1-1-1,0 1 1,0-1-1,-2-3 0,2 6-8,1 1-1,0 0 0,0 0 1,0 0-1,0-1 0,0 1 1,-1 0-1,1 0 0,0-1 1,0 1-1,0 0 0,0 0 1,-1 0-1,1 0 0,0 0 0,0-1 1,-1 1-1,1 0 0,0 0 1,0 0-1,-1 0 0,1 0 1,0 0-1,0 0 0,-1 0 1,1 0-1,0 0 0,0 0 1,-1 0-1,1 0 0,0 0 0,-1 0 1,1 0-1,0 0 0,0 0 1,-1 0-1,1 0 0,0 0 1,0 1-1,0-1 0,-1 0 1,1 0-1,0 0 0,0 0 1,-1 1-1,1-1 0,0 0 0,0 0 1,0 0-1,0 1 0,0-1 1,-1 0-1,1 0 0,0 1 1,0-1-1,-7 18-290,6-15 233,-15 43-136,-10 57 0,10-20 272,-14 88 85,11 233 189,20-379-359,0 0 0,1 0-1,2 0 1,0-1 0,2 1-1,1-1 1,11 28 0,-12-38-4,-4-8 40,0 0-1,1 0 0,0 0 0,0 0 0,6 7 0,-8-12-20,0 1 1,0-1-1,0 0 1,1 0-1,-1 0 0,0 0 1,1 0-1,-1 0 1,1 0-1,-1-1 0,1 1 1,-1 0-1,1-1 1,-1 0-1,1 1 1,0-1-1,-1 0 0,1 1 1,0-1-1,0 0 1,-1 0-1,1-1 0,0 1 1,-1 0-1,1 0 1,1-1-1,4-2 26,-1 1 1,1-1-1,-1 0 0,0-1 1,0 0-1,0 0 0,-1 0 0,1 0 1,-1-1-1,8-9 0,-1 0 87,-1 0 0,18-31 0,-21 29-95,-1 0-1,0-1 0,-2 0 1,0 0-1,4-27 1,2-7 39,-7 33-20,-2 0-1,0 0 1,-1-28 0,-1 46-215,1 0-78,1 0 234,-1 1 0,1-1 1,-1 1-1,1-1 1,-1 1-1,0-1 1,1 1-1,-1 0 0,2 1 1,5 3 15,24 8 147,1-2 0,0-1 0,0-1 0,54 6 0,-83-15-90,2 1-231,1 0 0,0 0 0,0-1 0,8-1 0,-13 1-156,0 0 0,-1 0 1,1-1-1,0 1 1,-1-1-1,1 1 1,0-1-1,-1 0 1,1 0-1,-1 1 1,1-1-1,-1 0 1,1 0-1,-1 0 1,0-1-1,0 1 0,1 0 1,-1 0-1,0-1 1,0 1-1,0-1 1,0 1-1,0-2 1,12-37-2777,1-19-276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59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52 9152,'-51'14'4128,"45"-14"-3584,1 0 2079,10 0-1535,15-5 1472,3 5-1472,30-4 64,4-1-704,6-2-256,-1 2-128,0-4-352,-8 5 160,-12-8-1504,-3 6 896,-11-2-3199,1 8 2207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2:59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1 103 10048,'5'-13'4544,"110"1"-3936,-58-2 96,2 10-512,27-13 64,5 10-161,38-15-766,0 8 383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3:03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1 857 6656,'9'-5'10451,"3"-7"-7654,11-21-1683,21-49 781,-7 9-969,-18 39-565,34-57 276,-24 53-140,0 2 1,38-36 0,-60 65-430,-5 5-42,-1-1 0,2 1 0,-1 0 1,0 0-1,0 0 0,1 1 0,-1-1 0,4-1 0,-5 3-22,0-1 0,0 1 0,0 0 0,0 0-1,0 0 1,0 0 0,0 0 0,0 0 0,0 1-1,0-1 1,0 0 0,0 0 0,0 1 0,0-1-1,0 0 1,0 1 0,0-1 0,-1 1 0,1 0-1,0-1 1,0 1 0,0-1 0,-1 1 0,1 0-1,0 0 1,-1-1 0,1 1 0,-1 0 0,1 0-1,0 1 1,4 6 3,-1 0 0,1 0 0,-2 1 0,1 0 0,-1-1 0,0 1 0,-1 0 0,0 0 0,1 14 0,-1 4 75,-3 53 1,0-61-43,-1 0 1,0 0-1,-2 0 1,-9 33 0,12-51-39,-4 13 107,-1 1-1,-1 0 1,-14 22 0,19-34-122,0 0 1,0 0-1,-1-1 0,1 1 1,0 0-1,-1-1 0,0 0 1,1 1-1,-1-1 0,0 0 1,0-1-1,0 1 0,0 0 1,-1-1-1,1 0 0,0 0 1,-1 0-1,1 0 0,0 0 1,-1-1-1,1 1 0,-1-1 1,-4 0-1,0-1-68,1-1 1,-1 1-1,1-1 1,0-1-1,0 1 0,0-1 1,1-1-1,-1 1 1,1-1-1,-1 0 1,1-1-1,0 1 1,1-1-1,-1 0 0,1-1 1,0 1-1,0-1 1,-4-7-1,-4-4-71,-19-21 0,37 42-225,4 2 742,1 1 0,-1-2 0,11 6 0,-1-5-144,1-1 0,-1-1 0,1-1 0,0-1 0,31 0 0,-6-3 41,59-11 0,-61 4-123,0-1-1,0-3 0,-1-1 0,-1-3 0,0-1 0,-2-1 0,0-3 0,58-39 0,27-34-37,-121 92-94,0-1 0,-1 1 0,1-1 0,0 0 0,-1 0 0,1 0-1,-1-1 1,0 1 0,0-1 0,0 1 0,-1-1 0,1 1 0,0-5-1,-5 1-64,3 7 49,0 0 0,0-1 0,0 1 0,0 0 0,-1 0 0,1 0 0,0-1 0,0 1 0,0 0 0,0 0 0,0 0 0,-1 0 0,1-1 0,0 1 0,0 0 0,0 0 0,-1 0 0,1 0 1,0 0-1,0 0 0,0-1 0,-1 1 0,1 0 0,0 0 0,0 0 0,-1 0 0,1 0 0,0 0 0,0 0 0,0 0 0,-1 0 0,1 0 0,-10 10-225,8-8 198,-5 5 21,0 0 1,1 0-1,0 0 0,1 1 0,0 0 0,0 0 0,0 0 0,1 1 0,-5 15 0,4-7 105,0-1 0,2 1 0,0 0 0,1 0 0,0 1 0,2 32-1,0-49-76,0 0 0,1 0 0,-1 0 0,0 0 0,0 0 0,0 0 0,0 0 0,1 0 0,-1 0 0,0 0 0,1 0 0,-1 0 0,1-1 0,-1 1-1,1 0 1,0 0 0,-1 0 0,1-1 0,0 1 0,-1 0 0,1-1 0,0 1 0,0-1 0,-1 1 0,1-1 0,0 1 0,0-1 0,0 1 0,0-1 0,0 0-1,0 1 1,0-1 0,0 0 0,0 0 0,0 0 0,0 0 0,0 0 0,0 0 0,0 0 0,0 0 0,1-1 0,3 0 40,-1 0-1,0 0 1,1-1 0,-1 0 0,0 0-1,0 0 1,6-4 0,7-6 58,40-29-23,88-47 1,-128 79-93,-13 6-47,-1 1 1,1 0-1,0 0 0,0 0 1,-1 1-1,8-3 1,-10 4 43,0 0 1,0 0-1,0 0 0,0 0 1,0 0-1,0 0 1,1 1-1,-1-1 0,0 0 1,0 1-1,0-1 1,0 0-1,0 1 0,0-1 1,0 1-1,0 0 1,0-1-1,0 1 0,0 0 1,-1 0-1,1-1 1,0 1-1,0 0 0,-1 0 1,1 0-1,0 0 1,-1 0-1,1 2 0,7 11-46,-1-2 58,-1-1-1,2 1 0,11 13 1,-17-23 7,0 1 0,1-1 0,-1 1 0,1-1 0,0 0 0,0 0 0,0 0 0,0-1 0,0 1 0,0-1 0,0 1 0,1-1 1,-1 0-1,0 0 0,1 0 0,-1-1 0,7 1 0,-3-2 34,1 1 0,-1-2 0,0 1 1,0-1-1,0 0 0,0 0 0,0-1 0,7-3 1,52-32 78,-42 23-48,27-17-57,22-13-205,-60 41-41,-13 4 221,0 0-1,0 0 0,0 0 0,1 0 1,-1 0-1,0 0 0,0 0 1,0 0-1,0 0 0,1 0 0,-1 0 1,0 0-1,0 0 0,0 1 0,0-1 1,0 0-1,1 0 0,-1 0 0,0 0 1,0 0-1,0 1 0,0-1 1,0 0-1,0 0 0,0 0 0,0 0 1,0 1-1,0-1 0,0 0 0,0 0 1,0 0-1,1 0 0,-1 1 0,0-1 1,-1 0-1,1 4-33,-1 0 1,0-1-1,0 1 0,0 0 1,-2 3-1,2-4 36,-28 88-73,-20 104-1,29-108 54,-55 209 226,40-166-123,28-103-80,-7 30 608,13-55-125,1-5-379,0-10-94,27-88 198,8-13-338,-13 43 100,-6 14 25,51-147-11,-53 169-40,39-65 1,-41 81 39,1 1-1,0 0 1,2 1 0,0 1 0,18-16 0,23-15 3,111-69-1,-154 109 32,23-10 0,-32 16-18,1-1-1,-1 1 1,0-1 0,1 2-1,-1-1 1,1 0-1,-1 1 1,1 0 0,7 0-1,-10 1-6,-1-1-1,1 1 0,-1 0 0,1-1 1,0 1-1,-1 0 0,0 0 0,1 0 0,-1 0 1,0 0-1,1 1 0,-1-1 0,0 0 1,0 1-1,0-1 0,0 0 0,0 1 1,0-1-1,-1 1 0,1-1 0,0 1 1,-1 0-1,1-1 0,-1 1 0,0 0 1,1-1-1,-1 1 0,0 0 0,0 3 0,0 0 15,0 0-1,0 0 0,-1 0 0,0 0 1,1 0-1,-2 0 0,1 0 0,-1 0 0,-2 6 1,0-5-1,0 0 0,-1 0 0,1 0 0,-10 9 0,5-7 28,5-4-118,1 0 1,-1-1-1,-1 1 0,1-1 1,0 0-1,-1-1 0,1 1 1,-1-1-1,0 0 1,0 0-1,0 0 0,0-1 1,0 0-1,0 0 1,-1 0-1,1 0 0,0-1 1,-1 0-1,1 0 1,0 0-1,0-1 0,-1 0 1,1 0-1,0 0 1,0-1-1,0 0 0,0 0 1,0 0-1,1 0 1,-1-1-1,0 1 0,1-1 1,-5-4-1,8 6-26,0 0 0,0 0 1,0 0-1,0 0 0,0 0 0,0 0 0,0 0 0,1 0 0,-1 0 1,0 0-1,1-1 0,-1 1 0,1 0 0,-1 0 0,1-1 0,-1 1 0,1-3 1,0 4 58,0-1 0,0 0 1,1 0-1,-1 1 0,0-1 1,0 0-1,1 1 1,-1-1-1,1 0 0,-1 1 1,0-1-1,1 1 0,-1-1 1,1 1-1,0-1 0,-1 1 1,1-1-1,-1 1 0,1-1 1,0 1-1,-1-1 1,2 1-1,3-2-15,-1 1 1,0-1-1,1 1 0,0 0 1,-1 1-1,1-1 0,-1 1 1,9 0-1,-7 1 53,0 0-1,0 0 1,0 0 0,0 1-1,0 0 1,0 0 0,-1 0-1,1 1 1,-1-1 0,0 1-1,1 1 1,-1-1 0,-1 1-1,1 0 1,0 0 0,-1 0-1,0 1 1,0-1 0,4 7-1,-1 5 32,0-1 1,-1 1-1,0 0 0,-1 0 0,-1 1 0,-1 0 0,2 22 1,-2 120 438,-4-114-155,-2 0 0,-3 0-1,-1-1 1,-20 67 0,-51 121 879,51-161-731,-45 80-1,71-149-435,1-1 11,-1 1 1,1-1-1,-1 0 1,0 1-1,0-1 1,0 0-1,0 1 1,0-1-1,0 0 1,0 0-1,0 0 0,0 0 1,-1 0-1,1 0 1,-3 1-1,3-2 63,1-4-21,1-14 18,4-23 1,2 6-156,1-1 1,2 2 0,22-50-1,15-22-79,50-115 293,-79 174-89,102-246-398,-100 252 535,1 1 0,2 0 0,33-42 0,-52 76-145,3-4 2,-7 10-49,0 1 0,0-1 1,0 0-1,0 0 0,0 0 0,0 0 1,0 0-1,0 0 0,0 0 0,0 0 1,0 0-1,0 1 0,0-1 0,0 0 1,0 0-1,0 0 0,0 0 0,0 0 1,0 0-1,0 0 0,0 0 0,0 0 1,0 1-1,0-1 0,1 0 1,-1 0-1,0 0 0,0 0 0,0 0 1,0 0-1,0 0 0,0 0 0,0 0 1,0 0-1,0 0 0,0 0 0,0 0 1,1 0-1,-1 0 0,0 0 0,0 0 1,0 0-1,0 1 0,0-1 0,0 0 1,0 0-1,0 0 0,0 0 0,1 0 1,-1-1-1,0 1 0,0 0 1,0 0-1,0 0 0,0 0 0,0 0 1,0 0-1,0 0 0,0 0 0,1 0 1,-1 0-1,0 0 0,-1 12 1,-1 0 1,0 0-1,-1 0 0,0-1 1,-8 20-1,-2 5 7,-35 120 339,46-147-329,4-14-370,6-13-152,2 4 446,1 0 0,0 0 0,1 1 0,1 0 0,0 1 0,0 1 0,1 0 0,28-16 0,20-4 70,109-39 0,-144 60 44,40-15 88,-57 20-171,-16 14-181,-1 5 41,4-10 183,1 0-1,0 1 0,0 0 1,0-1-1,-2 11 0,3-11 18,0 1-1,0 0 1,1-1-1,0 1 0,0 9 1,1-11-12,0 0 0,0-1 0,0 1 0,0 0 0,0 0 1,1-1-1,0 1 0,-1-1 0,1 1 0,3 2 0,-4-3-1,0-1 1,0 0-1,0 1 0,1-1 1,-1 0-1,1 1 0,-1-1 1,1 0-1,-1 0 0,1 0 1,0-1-1,-1 1 0,1 0 1,0-1-1,0 1 0,-1-1 1,1 1-1,0-1 0,0 0 1,0 0-1,0 0 0,-1 0 1,1 0-1,0 0 0,0 0 1,0-1-1,0 1 0,-1-1 0,1 1 1,0-1-1,0 0 0,-1 1 1,1-1-1,-1 0 0,1 0 1,2-2-1,-1 0-36,1 0-1,-1-1 1,0 1 0,1-1-1,-2 0 1,1 0 0,0 0-1,-1 0 1,0 0 0,3-6-1,-4 7-15,0 0-1,0 0 1,-1 0 0,1 0-1,0 0 1,-1 0 0,0 0-1,0 0 1,0 0 0,0 0-1,0 0 1,-1-1 0,1 1-1,-1 0 1,0 0 0,0 0-1,0 0 1,-2-3-1,1 1 1,-9-14-21,11 19 50,0 0-1,0 0 1,-1-1 0,1 1-1,0 0 1,0-1 0,0 1-1,0 0 1,-1 0 0,1-1-1,0 1 1,0 0 0,0-1-1,0 1 1,0 0 0,0-1-1,0 1 1,0 0 0,0-1-1,0 1 1,0 0-1,0-1 1,0 1 0,1 0-1,-1-1 1,0 1 0,0 0-1,0-1 1,1 1 0,10-6-99,25 1 45,-22 4 183,-7 0-67,0 0 1,-1 1-1,1 0 1,0 0-1,-1 1 1,1 0-1,0 0 1,-1 0-1,1 1 1,8 3-1,-11-3-45,0 0-1,0 0 0,0 0 1,0 1-1,0-1 1,0 1-1,-1 0 1,0 0-1,1 0 0,-1 1 1,0-1-1,0 1 1,-1-1-1,1 1 1,3 8-1,-2-1 14,0 1-1,0 0 1,-1 0 0,-1 0-1,2 18 1,-3-27-9,-1 0 0,1-1 0,-1 1 0,1 0 0,0-1 0,0 1 0,0-1 0,1 1 0,-1-1-1,3 3 1,-4-4-8,1 0 0,0 1 0,0-1-1,0 0 1,0 0 0,1 0 0,-1-1-1,0 1 1,0 0 0,1 0 0,-1-1-1,0 1 1,1-1 0,-1 1-1,0-1 1,1 1 0,-1-1 0,1 0-1,-1 0 1,1 0 0,-1 0 0,2 0-1,8-2 108,0-1 0,0-1 0,-1 0-1,1-1 1,-1 0 0,0 0 0,14-11-1,-12 9-58,37-23-54,-2-1-1,85-75 1,-114 87 11,0-1 0,-2-1 0,0-1 0,-2 0 0,0 0 0,12-31 0,-10 17 14,-2-1-1,-2-1 0,12-56 1,-8 27-136,-15 65-6,-2 9 49,-2 16-26,-24 111-53,-4 30 225,27-138-45,2 0-1,1 0 1,1 0 0,5 35 0,-4-53 39,1-1 1,-1 1-1,2 0 0,-1-1 0,6 12 0,-7-18-54,0 1-1,-1-1 0,1 1 0,0-1 1,0 0-1,-1 1 0,1-1 0,0 0 0,1 0 1,-1 0-1,0 0 0,0 0 0,0 0 0,1 0 1,-1 0-1,0 0 0,1 0 0,-1-1 0,1 1 1,-1-1-1,1 1 0,-1-1 0,1 1 1,-1-1-1,1 0 0,-1 0 0,1 0 0,-1 0 1,1 0-1,0 0 0,-1 0 0,1 0 0,2-2 1,10-4 12,1-2-1,-2 0 1,21-14 0,8-6-36,-9 9 2,58-23 0,-87 41-31,-4 1 24,0 0 1,0 0-1,0 0 0,0 0 1,0 0-1,0 0 0,0 0 1,0 0-1,0 0 1,0 0-1,0 0 0,0 0 1,0 0-1,0 0 0,0 0 1,0 0-1,0 0 1,0 0-1,0 0 0,0 0 1,0 0-1,0 0 0,0 0 1,0 0-1,0 0 1,0 0-1,1 0 0,-1 0 1,0 0-1,0 0 0,0 0 1,0 0-1,0 0 0,-4 7-109,-5 9 45,-1 0 1,-16 18 0,0 1 115,22-30-26,0-1-1,0 1 1,-7 5-1,-7 8 260,46-18-91,102-23-1110,-43 9-3487,-70 12 3348,-12 2-35,1-1 0,0 0 0,0 0 0,-1 0 0,1-1 0,5-2 0,-10 4 972,-1 0 0,0 0 0,1 0 0,-1 0 0,0 0 0,0 0 0,1-1 0,-1 1 0,0 0 0,0 0 0,0 0 0,1-1 1,-1 1-1,0 0 0,0 0 0,0 0 0,0-1 0,1 1 0,-1 0 0,0 0 0,0-1 0,0 1 0,0 0 0,0 0 0,0-1 0,0 1 0,0 0 0,0-1 0,0 1 0,0 0 1,0 0-1,0-1 0,0 1 0,0 0 0,0-1 0,0 1 0,0 0 0,0 0 0,0-1 0,0 1 0,-1 0 0,1 0 0,0-1 0,0 1 0,0 0 0,0 0 0,-1 0 0,1-1 1,0 1-1,0 0 0,0 0 0,-1 0 0,1-1 0,0 1 0,-1 0 0,-16-10-3232,15 9 3018,-26-13-2125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3:0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28 112 12960,'-28'-18'5887,"28"9"-5119,5 6 1696,4-2-1504,11-8 160,5 4-672,8-7-288,-1 4-96,7-6-576,9 9 288,0 9-3776,0 6 2208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3:05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1012 6560,'-10'-3'4064,"21"-5"-8,-2 2-3691,47-31 2094,50-35-412,-67 41-1430,-1 0 0,44-49 0,49-93 474,-110 144-859,34-49 265,86-126 1368,-133 190-1690,-8 12-124,-1 3-2,-4 11 34,-127 317 119,115-277 46,1 1 0,4 1 0,-8 67 0,19-113-160,-2 30 110,3-36-158,1 0 1,-1 0 0,0 0-1,1 0 1,-1 0-1,1 0 1,-1-1 0,1 1-1,0 0 1,0 0-1,0-1 1,0 1 0,0 0-1,0-1 1,0 1 0,2 1-1,-1-2-8,-1-1 0,0 1-1,0 0 1,1-1 0,-1 1-1,0-1 1,0 0 0,1 1-1,-1-1 1,0 0 0,1 0-1,-1 0 1,1 0 0,-1 0 0,0 0-1,1 0 1,-1-1 0,0 1-1,1 0 1,-1-1 0,0 1-1,0-1 1,1 1 0,-1-1 0,2-1-1,5-1 126,38-18 95,-1-1 0,-1-2 0,53-40 0,-74 47-228,-1-1-1,-1-1 1,0-1-1,27-34 1,-23 23-47,-2 0 0,0-2 1,20-42-1,165-328 204,-199 386-139,-4 9-8,-1 0 0,0 0 0,0 0 0,-1 0 0,0 0-1,0-1 1,-1 1 0,2-14 0,-4 22-35,0-1 0,0 1 0,0 0 0,0 0 0,0 0-1,0 0 1,0 0 0,0 0 0,0 0 0,0 0 0,0-1 0,0 1 0,0 0 0,0 0 0,0 0-1,0 0 1,0 0 0,0 0 0,0 0 0,0 0 0,-1 0 0,1 0 0,0-1 0,0 1-1,0 0 1,0 0 0,0 0 0,0 0 0,0 0 0,0 0 0,0 0 0,0 0 0,-1 0 0,1 0-1,0 0 1,0 0 0,0 0 0,0 0 0,0 0 0,0 0 0,0 0 0,0 0 0,-1 0-1,1 0 1,0 0 0,-6 3-38,-6 6-15,5-1 4,-1 1 0,1 0-1,1 1 1,-11 19 0,-14 42 45,-10 52 185,6-16-13,13-50-86,-3-1 0,-3-1 1,-34 51-1,-52 52 634,104-148-601,9-9-92,0 0 0,0-1 0,1 1 0,-1 0 0,0 0 0,0 0 0,0 0 0,1 0 0,-1 0-1,1 0 1,-1 0 0,0 0 0,0 2 0,3-3 10,-1 0-1,1 1 1,-1-1-1,0 0 1,1 0 0,-1-1-1,1 1 1,-1 0-1,0 0 1,1-1 0,-1 1-1,3-1 1,7-4-1,1 0 0,-1-1-1,0 0 1,11-8 0,6-4 23,95-52-268,-121 69 197,-1 0-1,1 0 0,-1 1 0,1-1 0,-1 1 0,1-1 0,-1 1 1,1-1-1,-1 1 0,1 0 0,-1 0 0,1 0 0,0 0 0,-1 0 1,1 0-1,-1 0 0,1 0 0,-1 1 0,1-1 0,-1 1 0,1-1 1,-1 1-1,1-1 0,-1 1 0,1 0 0,2 2 0,0 1 23,1 1 0,-1-1 0,1 1 0,-1 0 0,4 9-1,11 10-31,-15-20 53,1 0 0,0 0 0,0 0 0,0-1 0,0 0 0,1 0 0,0-1-1,-1 1 1,1-1 0,0 0 0,0-1 0,0 1 0,0-1 0,0 0 0,9-1-1,9 1 102,1-2-1,35-5 0,-50 4-129,23-2 78,46-13-1,-63 12-157,0-1 0,0 0 0,0-1-1,24-15 1,-16 4-172,-24 17 237,1 1 1,-1-1 0,1 1 0,0-1 0,-1 0 0,1 1 0,-1-1-1,0 0 1,1 1 0,-1-1 0,1 0 0,-1 0 0,0 1 0,0-1-1,1 0 1,-1 0 0,0 1 0,0-1 0,0 0 0,0 0-1,0 0 1,0 1 0,0-1 0,0 0 0,0 0 0,-1 0 0,1 1-1,0-1 1,0 0 0,-1 0 0,1 1 0,-1-2 0,0 1 9,0 1 0,0-1 0,0 0 0,0 1 1,0-1-1,0 1 0,0-1 0,0 1 0,0-1 0,0 1 0,-1 0 1,1 0-1,0-1 0,0 1 0,0 0 0,0 0 0,-1 0 1,1 0-1,0 1 0,0-1 0,0 0 0,-1 0 0,1 1 0,0-1 1,0 1-1,-2 0 0,-6 1-15,-3 1 46,0 1 0,0 0 0,0 1 1,1 0-1,-1 1 0,1 0 0,1 0 0,-13 11 0,22-17-6,0 1 0,-1 0 0,1 0 0,0 0 0,0 0 0,0 0 0,0 1 0,0-1 0,0 0 0,1 0 0,-1 1 0,0-1 1,1 0-1,-1 1 0,1-1 0,-1 1 0,1-1 0,-1 1 0,1 1 0,0-2 2,0 1 1,1-1-1,-1 0 1,0 0 0,1 1-1,-1-1 1,1 0-1,0 0 1,-1 0-1,1 0 1,0 1 0,0-1-1,-1 0 1,1 0-1,0-1 1,0 1-1,2 1 1,3 3 58,1-1 1,0-1-1,-1 1 0,1-1 0,13 4 1,4 0-201,0-2 0,0 0 0,0-1 0,40 0-1,-9-4-2389,-1-4-3320,-34 3 3576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3:05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89 11136,'-9'9'5695,"15"-9"-4255,2 0-928,21-4 1472,4 4-1120,44-9 32,9 0-544,35-8-320,-2 1-32,1-11-1056,-14 11 576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3:1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76 483 1888,'-6'-5'768,"12"2"-909,-6 3 130,1 0 0,0 0-1,0-1 1,0 1-1,0 0 1,-1-1 0,1 1-1,0-1 1,0 1-1,-1-1 1,1 1-1,0-1 1,0 0 0,-1 1-1,1-1 1,-1 0-1,1 1 1,0-2 0,0 0 119,2-7 5,-3 9-90,0 0 1,0 0-1,0 0 0,0 0 1,0 0-1,0 0 0,0 0 1,0 0-1,-1 0 0,1 0 1,0 0-1,0 0 0,0 0 1,0 0-1,0 0 0,0 0 1,0 0-1,0 0 0,0 0 1,0 0-1,0 0 0,0 0 1,0 0-1,-1 0 0,1 0 1,0 0-1,0 0 0,0 0 1,0 0-1,0 0 0,0 0 1,0 0-1,0 0 0,0 0 1,0 0-1,0 0 0,0 0 1,0 0-1,0 0 0,0 0 1,0 0-1,0 0 0,0-1 1,-7 7 1626,-7 9 689,11-11-1848,2-3-361,1 0 1,-1-1-1,0 1 0,1 0 1,-1-1-1,1 1 0,-1 0 1,1 0-1,0-1 0,-1 1 1,1 0-1,0 0 0,0 0 0,-1 0 1,1 0-1,0-1 0,0 1 1,0 0-1,0 0 0,0 0 1,0 0-1,0 0 0,0 0 1,1 1 1183,1-6 1289,8-3-1924,-1 0 0,0-1 0,0 0 0,11-12 1,-11 10-386,15-15 119,105-102 886,-102 103-962,-2 0 0,-1-2-1,-1-1 1,-1 0 0,-2-2 0,22-38-1,-15 13 742,-25 49-888,-6 5-43,-6 6-47,-110 124 103,92-94-149,1 2 1,2 0 0,-30 62 0,-46 133 154,53-116-77,-6 30 380,40-107-475,14-39-22,-9 33 362,10-18 13,-1-16-368,0 1 1,0-1-1,0 0 1,0 1-1,1-1 0,-1 1 1,0-1-1,0 0 1,1 1-1,-1-1 1,0 0-1,0 0 1,1 1-1,-1-1 1,0 0-1,1 0 1,-1 1-1,1-1 1,-1 0-1,0 0 1,1 0-1,-1 0 1,0 0-1,1 1 0,-1-1 1,1 0-1,-1 0 1,0 0-1,1 0 1,2-1 68,0 1 1,0-1-1,0 1 1,0-1-1,0 0 1,0 0 0,0 0-1,0-1 1,4-2-1,24-19 203,-24 18-213,31-25-57,0-2 0,-2-2 0,-2-2 0,-1-1 0,42-61 0,-64 82-44,-5 7-71,1 0 0,-1 0 0,-1-1 1,0 0-1,7-18 0,-12 27 77,0 1-1,0 0 0,0-1 1,0 1-1,0-1 1,0 1-1,0-1 1,0 1-1,0 0 0,1-1 1,-1 1-1,0-1 1,0 1-1,0 0 0,1-1 1,-1 1-1,0 0 1,0-1-1,1 1 1,-1 0-1,0 0 0,1-1 1,7 7-267,1 4 215,0-4 56,1 1 1,-1-1 0,20 8 0,-6-2 8,-6-4 22,0-1-1,1 0 0,0-1 1,0-1-1,0-1 0,0 0 1,23 1-1,0-3 50,1-2 0,46-6 0,16-11 170,-92 15-304,-18 5 119,-16 5 18,-11 9-129,0 2-1,1 1 1,2 1-1,-51 46 1,65-53 96,2-3-8,1 1 1,1 0-1,0 1 1,0 0-1,-12 20 0,23-32-16,0 1 0,0 0 0,1-1 0,-1 1-1,1 0 1,-1 0 0,1-1 0,0 1 0,-1 0-1,1 0 1,0 3 0,0-5-2,0 1-1,1 0 1,-1-1 0,0 1-1,0-1 1,0 1 0,0 0 0,1-1-1,-1 1 1,0-1 0,0 1-1,1-1 1,-1 1 0,1-1-1,-1 1 1,0-1 0,1 1 0,-1-1-1,1 1 1,-1-1 0,1 0-1,-1 1 1,1-1 0,-1 0-1,1 1 1,0-1 0,-1 0 0,1 0-1,-1 1 1,1-1 0,0 0-1,-1 0 1,1 0 0,0 0-1,0 0 1,2 0 20,1-1 0,-1 1-1,0-1 1,1 0 0,-1 0-1,0 0 1,0 0 0,0 0 0,0-1-1,3-2 1,30-22 82,-20 14-70,22-19-68,-2-3-1,48-55 0,-38 39-37,-28 28-537,-18 31 64,-18 36 160,12-31 357,0 0 0,1 0 0,0 1 0,-3 20 0,7-31 20,0 0 1,1 1-1,0-1 1,0 0 0,1 1-1,-1-1 1,1 0-1,0 0 1,0 1-1,0-1 1,0 0-1,1 0 1,0 0 0,0 0-1,0-1 1,0 1-1,1 0 1,-1-1-1,1 0 1,3 4 0,0-2 28,-1 0 0,1-1 0,0 0 0,0-1 0,1 1 1,-1-1-1,0 0 0,1-1 0,0 0 0,0 0 1,10 2-1,-2-2 43,0 0 0,0-1 0,1-1 0,18-1 0,-18-1-8,0 0-1,0-1 0,0-1 1,-1 0-1,0-1 0,0-1 1,0 0-1,-1-1 1,0-1-1,15-10 0,-14 6-58,0 0 0,-1-2 0,-1 1 1,0-2-1,11-16 0,52-88 79,-63 95-71,130-223 218,-130 227-228,22-37-221,29-64 0,-63 118 206,1-1-50,0 0 1,0-1 0,-1 1 0,2-10 0,-3 13 41,1 0-1,-1 0 1,0 0 0,0 0 0,0 1 0,0-1 0,0 0 0,-1 0 0,1 0-1,0 0 1,0 0 0,-1 0 0,1 1 0,0-1 0,-1 0 0,1 0-1,-1 0 1,1 1 0,-1-1 0,1 0 0,-1 0 0,1 1 0,-1-1-1,0 1 1,1-1 0,-1 1 0,0-1 0,0 1 0,1-1 0,-1 1 0,0-1-1,0 1 1,-1-1 0,-1 1-14,0-1 0,-1 1-1,1 0 1,0 0 0,0 0-1,-1 1 1,1-1 0,0 1 0,0-1-1,0 1 1,0 0 0,-6 3 0,-3 1-16,-20 12 0,22-10 35,1 0-1,-1 0 1,1 1 0,0 1-1,1-1 1,0 1 0,0 1-1,-7 12 1,3-3 17,1 1-1,1 0 0,-10 28 1,4 3 45,1 0 0,3 1 0,2 0 1,-5 86-1,14-122-13,1 1-1,0-1 1,4 18 0,-4-29 1,1 0 1,0 0-1,1 0 0,-1 0 1,1-1-1,0 1 0,0-1 1,0 1-1,1-1 0,-1 0 1,1 0-1,0 0 0,1 0 1,4 5-1,-5-7 0,0 0 0,1 0-1,-1 0 1,0 0 0,1-1 0,0 0-1,-1 1 1,1-1 0,0 0 0,-1-1-1,8 1 1,2 0 48,1-1 0,17-3-1,4-3-36,0-1-1,-1-2 0,54-21 1,-69 22-45,-1-2 0,-1 1 0,1-2 0,-2 0 0,1-1 1,-2-1-1,0-1 0,0 0 0,-1 0 0,17-25 0,7-16-29,57-108 0,-39 60 16,31-63-254,-86 164 247,0-1-1,0 0 1,0 1-1,0-1 0,-1 1 1,1-1-1,-1 0 0,1 1 1,-1-1-1,0 0 0,0 0 1,0 1-1,-1-1 0,0-3 1,1 6 2,0-1 0,0 0-1,0 1 1,0-1 0,-1 0 0,1 0 0,0 1 0,-1-1 0,1 0 0,-1 1-1,1-1 1,-1 1 0,1-1 0,-1 1 0,1-1 0,-1 1 0,1-1 0,-1 1-1,1-1 1,-1 1 0,0 0 0,1-1 0,-1 1 0,0 0 0,0-1-1,1 1 1,-1 0 0,0 0 0,1 0 0,-1 0 0,0 0 0,0 0 0,1 0-1,-1 0 1,-1 0 0,-1 1 3,0-1 0,0 1-1,0 0 1,0-1 0,0 2 0,0-1-1,-3 2 1,-2 1 22,1 1 0,0 1 0,1-1 0,-1 1 0,1 0 0,-8 11 0,2-1 112,-16 29-1,17-25-35,1 1 1,2 0 0,0 0-1,1 1 1,-5 30-1,5-8 68,-2 79-1,8-95-104,2 0-1,1 0 0,8 43 0,-8-61-71,0 0 0,1 1 1,1-1-1,0-1 0,0 1 0,1 0 1,0-1-1,0 0 0,1 0 0,0-1 1,1 0-1,12 13 0,-18-20 22,1 1-222,0-1-1,0 1 1,0 0-1,0 0 0,1-1 1,-1 0-1,0 1 1,1-1-1,-1 0 0,1 0 1,0 0-1,-1 0 1,1-1-1,3 1 1,16 0-1561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3:40.80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361 4 2144,'11'-4'8698,"-6"17"-7786,-4-11-838,0 0-1,0-1 1,-1 1-1,1 0 0,0 0 1,-1 0-1,1 0 1,-1 0-1,1 0 0,-1 0 1,0 0-1,0 0 1,0 0-1,0 0 1,0 0-1,0 0 0,-1 0 1,1 0-1,-2 3 1,1 1 31,-5 21 142,-2-1 0,-1 0 0,-1-1 0,-1 0 0,-20 33 0,-26 52 287,40-84 175,12-25-613,-10-22-4546,15 19 4316,0 1 0,0-1 0,1 1 0,0-3 0,-1 2 407,-5 5 57,0-3 262,-9 0 581,14-1-962,-4-2 2,-6-4 71,10 7-285,0 0 1,-1 0 0,1-1 0,0 1 0,0 0-1,0 0 1,0 0 0,0 0 0,-1 0 0,1-1-1,0 1 1,0 0 0,0 0 0,0 0 0,0 0 0,0-1-1,0 1 1,0 0 0,0 0 0,0 0 0,0 0-1,0-1 1,0 1 0,0 0 0,0 0 0,0 0-1,0-1 1,0 1 0,0 0 0,0 0 0,0 0 0,0 0-1,0-1 1,0 1 0,0 0 0,0 0 0,0 0-1,0 0 1,0-1 0,0 1 0,1 0 0,-1 0 0,0 0-1,0 0 1,0 0 0,0 0 0,1-1 0,-1 1 8,0-1 0,0 1 0,1-1 0,-1 1 1,0-1-1,0 1 0,0-1 0,1 1 0,-1-1 1,0 1-1,0-1 0,0 1 0,0-1 0,0 1 1,0-1-1,0 1 0,0-1 0,-1 1 0,1-1 1,0 0-1,0 0 36,-1 0 0,1 1 0,0-1 0,0 0 0,0 1 0,0-1 0,0 0 0,0 0 0,0 1 0,0-1 0,0 0 0,0 1 1,1-1-1,-1 0 0,0 1 0,0-1 0,1 0 0,21-24 117,-19 20-25,1 1-1,-1-1 0,1 1 1,0 0-1,1 0 0,-1 1 1,0-1-1,1 1 0,7-4 0,6 0 94,1 0-1,1 1 1,-1 1-1,36-4 0,83 1 374,-34 12-383,47 8 256,-148-11-438,21 4 23,-20-3-45,1-1 1,0 0 0,0 0 0,9 1 0,24 1 138,-19 1 37,-17-3-165,1 0 0,-1 0 0,1 0 0,-1-1 1,1 0-1,3 1 0,157-1 352,-129-3-374,-27 2 14,1 0-1,0 1 0,-1 0 1,9 1-1,5 1-42,-1-1-1,35-2 1,-11-1 10,151 2 533,-194 0-556,24 0-180,-22 0 223,-3 0 64,1 22-4269,-1-18 4358,0 0 1,-1 0-1,1 0 1,-1 0 0,0 0-1,0 0 1,-1 0 0,-2 6-1,0-5-69,0 0 0,0-1 0,0 1-1,-1-1 1,1 0 0,-1 0 0,0 0 0,-1-1-1,1 1 1,0-1 0,-1-1 0,0 1 0,1-1-1,-1 0 1,0 0 0,0-1 0,0 0-1,-1 0 1,-5 0 0,-60 6 61,-4-1 84,-2 0-409,0 0 654,59-6-486,0 0 1,-1-2-1,-25-5 0,0-7 12,12 3-228,28 10 234,0 0 0,0 1 0,0 0 0,0 0 0,-5 1 0,-14 1-173,-5-1 51,-40 6 0,11 0 194,-126 12 34,128-8-106,-27 5 123,76-15-108,-9 2-7,12-3-3,1 0-1,0 0 1,-1 1 0,1 0-1,0-1 1,0 1-1,-6 3 1,-58 34 256,38-8-256,24-26-25,1 0-1,0 1 1,0-1 0,0 1-1,1 0 1,-5 9 0,-4 4 26,-14 34 138,25-50-126,0 1-1,0-1 1,0 0 0,0 1 0,0-1 0,0 5 0,0-5-23,1-1 1,0 1 0,-1 0 0,1-1 0,-1 1 0,0 0 0,0-1-1,1 1 1,-1-1 0,-2 4 0,8-14 211,0 0 1,-1-1-1,0 1 1,5-19-1,12-27-361,-13 38 77,-3 8 5,-1-1 1,0 1-1,3-10 0,-6 17 55,-1 1 6,0 1 0,0 0 0,0-1-1,0 1 1,0 0 0,0-1 0,0 1 0,0 0-1,1-1 1,-1 1 0,0 0 0,0-1 0,0 1-1,1 0 1,-1 0 0,0-1 0,0 1-1,1 0 1,-1 0 0,0 0 0,0-1 0,1 1-1,1-4-82,-3 3 22,-27 29-392,16-12 441,9-13 5,0 0-1,0 1 1,1-1-1,0 1 1,-1 0 0,-2 6-1,-2 10-29,2-8 49,1 1-1,0 0 1,0 0 0,-1 14-1,-21 177 80,21-141-155,-9 40 37,6-72 28,6-25-19,0 0 0,1 0-1,0 0 1,-1 6 0,2-10 32,0-1 1,0 0-1,0 0 1,-1 0-1,1 0 1,0 0 0,-1-1-1,1 1 1,-1 0-1,1 0 1,-1 0-1,0 0 1,1 0-1,-2 1 1,1-1-19,0-1-1,0 1 1,1 0 0,-1 0-1,0 0 1,1 0 0,-1 0 0,1 0-1,-1 0 1,1 0 0,0 0-1,-1 0 1,1 0 0,0 0-1,-1 1 1,1 0-9,0 0 0,0 1 1,0-1-1,-1 0 0,1 0 0,-1 0 0,1 0 1,-1 1-1,-2 2 0,-5 14 134,-12 30-130,12-33-26,7-14 35,0-1 1,0 1-1,0 0 1,0-1-1,1 1 1,-1 0-1,0-1 1,1 1-1,-1 0 1,1 0-1,0 0 1,0-1-1,-1 1 0,1 0 1,0 0-1,1 0 1,-1 3-1,1 1 49,0 0-1,0 0 0,-1 1 1,0-1-1,-1 11 0,0 4 20,1-19-67,0 42 155,10 84 1,-5-55-87,-1-41 74,2 62 0,-6-80-33,2 0-1,3 17 1,-3-18 1,0 1-1,1 17 0,-2-23-55,0 0 1,1 1-1,0-1 0,0 0 0,1 0 0,0 0 0,0-1 0,5 8 0,1 6 405,-8-19-459,0-1 0,-1 0 0,1 0 0,0 0 0,-1 0 0,1 0 0,0 0 0,0 0 0,0 0 0,0 0 0,0 0 0,0 0 0,2 0 0,6 6 519,-9-6-515,0-1-1,1 1 1,-1-1-1,0 1 1,1-1 0,-1 1-1,1-1 1,-1 0-1,1 1 1,-1-1 0,1 1-1,-1-1 1,1 0-1,-1 1 1,1-1 0,0 0-1,0 1 1,8 5-6,-7-5 0,-1 0 0,0 0 0,0 0 0,0 0 0,1 0 0,-1 0 0,0 0 0,1 0 0,-1 0 0,3 0 0,4 3 11,-7-3 37,9 10 71,-2-6-89,2 4-98,-8-7 122,1 1 0,-1-1 0,1 0 0,0 0 0,0 0 0,6 2 0,4 1-1,1-1 0,0-1 0,0 0 1,0-1-1,0 0 0,20-1 0,-13-1-2,0-2 0,0 0 0,38-9 0,-34 6-44,1 1 1,32-1 0,19-2-95,-69 6 93,0 0 1,0 1 0,11 1 0,15 1-72,-33-2 156,-1 0-96,0 0-1,1 0 1,-1 0-1,0 0 1,0 0 0,1 0-1,-1 0 1,0 0 0,0 0-1,1 0 1,-1 0 0,0 0-1,0 0 1,0 0 0,1 0-1,-1 0 1,0 0 0,0 0-1,1 0 1,-1 0 0,0 0-1,0 0 1,1 0-1,-1 0 1,0 0 0,0-1-1,0 1 1,1 0 0,-1 0-1,0 0 1,0 0 0,0-1-1,6-3-158,-52 25-2156,13-7 2362,11-4-91,0 1 0,1 1-1,-25 19 1,-60 39 31,76-52 4,24-14 40,-1-2 0,1 1 0,-1-1 0,-9 2 0,-12 4-119,21-5 93,1 0-1,-1 0 1,0 1-1,1 0 1,0 0-1,0 0 1,0 1-1,0 0 1,-9 11-1,-9 9-244,24-24 231,-1-1 1,0 1 0,1 0 0,-1 0-1,1 0 1,-1-1 0,1 1-1,-1 0 1,1 0 0,-1 0-1,1 0 1,0 0 0,-1 1 0,2-1 27,-1 0 0,0-1 0,0 1 0,0 0 0,0-1 0,1 1 0,-1-1 0,0 1 0,1 0 1,-1-1-1,0 1 0,1-1 0,-1 1 0,1-1 0,-1 1 0,1-1 0,-1 1 0,1-1 0,-1 0 1,1 1-1,-1-1 0,1 0 0,-1 1 0,1-1 0,0 0 0,-1 0 0,1 0 0,0 0 0,-1 1 1,1-1-1,-1 0 0,1 0 0,1 0 0,6 1 53,-1-1-1,1 1 1,0-1-1,0-1 1,0 0-1,8-1 1,49-14 103,-46 10-6,188-46-63,-198 49-24,0 0-1,0 0 1,0-1-1,-1 0 1,16-11-1,-21 13-85,0-1 0,0 0 0,0 0 1,0 0-1,0 0 0,-1-1 0,1 1 0,-1-1 0,0 1 0,0-1 1,2-5-1,9-16 72,-10 20-48,-1 0-1,1-1 1,-1 1-1,2-8 0,2-7-219,-5 19 197,2-9-33,1 1-1,1 0 1,-1 0 0,2 0-1,9-12 1,9-18-39,-22 31 181,38-23-437,-39 30 309,0-3 58,-6 7-1155,-16 1-2762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3:42.31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519 1 1728,'8'5'4958,"2"11"-3180,-6-4-802,-2 0 0,0-1 0,0 1 0,-1 1 0,-1 16 0,1-10-253,2 22-1,12 29 440,2 13-26,-11 13-106,-6-30-526,-9 70 0,7-123-458,2 23 1,1-26-4,-1 0 0,-1 0 1,0 0-1,-2 13 0,-4 9 13,5-18 10,-1 0 1,-9 24 0,-2-3 95,10-22-61,-1-1-1,-11 22 1,10-23-46,-11 16-115,8-11 58,8-14 13,0 0 1,0 1-1,0-1 1,-1 0-1,1 0 1,-1 0-1,1 0 1,-4 2-1,-3 5 74,-8 5-122,-41 29 314,37-28-241,0 2-1,-18 19 1,24-20 58,0 2 0,1 0 0,-19 34 0,31-50-86,-6 12-31,0 1 0,-5 16 0,-3 7 209,-49 141 81,52-149-149,-1 8-33,12-34-81,0-1 1,0 1-1,-1-1 1,1 0 0,-5 6-1,-4 12-5,7-13 67,0 1 0,-1 0 0,0-1 0,0 0 0,-1 0 0,0 0 0,-9 10 0,6-4-60,-5-5-2131,-4 3-700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3:45.25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75 1 1568,'-8'7'13657,"7"4"-15481,1-9 1909,1 0 0,-1 0 0,0 1 0,1-1-1,-1 0 1,1 0 0,-1 1 0,1-1 0,0 0-1,0 0 1,0 0 0,0 0 0,1 0 0,-1 0 0,0-1-1,1 1 1,0 0 0,1 1 0,1 1 27,-1 0 0,0 0 0,0 0 0,0 0 0,0 1 1,-1-1-1,1 1 0,1 6 0,-3-8-33,1 2 144,0-1-1,-1 1 1,0-1-1,0 1 1,0-1 0,0 1-1,-1 6 1,-22-11 796,16 0-1011,0 0 1,0 0 0,0 1-1,0 0 1,0 0 0,0 1-1,1-1 1,-10 5 0,13-5-26,-1 1 0,1-1 0,-1 1 0,1 0 0,0-1 0,0 1 0,0 0 0,0 0 0,0 0 1,1 1-1,-1-1 0,1 0 0,-1 1 0,1-1 0,0 1 0,0-1 0,0 1 0,0-1 0,0 1 0,0 3 0,0-1 41,0-1 0,0 1 0,1-1 0,-1 1 0,1-1 0,0 1 0,1-1 0,-1 1 0,1-1 0,0 1 0,0-1 0,0 1 0,4 6 0,-2-4 92,1 0-1,-1-1 1,7 8-1,-8-12-123,-1 0 0,1 0 0,0-1 0,-1 1 0,1-1 0,0 1 0,0-1 0,0 0 0,0 0 0,0 0 0,1 0 0,-1 0 0,0 0 0,4 0 0,4 0-464,-1-1 0,1-1 0,0 0 0,-1 0 0,1-1 0,-1 0 0,14-6 0,11-1-1069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5T23:26:49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1079 2240,'-4'-5'648,"4"5"-492,0-1 0,-1 1-1,1-1 1,0 1 0,0-1 0,-1 1-1,1-1 1,-1 1 0,1-1 0,0 1-1,-1-1 1,1 1 0,-1 0 0,1-1-1,-1 1 1,1 0 0,-1 0-1,1-1 1,-1 1 0,1 0 0,-1 0-1,0 0 1,1-1 0,-1 1 0,1 0-1,-1 0 1,0 0 0,1 0 0,-1 0-1,1 0 1,-1 0 0,0 1-1,1-1 1,-1 0 0,1 0 0,-2 1-1,9 0 74,0 1-1,1-1 1,-1 0-1,0-1 1,0 0-1,1 0 1,13-2-1,-14 2-168,6-2 114,0 1 0,0-2 0,0 1 0,0-2 1,15-6-1,-22 8-68,0-1 0,0 0 1,0 0-1,-1-1 0,0 1 1,1-1-1,-1-1 0,-1 1 1,1-1-1,0 0 0,-1 0 1,5-7-1,1-4 16,0-1-1,-2 0 1,0-1-1,11-33 1,-4 2 4,-7 26 69,-1-2 1,0 1 0,-2-1-1,3-44 1,-10 38-133,1 24-89,1 1 1,-1-1-1,1 1 1,0 0-1,1-1 0,-1 1 1,1-1-1,1 1 0,-1 0 1,4-10-1,-1 8 77,-4 8-55,1-1 0,-1 0-1,0 0 1,1 1 0,-1-1 0,1 0 0,-1 1 0,1-1-1,-1 0 1,1 1 0,-1-1 0,1 1 0,0-1 0,-1 1-1,2-1 1,1-3-136,3-2 109,-5 6 34,-1 0 0,0-1 0,0 1 0,0 0 0,0 0 0,1 0 0,-1 0 0,0 0 0,0 0-1,0 0 1,1 0 0,-1 0 0,0 0 0,0 0 0,1 0 0,-1 0 0,0 0 0,0 0 0,0 0 0,0 0 0,1 0 0,-1 1 0,0-1 0,0 0 0,0 0 0,1 0 0,-1 0 0,0 0-1,0 0 1,0 1 0,0-1 0,0 0 0,1 0 0,-1 0 0,0 0 0,0 1 0,0-1 0,0 0 0,0 0 0,9 15 23,-2 1 1,0-1 0,-1 1-1,0 0 1,5 28-1,-5-10 60,3 62 0,-1 26 279,2 51-74,-10-160-224,-1 0 1,0 1 0,0-1 0,-1 0 0,-1 0-1,-8 24 1,7-24 118,-2 6 172,6-18-353,0 0 0,-1-1 0,1 1 0,0-1 0,-1 1 0,1-1 0,0 1 0,-1-1-1,1 1 1,-1-1 0,1 1 0,-1-1 0,1 0 0,-1 1 0,1-1 0,-1 0 0,0 0 0,1 1-1,-1-1 1,1 0 0,-1 0 0,0 0 0,1 1 0,-2-1 0,-1 0-13,0-1 1,0 1-1,0 0 1,-1-1 0,1 0-1,0 0 1,0 0-1,1 0 1,-5-2-1,3 1-13,-1 1 0,-5-1-12,8 1-10,0-1-1,-1 1 1,1-1-1,0 0 1,0 0-1,0 0 1,0 0-1,0 0 1,0-1-1,1 1 0,-3-5 1,-9-14-109,10 18 114,1 0 0,0 0-1,0 0 1,0-1-1,1 1 1,-1-1 0,1 1-1,0-1 1,0 1-1,0-1 1,0 1 0,0-7-1,-4-19-41,5 28 60,0 0 0,0 0 0,0 0 0,0 0-1,0 0 1,0 0 0,1 0 0,-1 0 0,0 0 0,1-1 0,-1 1-1,1 0 1,-1 0 0,1 1 0,-1-1 0,1 0 0,0 0 0,-1 0-1,1 0 1,0 0 0,0 1 0,0-1 0,0 0 0,0 1-1,-1-1 1,1 1 0,0-1 0,2 0 0,0-1 18,1 0-19,1-1 0,1 1 0,-1 0 0,0 0 0,0 0 0,1 1 0,-1 0 0,1 0 0,6 0 1,9 1 37,24 2 0,-3 0 83,-23-3 51,0 0 1,0-1 0,0-1-1,0-1 1,35-12-1,-39 10-72,-1 0-1,0-1 0,0 0 1,-1-1-1,0-1 0,0 0 1,20-19-1,-29 24-25,-1 1 0,-1-1 0,1 0 1,0 0-1,-1 0 0,0-1 0,0 1 1,0 0-1,0-1 0,-1 1 0,0-1 0,1-6 1,0-6 44,-1 0 1,0-20 0,-1-2 1,5-35-244,-4 49 97,-1 20 38,0 1 1,0 0-1,0 0 1,1-1-1,-1 1 1,3-7-1,-1-1-24,-1 5-100,1 14 48,1 7-114,2 24-1,-3-14 141,4 30 32,16 108 145,-16-125-142,19 84 3,-20-103 23,1 0 1,1-1-1,0 1 1,15 24 0,-21-41 11,0 0 0,-1 1 0,1-1 0,0 0 0,0 0 0,0 0 0,0 0 0,0 0 1,0 0-1,0 0 0,0-1 0,0 1 0,0 0 0,1 0 0,-1-1 0,0 1 0,0-1 1,1 1-1,-1-1 0,0 0 0,1 1 0,-1-1 0,1 0 0,-1 0 0,0 0 0,1 0 1,-1 0-1,1 0 0,-1 0 0,0-1 0,1 1 0,-1-1 0,0 1 0,1 0 0,-1-1 1,0 0-1,2-1 0,3-1-4,-1-1 0,0 0 0,0 0 1,0 0-1,0-1 0,7-9 0,-1-2-3,0 1 0,-1-2 0,-1 0 0,11-26 0,-9 12 18,14-56 1,-18 59-4,-4 15 49,0 1 0,-1-1 1,0 1-1,0-14 0,-2 26-183,0 2 27,0 37-63,2 71-95,-1-89 256,1-1-1,2 0 0,7 28 1,-8-38-45,1 0 0,0-1 0,0 1 0,7 9 0,-9-16 12,0 0 1,-1 0 0,1 0 0,1-1 0,-1 1 0,0-1 0,1 0 0,-1 1-1,1-1 1,0 0 0,0-1 0,-1 1 0,1 0 0,1-1 0,-1 0 0,4 2 0,-2-3 34,-1 0 1,0 0 0,0 0-1,0 0 1,1-1 0,-1 0-1,0 0 1,0 0 0,5-2-1,34-16 175,-35 14-176,0 0 0,0-1 0,-1 0 0,0 0 0,0-1 0,-1 0 1,1 0-1,-1 0 0,-1-1 0,1 0 0,-2 0 0,5-9 0,6-14 82,19-63 1,-31 85-89,17-55 32,74-243-203,-71 219 184,17-136 1,-35 43 357,-6 125-497,1 56 112,0 0-1,0 0 0,0 0 0,0 0 0,0 0 0,0 0 0,0 0 0,0 0 1,0 0-1,0 0 0,0 0 0,0 0 0,0 0 0,0 0 0,0 0 0,0 0 0,-1 0 1,1 0-1,0 0 0,0 0 0,0 0 0,0 0 0,0 0 0,0 0 0,0 0 0,0 0 1,0 0-1,0 0 0,0 0 0,0 0 0,0 0 0,0 0 0,0 0 0,0 0 1,0 0-1,-3 8-145,-1 14 29,-15 133-122,9-95 222,-28 188 355,17-1-428,21-231 77,3 212-31,-1-207 76,2 0 1,0 0-1,11 33 1,-14-50 2,1 0 0,-1-1 0,1 1 0,0-1 0,0 1 0,0-1 0,1 0-1,-1 0 1,1 0 0,4 3 0,-6-5-9,0 0 0,0 0-1,1 0 1,-1 0 0,0-1 0,1 1-1,-1 0 1,0-1 0,1 1 0,-1-1-1,1 0 1,-1 1 0,1-1 0,-1 0-1,1 0 1,-1 0 0,1 0 0,-1 0-1,1 0 1,-1-1 0,1 1 0,-1 0-1,1-1 1,-1 1 0,0-1 0,1 0-1,-1 1 1,2-2 0,2-2 21,0 1-1,-1 0 1,1-1 0,-1 0 0,0 0 0,0-1-1,0 1 1,-1-1 0,1 1 0,-1-1-1,0 0 1,-1-1 0,1 1 0,-1 0 0,0-1-1,2-10 1,19-82-244,-20 84 182,-1 1-4,0 0 0,1-22 0,-3 15-487,0 19 384,2 1 109,0 1-1,0 0 0,0-1 1,0 1-1,0 0 0,-1 0 1,1 0-1,0 0 0,0 0 1,-1 1-1,1-1 0,-1 0 1,3 3-1,6 4-153,26 20 495,-30-22-309,2 0-1,-1 0 1,0 0-1,1-1 0,0-1 1,0 1-1,1-1 1,-1-1-1,1 1 1,13 2-1,-10-4-189,0 0 1,0-1-1,0-1 0,0 0 0,0 0 1,15-3-1,-18 1-491,0-1 1,-1 1-1,1-2 1,-1 1-1,12-7 1,18-13-1381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3:56.609"/>
    </inkml:context>
    <inkml:brush xml:id="br0">
      <inkml:brushProperty name="width" value="0.2" units="cm"/>
      <inkml:brushProperty name="height" value="0.4" units="cm"/>
      <inkml:brushProperty name="color" value="#EF0C4D"/>
      <inkml:brushProperty name="tip" value="rectangle"/>
      <inkml:brushProperty name="rasterOp" value="maskPen"/>
    </inkml:brush>
  </inkml:definitions>
  <inkml:trace contextRef="#ctx0" brushRef="#br0">414 260 992,'-6'-5'10496,"6"5"-10468,0 0 1,-1 0-1,1 0 1,0 0-1,-1 0 1,1 0-1,0 0 0,0 0 1,-1 0-1,1 1 1,0-1-1,0 0 1,-1 0-1,1 0 1,0 0-1,0 1 1,-1-1-1,1 0 1,0 0-1,0 1 1,0-1-1,0 0 1,-1 0-1,1 1 1,0-1-1,0 0 1,0 0-1,0 1 1,0-1-1,0 0 1,0 1-1,0-1 1,0 0-1,0 1 0,0-1 1,0 1-1,-3 5 236,-21 10 770,11-7-345,-72 54 1231,43-36-1243,34-21-635,8-6-34,-1 0 0,1 0 0,0 0 0,0 0 0,-1 0 0,1 0 0,0 0 0,0 0 0,0 0 0,-1 1 0,1-1-1,0 0 1,0 0 0,0 0 0,0 0 0,-1 0 0,1 1 0,0-1 0,0 0 0,0 0 0,0 0 0,0 1 0,-1-1 0,1 0-1,0 0 1,0 0 0,0 1 0,0-1 0,0 0 0,0 0 0,0 0 0,0 1 0,0-1 0,0 1 0,18-1-216,-11 1 113,10-2 44,-16 1 51,-1 0-1,1 0 1,-1 0 0,0 0 0,1 0-1,-1 0 1,1 0 0,-1-1-1,0 1 1,1 0 0,-1 0 0,0 0-1,1 0 1,-1-1 0,0 1 0,1 0-1,-1 0 1,0-1 0,0 1 0,1 0-1,-1 0 1,0-1 0,0 1 0,0 0-1,1-1 1,-1 1 0,0-1-1,0 1 1,0 0 0,0-1 0,0 1-1,1-1 1,-2 0 12,0 0 0,1 0 0,-1 0-1,0 0 1,1 1 0,-1-1 0,0 0-1,0 0 1,0 1 0,0-1 0,-1-1 0,-2-1 6,1 2 8,0-1 0,0 1 0,-1-1 0,1 1 0,0 0 0,0 0 0,-1 1 0,1-1 0,0 1 0,-1 0 0,1-1 0,-1 1 0,1 1 0,-1-1 0,-3 1 0,-13 0-111,-42 8 773,50-4-705,9-2 94,5-2 369,5-5-387,-1 0 0,1 0-1,11-4 1,-1 1-75,23-11 0,33-19 176,-54 23-242,-17 11 69,1 1 0,-1 0 1,1 0-1,0 0 1,-1 0-1,7-2 0,-1-4-120,-6 6 140,0 1-30,0 0-1,-1 0 0,1-1 0,0 1 1,0 0-1,0 1 0,0-1 0,0 0 1,0 1-1,0-1 0,1 1 0,-1-1 1,3 1-1,-5 0 26,1 0 0,-1 0 0,0 0 0,1 0 0,-1 0 0,1 0 0,-1 0 0,0 0 0,1 0 0,-1-1 0,0 1 0,1 0 0,-1 0 0,0 0 0,1 0 0,-1-1 0,0 1 0,0 0 0,1 0 0,-1-1 0,0 1 0,1-1 0,5-3-70,-4 3 66,-1 0 0,1 0-1,-1 0 1,1 0-1,-1 0 1,1 0-1,-1-1 1,2-1 0,-2 2-1,0-1 0,1 1 0,-1 0 0,0-1 0,1 1 0,0 0 0,-1 0 0,3-1 0,-3 1-13,1 0-1,-1 0 0,0 0 0,0 0 0,0 0 0,0 0 1,0-1-1,0 1 0,0 0 0,1-3 0,4-4-155,-6-7-329,1 14 494,-1 1-1,0-1 1,0 0 0,0 1 0,0-1 0,0 0 0,0 1-1,0-1 1,0 1 0,0-1 0,0 0 0,0 1 0,-1-1-1,1 0 1,0 1 0,0-1 0,-1 1 0,1-1 0,0 0-1,-1 1 1,1-1 0,0 1 0,-1-1 0,1 1 0,-1-1-1,1 1 1,-1 0 0,1-1 0,-1 1 0,1-1-1,-1 1 1,0 0 0,1 0 0,-1-1 0,1 1 0,-1 0-1,0 0 1,1 0 0,-2-1 0,1 1 43,-4-1 75,-19-1 36,20 2-176,-27 4-104,21 0 138,9-4 29,0 1-1,1 0 1,-1-1 0,0 0 0,0 1 0,0-1 0,0 1-1,0-1 1,0 0 0,0 0 0,-2 1 0,-1-1-44,2 0 99,4 0-99,-1 0-1,-1 0 15,0-1 0,0 1 0,0 0-1,0 0 1,0 0 0,0 0-1,1-1 1,-1 1 0,0 0-1,0 0 1,0 0 0,0 0-1,0-1 1,0 1 0,0 0-1,0 0 1,0 0 0,0 0 0,0-1-1,0 1 1,0 0 0,0 0-1,-1 0 1,1 0 0,0 0-1,0-1 1,0 1 0,0 0-1,0 0 1,0 0 0,0 0 0,0 0-1,0-1 1,-1 1 0,1 0-1,0 0 1,0 0 0,0 0-1,-1-1-46,3 2 22,-3-14 243,1-2-184,0 15-34,-1 0 0,1-1 0,0 1 0,0 0 0,0-1 0,0 1 0,0 0 0,0-1 0,0 1 0,0 0 0,-1-1 0,1 1 0,0 0 0,0 0 0,0-1-1,-1 1 1,1 0 0,0 0 0,0-1 0,-1 1 0,1 0 0,0 0 0,0 0 0,-1 0 0,1-1 0,0 1 0,-1 0 0,1 0 0,0 0 0,-1 0 0,1 0 0,0 0 0,-1 0 0,4 1 63,-3-1-67,0 0 0,0 0 0,0 0 1,-1-1-1,1 1 0,0 0 0,0 0 0,0 0 0,0 0 1,0 0-1,0 0 0,0 0 0,0 0 0,0 0 0,0 0 1,0 0-1,0 0 0,0 0 0,0 0 0,0-1 0,0 1 0,0 0 1,0 0-1,0 0 0,0 0 0,0 0 0,0 0 0,0 0 1,0 0-1,0 0 0,0 0 0,0 0 0,0-1 0,0 1 1,0 0-1,0 0 0,0 0 0,0 0 0,0 0 0,0 0 1,0 0-1,0 0 0,0 0 0,0 0 0,0 0 0,1 0 1,-1 0-1,-2 0-7,1 0 1,0 0-1,0 1 0,0-1 1,0 0-1,0 1 1,0-1-1,0 1 0,0 0 1,0-1-1,0 1 1,0 0-1,0 0 0,0-1 1,0 1-1,0 0 0,1 0 1,-1 0-1,-1 1 1,-23 30 60,18-23 45,4-6-116,-1 1 0,1-1-1,-1 1 1,0-1 0,0-1-1,0 1 1,0 0 0,0-1 0,-1 0-1,-5 2 1,-20 12 42,26-14 0,3 0-15,-1-1 0,1 0 0,-1 0 0,1 0 0,-1-1-1,0 1 1,1 0 0,-1-1 0,0 1 0,0-1 0,-2 1 0,-14 26-80,17-25 102,-1 1 0,0 0 0,1-1-1,-1 1 1,0-1 0,-5 4-1,-3 7 57,-7 12-78,-6 14-106,20-32 119,0-1-1,0 0 1,-1 0-1,0 0 0,0 0 1,0-1-1,-1 1 1,0-1-1,-10 8 0,13-11 10,-1 0-1,1 0 0,-1 0 0,1 1 1,0-1-1,-2 4 0,4 1 22,0-6 70,5 2-150,1-1 122,0 1 1,0-1-1,0-1 0,0 1 1,0-1-1,1 0 1,6 0-1,22 4-308,-8-5 389,-26 0-267,13 5-101,1-1 253,-13-4-53,-1 0-1,1 0 1,0 0-1,0 1 1,-1-1-1,1 1 1,0-1-1,0 1 1,-1 0-1,1 0 1,-1-1-1,1 1 1,-1 0-1,1 0 1,1 3-1,-1-3-18,-1-1 0,0 1-1,0-1 1,0 1-1,1 0 1,-1-1-1,0 0 1,1 1 0,-1-1-1,0 0 1,1 0-1,-1 0 1,0 0 0,1 0-1,-1 0 1,1 0-1,-1 0 1,0 0-1,1-1 1,-1 1 0,0-1-1,1 1 1,-1-1-1,2 0 1,11-3-77,-9 4 43,9-2 149,-3 1-183,-11 1 82,1 0-1,-1 0 1,1 1-1,-1-1 1,1 0 0,0 0-1,-1 0 1,1 0-1,-1-1 1,1 1 0,-1 0-1,1 0 1,-1 0 0,1 0-1,-1-1 1,1 1-1,0 0 1,-1 0 0,0-1-1,1 1 1,0-1-1,2-2 60,-3 3-66,0 0 1,0 0 0,0 0 0,0 0 0,0 0-1,0 0 1,0 0 0,0 0 0,0 0 0,0 0 0,0 0-1,1 1 1,-1-1 0,0 0 0,0 0 0,0 0-1,0 0 1,0 0 0,0 0 0,0 0 0,0 0 0,0 0-1,0 0 1,0 0 0,0 0 0,1 0 0,-1 0-1,0 0 1,0 0 0,0 0 0,0 0 0,0 0-1,0 0 1,0 0 0,0 0 0,0 0 0,0 0 0,0 0-1,0 0 1,1 0 0,-1 0 0,0-1 0,0 1-1,0 0 1,0 0 0,-1 0-24,1 1 1,-1-1-1,0 0 0,1 1 1,-1-1-1,1 0 0,-1 1 1,1-1-1,-1 1 0,1-1 1,-1 1-1,1-1 0,-1 1 1,1-1-1,-1 2 0,-3 2 28,1-1 0,-1 1 0,0-1-1,0 0 1,0 0 0,0 0 0,0-1 0,-1 0-1,1 0 1,-1 0 0,1 0 0,-1 0-1,-9 1 1,7-2 86,3 1-41,0-1 0,-1-1 0,1 1 0,0-1 0,-8 1 0,-16 2-73,27-3 11,0 0 1,1 0-1,-1 0 0,0 0 1,1 1-1,-1-1 0,1 0 1,-1 0-1,0 0 0,1 1 1,-1-1-1,1 0 0,-1 1 1,1-1-1,-1 0 0,1 1 1,-2 0-1,-10 6-150,3-4 349,9-3-184,0 1 0,0-1 0,0 0 0,0 0 0,0 0 0,0 0-1,0 0 1,0 0 0,0 0 0,0 0 0,0 0 0,0 0 0,0 0 0,0 0 0,1 0-1,-1 0 1,0 0 0,0 0 0,0 0 0,0 1 0,0-1 0,0 0 0,0 0 0,0 0 0,0 0-1,0 0 1,0 0 0,0 0 0,-1 0 0,1 0 0,0 0 0,0 0 0,0 0 0,0 0-1,0 0 1,0 0 0,0 1 0,0-1 0,0 0 0,0 0 0,0 0 0,0 0 0,0 0 0,0 0-1,1 0 24,9 16-1,17-7 560,-14-7-439,-10-2-132,1 0-1,-1 1 1,0 0-1,0-1 1,0 1-1,4 2 0,17-2 114,-8-1-230,-12 1 90,0-1-1,0 0 1,0 0-1,0 0 1,-1-1-1,6 0 1,33-18 198,36-15-240,-71 31 80,1 0-1,-1-1 0,0 0 0,10-7 0,-11 7 34,13-13 26,-18 3-443,4 8 358,-5 4 1,1 0 1,-1-1-1,0 1 0,1 0 0,0 0 0,-1 0 1,1 0-1,0 0 0,0 0 0,0 0 1,0 0-1,1 0 0,-1 1 0,0-1 1,1 0-1,1-1 0,4-16-311,2 8 481,-9 11-167,0 0 0,0-1 0,1 1-1,-1 0 1,0 0 0,0 0 0,0 0 0,0 0 0,0 0 0,0-1 0,0 1 0,1 0 0,-1 0 0,0 0 0,0 0 0,0 0 0,0-1 0,0 1-1,0 0 1,0 0 0,0 0 0,0-1 0,0 1 0,0 0 0,0 0 0,0 0 0,0 0 0,0-1 0,0 1 0,0 0 0,0 0 0,0 0-1,-1-1 0,19-16 50,-18 15-58,0-1-22,-1 1 32,3 0-68,1 0 82,-3 2-15,0 0 0,0 0 1,1-1-1,-1 1 0,0 0 0,0 0 0,0 0 0,0-1 0,0 1 0,1 0 0,-1 0 0,0 0 0,0-1 0,0 1 0,0 0 0,0 0 0,0-1 0,0 1 0,0 0 0,0 0 0,0-1 0,0 1 0,0 0 0,0 0 0,0 0 0,0-1 0,0 1 0,0 0 0,-1 0 0,1-1 0,0 1 0,0 0 0,0-1-17,0 1-1,0 0 0,0-1 0,0 1 0,0 0 1,0-1-1,0 1 0,0 0 0,0-1 0,0 1 1,0 0-1,0 0 0,0-1 0,0 1 0,0 0 0,1-1 1,-1 1-1,0 0 0,0 0 0,0-1 0,0 1 1,1 0-1,-1 0 0,0-1 0,1 1 0,1-6 156,1 1-213,-2 5 81,-1-1 0,1 0-1,-1 1 1,1-1 0,-1 0 0,1 1-1,-1-1 1,0 0 0,1 0 0,-1 0 0,0 1-1,0-1 1,1 0 0,-1 0 0,0-1-1,2-1-70,1-5 36,-3-18 52,2 21-21,-5-2 72,3 0-68,1-4-52,-2 8 15,1 2 35,0 1 0,0-1 0,0 1 0,-1-1 0,1 1 1,0-1-1,0 1 0,-1 0 0,1-1 0,0 1 0,-1 0 0,1-1 0,0 1 1,-1 0-1,1-1 0,-1 1 0,1 0 0,-1 0 0,1 0 0,0-1 0,-1 1 1,1 0-1,-1 0 0,1 0 0,-1 0 0,0 0 0,0 0 12,4-2 3,-3 0-33,0 1 0,1-1 0,-1 0 0,0 1 0,0-1 0,0 0 0,0 1 0,-1-1 0,1 0 0,0 1 0,-1-1 0,1 0 0,-1 1 0,1-1 0,-2-1 0,-9-18 63,5 7 131,-2-12-401,7 25 203,1 0 1,0 0-1,-1 0 0,1 0 0,0 0 0,0 0 0,0 0 0,0 0 0,0-1 0,0 1 0,0 0 0,1 0 0,-1 0 0,0 0 0,0 0 0,1 0 0,0-2 0,9 7 109,-8-4-48,-1 1 1,1-1 0,0 1 0,-1-1-1,1 1 1,-1 0 0,1 0 0,-1 0-1,0-1 1,1 2 0,-1-1 0,0 0-1,0 0 1,2 2 0,4 5-51,-5-6 35,1 1 1,0 1 0,-1-1-1,0 0 1,0 0 0,0 1-1,2 3 1,-4-6-22,0 0 0,1 0-1,-1 0 1,1 0 0,-1-1 0,1 1-1,-1 0 1,1 0 0,0-1 0,-1 1-1,1 0 1,0-1 0,0 2 0,0-2-5,0 1 0,-1-1-1,1 0 1,-1 1 0,1-1 0,-1 1 0,1-1 0,-1 1 0,1 0 0,-1-1 0,0 1 0,1-1-1,-1 1 1,0 0 0,0-1 0,1 1 0,-1 0 0,0-1 0,0 1 0,0 0 0,0-1 0,0 2-1,1 0 14,-1-1-1,0 1 0,1 0 0,-1 0 0,1 0 0,0-1 0,-1 1 0,1 0 0,2 1 0,-3-1 3,1-1-1,0 1 0,0-1 0,0 1 0,-1 0 0,1-1 1,-1 1-1,1 0 0,-1 2 0,0-3-79,0 24 21,0-25 46,0 1 0,0-1 0,0 1-1,0-1 1,0 1 0,0 0-1,0-1 1,-1 1 0,1-1-1,0 1 1,0-1 0,-1 1 0,1-1-1,0 1 1,-1-1 0,1 0-1,0 1 1,-1 0 0,-3 6-17,4-6 1,0-1 13,0 0 0,1 0-1,-1 0 1,0 1 0,0-1 0,0 0-1,0 0 1,0 0 0,0 0 0,0 0 0,0 0-1,0 0 1,0 0 0,0 0 0,0 0 0,0 0-1,0 1 1,0-1 0,0 0 0,0 0-1,0 0 1,0 0 0,0 0 0,0 0 0,0 0-1,0 0 1,0 0 0,0 1 0,0-1 0,0 0-1,0 0 1,0 0 0,0 0 0,0 0-1,0 0 1,-1 0 0,1 0 0,0 0 0,0 0-1,0 0 1,0 0 0,0 0 0,0 0 0,0 0-1,0 1 1,0-1 0,0 0 0,0 0-1,0 0 1,-1 0 0,1 0 0,0 0 0,0 0-1,0 0 1,0 0 0,0 0 0,0 0 0,0 0-1,0 0 1,0 0 0,0 0 0,-1 0-1,1 0 1,0-1 0,0 2 2,0-1 0,0 0 1,0 0-1,-1 0 0,1 0 0,0 0 0,0 0 1,0 0-1,0 0 0,0 0 0,0 1 0,0-1 1,0 0-1,-1 0 0,1 0 0,0 0 0,0 0 1,0 0-1,0 1 0,0-1 0,0 0 0,0 0 1,0 0-1,0 0 0,0 1 0,0-1 0,0 0 1,0 0-1,0 0 0,0 0 0,0 0 0,0 1 1,0-1-1,0 0 0,0 0 0,0 0 0,0 0 1,-3-10-471,-2-3 356,1 0 0,-5-18 0,2 16-55,-1 2 30,-16-21 110,22 24-58,2 10 89,0-1 0,1 1-1,-1-1 1,0 1-1,0-1 1,0 1 0,0-1-1,-1 1 1,1-1 0,0 1-1,0-1 1,0 1-1,0-1 1,0 1 0,-1-1-1,1 1 1,0-1-1,0 1 1,-1-1 0,1 1-1,0 0 1,-1-1 0,1 1-1,-1-1 1,-11-18 241,12 19-246,0 0 0,-1-1 0,1 1-1,0 0 1,-1 0 0,1 0 0,0-1 0,0 1 0,0 0 0,-1 0-1,1-1 1,0 1 0,0 0 0,0 0 0,-1-1 0,1 1 0,0 0-1,0-1 1,0 1 0,0 0 0,0-1 0,0 1 0,0 0 0,0-1-1,0 1 1,0 0 0,0-1 0,0 1 0,0 0 0,0-1-1,0 1 1,0 0 0,0-1 0,0 1 3,0-1 0,1 1 0,-1 0 1,0 0-1,0-1 0,0 1 0,0 0 0,0-1 0,0 1 0,0 0 0,0 0 0,0-1 1,0 1-1,0 0 0,0-1 0,0 1 0,-1 0 0,1 0 0,0-1 0,0 1 1,0 0-1,0-1 0,0 1 0,-1 0 0,1 0 0,0 0 0,0-1 0,0 1 1,-1 0-1,1 0 0,-17-20 435,18 18-352,-8-6 7,4 2-109,3 5 27,0-1 0,-1 1 1,1 0-1,-1-1 0,0 1 0,1 0 0,-1 0 0,0 0 1,1 0-1,-1 0 0,0 0 0,0 0 0,0 0 0,0 0 1,0 0-1,0 0 0,0 1 0,-1-1 0,1 0 0,-2 0 1,-11-10-54,6 3 48,-2 1 75,0 0-1,0 1 1,-1 0 0,-13-5-1,14 6 67,5 4-112,1-1 1,-1 1-1,1 0 1,-1 0-1,1 0 1,-1 1-1,-6-1 0,-15-1-80,18 1 58,1 0 0,-1 0-1,1 1 1,-12 2-1,-9-1 326,8 4-358,14-3-95,7-1 297,7 0 986,22-4-1126,-22 2-86,0 0-1,-1 1 0,1 0 1,10 1-1,-8 0 7,0-1-1,1 0 1,10-1-1,-12 0 41,0 1 0,0 0 0,18 2-1,0 9-133,-25-10 74,4 17-378,-5-15-161,-1 0 0,1 1 1,-1-1-1,0 0 0,0 1 0,0-1 0,-1 1 0,1-1 0,-2 6 1,-1 15-4342,6-8 2662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3:21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 4576,'-10'-5'12917,"24"9"-11413,-6-3-1303,0 0 0,-1 0 1,1-1-1,0 0 0,9-1 1,9 0 104,-8 1-222,1 1-1,-1 1 1,1 1 0,-1 1-1,0 0 1,0 1-1,0 1 1,22 11-1,-9-2 33,-13-6-14,24 14 0,-36-19-72,-1 0 1,0 0-1,-1 0 0,1 0 0,-1 1 1,0-1-1,0 1 0,6 9 0,-3 0 31,-1-1-1,0 1 0,-1 0 1,-1 0-1,0 1 0,-1-1 0,1 18 1,-1 1 126,-2 0 1,-3 37 0,-1-37 63,-2 1 0,-14 49 1,-27 64 350,-3 9-230,-26 136 124,55-217-278,9-37-76,1 1 1,-5 45-1,7 0 82,3 109 0,7-120-302,-2-36 225,1 0 0,8 46 0,67 261 295,-47-246-247,-10-37 266,-8-33-391,1 0 1,0-1-1,20 29 0,-3-4-31,-23-41 68,2-1 1,0 1-1,0-1 0,0-1 1,2 1-1,-1-1 0,15 10 1,-17-15-80,1 1 0,-1-2 1,1 1-1,0-1 0,-1 0 1,2-1-1,10 3 0,-10-3 2,5 0 76,0 0 1,0 0-1,1-1 1,-1-1-1,27-3 1,-23 2-149,54-2 226,-36 3-84,62-10 0,-30 1-45,11-3-99,-55 7 94,-13 4-4,1-1-1,0-1 1,-1 0 0,0-1 0,0 0-1,0-1 1,11-6 0,-10 4-27,-1-1 1,0-1-1,0 1 1,-1-2 0,0 1-1,-1-2 1,0 1-1,9-13 1,7-22 140,35-85 1,-6 10-104,-39 90-123,10-21 110,55-79 0,-56 96-16,0 0 0,-3-2 0,20-41 0,10-47-47,23-50 59,-55 139-109,2 0-1,40-50 1,-39 59 63,-15 19-25,0-1-1,-1 1 0,0-1 0,8-14 0,-11 16 56,1-1 0,0 1 0,8-10 0,-8 10-39,0 0 0,-1-1 0,1 1 0,-1-1 0,3-13-1,0 4 59,1-2-27,0 0 0,7-36 0,10-119-320,-1-36-672,-18 163 624,-3 22 340,-2 20-24,0-1-1,0 1 1,0 0 0,1 0 0,1-7-1,0 3-16,-1 1 0,0-1-1,0-10 1,-1 13 93,1 0 0,0 0-1,0 0 1,0 0 0,4-9 0,2-10-2,7-32-262,-7 24 270,-5 25-33,0 0-1,-1 0 1,1-12-1,-1-13 52,2 0 0,6-34 0,-7 36-170,-3 0-454,30 4-128,118-73 836,-124 86-157,1 0-1,0 2 1,1 0-1,44-11 1,-57 20 20,-1 0 0,1 0 0,-1 1 0,1 1-1,17 1 1,-23-1-10,0 1-1,0 0 0,0 0 1,0 1-1,-1-1 0,1 1 1,-1 1-1,1-1 0,-1 1 1,0 0-1,0 0 0,8 6 0,29 20-117,-41-27 160,-19-1-14448,2 7 11088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3:23.8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687 239 2144,'7'-12'14107,"-6"10"-12908,0-2-919,0 1 0,-1-1 1,1 1-1,-1-1 0,0 1 0,0-1 0,0 0 0,-1 1 1,1-1-1,-1 1 0,0-1 0,0 1 0,0 0 1,0-1-1,-3-4 0,-4-8 665,-17-26 0,21 36-836,-1 0 1,1 1-1,-1-1 0,-1 1 0,1 0 1,-1 1-1,0 0 0,0 0 0,0 0 0,-1 0 1,1 1-1,-1 0 0,0 1 0,0-1 1,0 1-1,-11-1 0,8 1-93,0 1 1,0 0-1,-1 1 0,1 0 1,0 0-1,0 1 1,0 1-1,0-1 0,0 2 1,0-1-1,-15 8 1,7-3 68,1 1 27,0 0 0,0 1 0,-27 18 0,26-11-39,0 1-1,1 0 1,1 2 0,0-1-1,2 2 1,0 0 0,-14 27-1,17-27 15,-35 67 210,28-50-132,10-23-126,1 0-1,1 1 1,-6 16 0,-1 7 243,9-27-189,0 1-1,-3 17 1,2-5 51,1-6 46,1 1 0,0-1 0,2 1 0,1 32-1,1-8 20,-1-31-97,3 26-1,1-15 71,1 1-1,1-1 0,16 41 0,-19-56-134,1-1-1,0 1 1,1-1-1,-1 0 1,1 0 0,1-1-1,-1 1 1,1-1 0,0 0-1,1-1 1,-1 0-1,1 0 1,0 0 0,12 6-1,-1-4 55,0-1 0,0 0 0,0-1-1,1-1 1,-1-1 0,30 1 0,-5-3 10,77-7 0,-94 3-86,1-1-1,-1-1 1,0-2-1,32-11 1,-47 12 7,1 0 0,-1-1-1,-1 0 1,1-1 0,-1 0 0,-1 0 0,1-1 0,15-20-1,-9 11-2,3-5 5,-2-1 1,26-45-1,-8 12 23,9-26-20,-33 64-37,-1 0 0,-1-1 0,0 0 0,-2-1 0,8-32 0,-12 39-17,-1-1-1,0 1 1,-1-1 0,-1 0-1,0 1 1,-3-17 0,-3-8-64,-12-42 0,10 55-34,0-1 0,-2 2-1,-1-1 1,-2 1 0,0 1-1,-1 0 1,-22-26 0,29 41 43,-1 0 0,0 1 0,0 0 1,-15-11-1,18 16-78,-1-1-1,1 1 1,-1 0 0,0 1 0,1-1-1,-1 1 1,0 0 0,0 0 0,-11-1-1,-85 0-7952,85 3 5369,-5 2-1537,6 5 1423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4:23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2863 1152,'0'0'363,"0"-2"-214,0-2-486,0 4 476,0-1-1,0 1 1,-1 0 0,1-1 0,0 1 0,0-1 0,0 1 0,0 0-1,0-1 1,0 1 0,0-1 0,0 1 0,1 0 0,-1-1 0,0 1-1,0 0 1,0-1 0,0 1 0,0-1 0,1 1 0,-1 0 0,0-1-1,0 1 1,1 0 0,-1 0 0,0-1 0,0 1 0,1-1 0,6-4 1525,-4-9-630,-1 1 0,0-1-1,0 1 1,-2-15-1,6-41 925,-1-11-65,-5 49-1168,8-56 0,-3 27 6,0 35-130,1 1 0,13-32 0,-10 19-348,-4 13-10,-1 8-64,-1 0 0,0 0 0,-1-1 0,0-30 1,3-84 417,4-40-245,-4 119-226,-2 33-24,0-23 1,-2 14 187,7-36 1,0 5-83,-6 40-173,2-36 106,3-31 150,-1 15-182,-4 43-104,2-68-5,0 34 37,21-118-1,-21 159-39,-3 12-82,0 3 92,0 0-1,0 0 1,1 0 0,-1 0 0,1 1-1,4-9 1,0 0 50,-6 13-46,0 0 1,1-1-1,-1 1 0,1 0 0,-1 0 1,1-1-1,0 1 0,-1 0 0,1 0 1,0 0-1,1-2 0,-1 2-5,0 0 1,-1 1-1,1-1 0,-1 0 0,1 0 0,-1 0 1,1 0-1,-1 0 0,1 0 0,-1 0 0,0 0 1,1-2-1,2-7-108,0 4 239,-2 4-146,-1 1 1,1 0-1,0 0 0,-1 0 0,1-1 1,0 1-1,0 0 0,0 0 0,0 0 0,0 0 1,1 0-1,2-16-87,-3 10 85,-1-87-319,-1 93 218,-8-14 57,9 15 54,-1 0 1,1-1-1,0 1 1,0-1-1,0 1 0,0-1 1,-1 1-1,1-1 1,0 1-1,0 0 1,0-1-1,0 1 0,0-1 1,0 1-1,0-1 1,0 1-1,0-1 0,0 1 1,0-1-1,1 1 1,-1-1-1,0 1 0,0-1 1,1 0-1,-1 1 2,0-1 0,1 0-1,-1 1 1,0-1 0,0 0-1,0 1 1,0-1 0,0 0-1,0 0 1,0 1 0,0-1-1,0 0 1,0 1 0,0-1-1,0-1 1,0-154-428,0 145 407,-1 2 5,1 0 0,1 0 0,0 0-1,2-10 1,-1 2-8,-3 13-7,2 1 1,-1 0 0,0 0-1,0 0 1,1 0-1,1-4 1,0 2-10,1-1 0,-1 1 0,1-1 1,1 1-1,-1 0 0,1 0 0,0 0 0,0 1 0,0-1 1,0 1-1,1 0 0,9-6 0,3-1-22,1 2 0,29-12 0,-38 17 82,1 1-9,-1 0 0,1 1 0,0 0 0,-1 1 1,1 0-1,0 0 0,14 2 0,-10-1 25,-12 0 64,4 18 102,-6-13-197,0-1 1,0 1 0,0-1-1,-1 0 1,1 1 0,-1-1-1,0 1 1,0-1 0,-1 0-1,1 0 1,-1 0 0,-2 4-1,-4 8 67,-18 22-1,24-34-47,-9 13-10,-1-1 0,0-1-1,-1 0 1,-30 25 0,37-36 20,0 0-1,0 0 1,0-1-1,-1 0 1,1 0-1,-1 0 1,0-1-1,-12 3 1,16-5-21,0 1 0,-1-1 0,1 1 0,0-1 0,0 0 0,0-1 0,0 1 0,0 0-1,0-1 1,0 0 0,0 1 0,0-1 0,0 0 0,0-1 0,0 1 0,0 0 0,1-1 0,-1 0 0,1 0 0,-1 1 0,1-1 0,0-1 0,-3-2 0,-5-9-31,2-1 0,0 0 0,0-1 0,2 0 1,-7-21-1,3 10 11,5 9 48,1 0 0,-4-28-1,-3-12-59,10 53 35,1 1 0,-1 0 1,1-1-1,0 1 1,1-1-1,-1 1 1,1 0-1,-1-1 0,1 1 1,1 0-1,-1-1 1,1 1-1,-1 0 1,6-7-1,0-1-45,0 1 0,1-1 0,15-14 0,43-51 444,-64 75-450,0-1 0,-1 1 0,1-1 0,-1 0 0,1 1 0,-1-1 0,0 0 0,0 0-1,0 1 1,-1-1 0,1 0 0,0-6 0,-1 9-92,-1 0-1,1 0 1,0 0 0,0-1-1,0 1 1,0 0-1,0 0 1,0 0 0,-1-1-1,1 1 1,0 0-1,0 0 1,0 0 0,0 0-1,-1-1 1,1 1-1,0 0 1,0 0 0,-1 0-1,1 0 1,0 0-1,0 0 1,0 0 0,-1 0-1,1 0 1,0 0-1,0 0 1,-1 0 0,1 0-1,0 0 1,0 0-1,-1 0 1,1 0 0,0 0-1,0 0 1,-1 0-1,1 0 1,0 0 0,0 0-1,0 0 1,-1 1-1,1-1 1,0 0-1,0 0 1,0 0 0,-1 0-1,1 1 1,-3 0-2340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4:2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78 1728,'0'0'163,"-1"-1"-1,1 0 1,0 1 0,-1-1 0,1 0-1,0 1 1,0-1 0,0 0 0,0 1-1,-1-1 1,1 0 0,0 1 0,0-1-1,0 0 1,1 1 0,-1-1 0,0 0-1,0 0 1,0 1 0,0-1 0,1 0-1,-1 1 1,0-1 0,1 1 0,-1-1-1,0 0 1,1 1 0,-1-1-1,1 1 1,-1-1 0,1 1 0,0-2-1,0 0 799,0-1 0,-1 1 0,0-1 0,0 0 0,0 1 0,0-1 0,0-5 0,-1 0 2850,1 7-3765,0-5 502,0 4-253,0 3-134,16-3 45,-13 2-166,20-5 107,-18 3-108,0 1-1,0 0 0,0 0 0,0 0 0,0 1 1,0 0-1,8 0 0,13 2 273,-23-2-179,1 0-1,-1 0 1,1 0-1,0 0 1,-1 1-1,1 0 1,-1 0 0,0 0-1,6 2 1,-8-2-98,-1-1 1,0 1-1,0-1 1,0 1-1,1-1 1,-1 1 0,0-1-1,0 1 1,0-1-1,0 1 1,0-1-1,0 1 1,0 0 0,0-1-1,0 1 1,0-1-1,0 1 1,-1-1-1,1 1 1,0-1-1,0 1 1,0-1 0,-1 1-1,1-1 1,0 1-1,-1-1 1,1 1-1,-1-1 1,0 3 152,-2 2-99,0 0 0,0 0 0,-1 0-1,0-1 1,0 0 0,0 1 0,0-1 0,-6 4 0,-19 19 188,27-24-268,-11 10 85,2 1 0,0 1-1,1-1 1,0 2 0,-7 16 0,0 14 171,-19 90 0,34-125-97,1 0 0,0 0 0,1-1 0,1 1 0,-1 0 1,2 0-1,-1-1 0,7 20 0,-6-10 319,-2-19-469,0 1 0,0 0 0,0-1 0,0 1 0,0 0 0,0-1 0,1 1 0,-1 0 0,1-1 0,-1 1 0,1 0 0,0-1 0,-1 1 0,3 1 0,7 11 864,-9-12-1746,0-1 0,0 1 0,0 0 0,0 0 0,0 0 0,0 0 0,-1 0-1,1 0 1,-1 0 0,1 1 0,-1-1 0,0 0 0,0 0 0,0 4 0,-4 11-5322,4 3 2022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4:27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11232,'-14'0'5056,"9"3"-4385,0 1 353,1 1-704,-7-1-352,11 5 0,-8 3-1504,8 0 833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4:29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5 251 6880,'-5'-13'15407,"5"13"-15353,0-1 1,0 1-1,0-1 0,1 1 0,-1-1 0,0 1 0,0-1 0,0 1 0,1-1 0,-1 1 0,0 0 1,0-1-1,1 1 0,-1-1 0,0 1 0,1 0 0,-1-1 0,1 1 0,-1 0 0,0-1 0,1 1 1,-1 0-1,1-1 0,-1 1 0,1 0 0,0 0 0,16-8 373,-2 2-257,1 0-1,0 2 1,0 0 0,24-3-1,19-1-44,32-3-4,305-11-244,-339 20 199,50-4-67,-88 4 57,37 3 0,-15 0 592,-41-1-646,1 0 1,-1 0 0,0 0-1,1 0 1,-1 0 0,1 0-1,-1 0 1,0 0 0,1 0 0,-1 0-1,0-1 1,1 1 0,-1 0-1,0 0 1,1-1 0,-1 1-1,0 0 1,0 0 0,1-1 0,-1 1-1,0 0 1,0-1 0,1 1-1,-1 0 1,0-1 0,0 1 0,0 0-1,1-1 1,-1 0 52,0-1 1,0 1-1,0 0 0,1 0 0,-1 0 1,0 0-1,-1-1 0,1 1 1,0 0-1,0 0 0,-1-2 0,0 1-46,0 1 0,0-1-1,0 0 1,0 0-1,0 1 1,-1-1 0,-2-2-1,-8-10-70,-2-3 98,-1 1 0,-17-15 0,29 30 68,-17-15-215,12 9 3,8 7 99,0 0 0,0 0-1,0 0 1,0-1 0,0 1-1,0 0 1,0 0-1,0 0 1,0 0 0,0 0-1,0 0 1,-1 0 0,1 0-1,0 0 1,0 0-1,0 0 1,0 0 0,0 0-1,0-1 1,0 1 0,0 0-1,0 0 1,0 0-1,0 0 1,0 0 0,0 0-1,0 0 1,0 0 0,0 0-1,0 0 1,0 0 0,0-1-1,0 1 1,0 0-1,0 0 1,1 0 0,-1 0-1,0 0 1,0 0 0,0 0-1,0 0 1,0 0-1,0 0 1,0 0 0,0 0-1,0 0 1,0 0 0,0 0-1,0 0 1,0-1-1,0 1 1,0 0 0,1 0-1,-1 0 1,0 0 0,0 0-1,0 0 1,0 0-1,0 0 1,0 0 0,0 0-1,0 0 1,0 0 0,0 0-1,0 0 1,1 0 0,24 15-481,23 5 707,45 15-348,-89-33 112,0-1 0,0 0 1,0-1-1,0 1 0,7-1 0,-11 0 1,0 0 0,0 0 1,1 0-1,-1 0 0,0 0 0,1 0 1,-1 0-1,0 0 0,0 0 0,1 0 1,-1 0-1,0 0 0,0 1 0,1-1 1,-1 0-1,0 0 0,0 0 0,1 0 1,-1 0-1,0 0 0,0 1 0,1-1 1,-1 0-1,0 0 0,0 0 0,0 1 0,0-1 1,1 0-1,-1 0 0,0 1 0,0-1 1,0 0-1,0 0 0,0 1 0,0-1 1,1 0-1,-6 12 84,3-9-23,0 1 0,-1-1 0,0 0 0,1 0 0,-5 3 0,-22 14-76,-37 27-2553,49-34-2084,-26 27-1,33-23 1824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4:31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807 180 3328,'0'0'5962,"0"-7"-3476,0 1-1942,0 0 0,-1 1 0,0-1 0,-1 0 0,1 1 0,-1-1 0,0 1 0,0 0 0,-1-1 0,1 1 0,-5-6 0,-1 1 7,0-1 1,0 2-1,-1-1 0,-11-9 1,16 16-420,0 1 1,-1-1-1,1 1 1,0 0-1,-1 0 1,1 0-1,-1 0 1,0 1-1,1 0 1,-1 0-1,0 0 1,0 1-1,-7-1 1,-9 1 209,-39 6 0,55-6-300,-20 5 100,1 1-1,-1 1 1,-27 12-1,35-12-78,-14 6 94,1 1-1,-33 22 1,44-23-73,0 1 0,2 0 0,0 1 0,0 1 0,2 1 0,-16 20 0,12-11-23,2 1 0,0 0 0,-21 51 0,14-24 69,-21 55 561,42-100-598,1 0 0,0 0 0,0 0 0,1 0 0,0 1 0,1-1 0,0 0 0,1 12 0,4 52 435,43 106 219,-43-164-706,1 1 1,1-1-1,0-1 0,1 1 1,11 14-1,-13-21-1,0-1 0,1 0-1,0 1 1,0-2 0,0 1-1,1-1 1,0 0 0,0-1-1,17 9 1,7-3 101,0 0 1,1-2-1,57 7 0,-77-13-119,16 1 21,0-1 1,0-1-1,0-1 0,0-2 1,0-1-1,41-8 1,-47 4-22,1-1 1,-1-1-1,0-2 1,-1 0-1,0-1 1,-1-1 0,0-1-1,25-22 1,12-14-7,68-76 1,-62 59 13,-33 36-110,50-54 119,-66 67-6,0 0 1,22-40-1,-31 46-58,-1 0 0,0-1-1,0 0 1,-1 0 0,-1 0 0,0 0 0,-1 0-1,0-1 1,-1 1 0,0-21 0,-2 6-46,-1 0 0,-8-42-1,4 46 27,-1 1 0,-1-1-1,-12-24 1,14 35 35,-1 0 0,0 0 0,0 0 0,-1 1 0,-1 0-1,0 0 1,0 1 0,-1 0 0,0 1 0,-1 0 0,0 1 0,-1 0 0,1 1 0,-1 0 0,-1 0-1,1 2 1,-1-1 0,-24-5 0,12 4-216,-1 1 1,-40-5-1,46 11-75,1 0 1,0 2-1,0 0 0,0 1 1,0 0-1,1 2 1,-1 0-1,1 2 0,0 0 1,-25 14-1,15-9-4099,21-9 2384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4:33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12 3232,'-4'-5'11168,"0"3"-8529,3 2-2609,1 1 0,0-1 0,0 0-1,0 0 1,0 0 0,0 0 0,0 0 0,-1 0-1,1 0 1,0 0 0,0 0 0,0 0 0,0 0 0,0 0-1,0 0 1,-1 0 0,1 0 0,0 0 0,0 0 0,0-1-1,0 1 1,0 0 0,0 0 0,-1 0 0,1 0-1,0 0 1,0 0 0,0 0 0,0 0 0,0 0 0,0 0-1,0-1 1,0 1 0,0 0 0,-1 0 0,1 0-1,0 0 1,0 0 0,0-1 34,0 1-41,0 0 1,0 0-1,0 0 0,0 0 0,0 0 0,1 0 0,-1 0 1,0 0-1,0 0 0,0 0 0,0 0 0,0 0 1,0-1-1,0 1 0,0 0 0,0 0 0,0 0 0,0 0 1,0 0-1,0 0 0,0 0 0,0 0 0,0 0 1,0 0-1,0 0 0,0 0 0,-1 0 0,1-1 0,0 1 1,0 0-1,0 0 0,0 0 0,0 0 0,0 0 1,0 0-1,0 0 0,0 0 0,0 0 0,0 0 0,0 0 1,0 0-1,0 0 0,0 0 0,0 0 0,0 0 1,-1 0-1,1 0 0,0 0 0,0 0 0,0 0 0,0 0 1,0 0-1,0 0 0,0 0 0,0 0 0,0 0 1,0 0-1,0 0 0,0 0 0,0 0 0,-1 0 1,1 0-1,0 0 0,0 0 0,0 0 0,0 0 0,0 0 1,0 0-1,0 0 0,-15 2 2183,14-2-2119,0 0 0,-1 0 0,1 0-1,-1 0 1,1 0 0,-1 0 0,1 0-1,-1 1 1,1-1 0,0 0 0,-1 1 0,1 0-1,0-1 1,-1 1 0,1 0 0,0-1-1,0 1 1,-1 0 0,1 0 0,0 0-1,0 0 1,0 0 0,0 0 0,1 0 0,-2 2-1,-11 29 211,9-24-245,0 0 1,1 1-1,-4 15 1,-10 133-64,14-113 54,1 97 190,-3 20-114,4-151-103,-10 120 224,-2-23-72,2-30-197,7-27 15,-30 216 118,27-223 61,5-27-50,-6 26 0,4-34-276,-1-14-167,2 1 422,-11-16-154,0 0 0,2-2 1,1 1-1,-16-46 0,-1-4-25,-5-15 137,20 52-14,-1 0 0,-28-51 0,23 48-6,16 30 180,6 11 201,8 16-212,15 44-66,18 68-1,9 23 24,-32-109-41,6 20 11,-27-64-128,1-1 0,-1 1 0,0-1 0,0 1 0,0-1 0,1 1-1,-1-1 1,0 1 0,1-1 0,-1 1 0,0-1 0,1 1 0,-1-1 0,0 0 0,1 1 0,-1-1-1,1 0 1,-1 1 0,1-1 0,-1 0 0,1 1 0,-1-1 0,1 0 0,-1 0 0,1 0-1,-1 0 1,1 1 0,0-1 0,-1 0 0,2 0 0,16-6 627,-10 3-590,2-1 33,0-1-1,0 0 0,0 0 0,-1-1 0,0 0 0,0-1 1,9-9-1,56-60-4,-53 53-118,114-125-326,-132 145 90,1 0 1,-1 0-1,0 1 0,1-1 1,0 1-1,-1 0 0,8-3 1,-10 4-168,1 0 1,0 1-1,-1-1 1,1 1-1,0-1 1,0 1 0,0 0-1,0 0 1,-1 0-1,1 0 1,0 0-1,0 0 1,0 0-1,0 1 1,-1-1 0,1 0-1,0 1 1,0 0-1,2 0 1,5 7-2190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2-16T20:54:36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4 185 1152,'-1'-1'55,"1"0"0,-1 0-1,1 0 1,0 0 0,-1-1 0,1 1-1,0 0 1,0 0 0,0 0 0,0 0 0,0-1-1,0 1 1,0 0 0,0 0 0,0 0 0,1 0-1,-1-1 1,0 1 0,1 0 0,0-1-1,15-24 2832,-5 8-592,-10 15-1463,0 1 0,0 0 0,0 0 0,0 0 0,1 0 0,-1 0 0,0 0 0,3-3 0,-3 5-643,-1 0 1,0 0-1,1-1 1,-1 1-1,0 0 1,1 0-1,-1 0 1,1 0-1,-1-1 1,0 1 0,1 0-1,-1 0 1,0 0-1,1 0 1,-1 0-1,1 0 1,-1 0-1,0 0 1,1 0-1,-1 0 1,1 1-1,-1-1 1,1 0 0,0 1-30,0-1 1,0 1 0,0 0-1,0 0 1,0 0 0,0 0-1,0 0 1,0 0 0,0 0-1,1 2 1,6 10 138,-1 0 1,0 1-1,-1-1 1,7 25-1,11 61 204,-18-69-400,52 204 298,-57-230-395,36 112 305,-33-105-230,-1 0 0,3 17 1,-1-2 51,1-9 124,-6-16-53,0-1-197,0 0 0,0 0 1,0 0-1,0-1 1,0 1-1,0 0 1,0 0-1,0 0 1,0 0-1,0 0 1,0-1-1,0 1 1,0 0-1,0 0 0,0 0 1,0 0-1,0-1 1,0 1-1,0 0 1,0 0-1,0 0 1,0 0-1,0 0 1,0-1-1,0 1 0,1 0 1,-1 0-1,0 0 1,0 0-1,0 0 1,0 0-1,0 0 1,0-1-1,0 1 1,1 0-1,-1 0 0,0 0 1,14-14 176,0-1 0,-1-1 0,0 0 0,15-27 0,4-4-143,-7 13 30,93-117 238,-106 133-101,-11 16-179,-1 0 0,1 1 0,0-1 0,0 1-1,0-1 1,0 1 0,0-1 0,1 1 0,1-2 0,12 47 420,-11-31-424,3 23 0,0-4 189,-6-21-148,1 1-1,-1-1 1,-1 1 0,-1 18-1,-1 4 39,2 0-96,-1-16 16,1 0 0,0 0 1,1 1-1,7 30 0,-7-46-13,-1-2-1,0 0 0,1 0 0,-1 0-1,0 0 1,0-1 0,1 1 0,-1 0-1,1 0 1,-1 0 0,1-1-1,-1 1 1,1 0 0,-1-1 0,1 1-1,-1 0 1,1-1 0,0 1-1,1 0 1,-1 0 9,1-1 0,-1 1 0,1-1 0,-1 1 0,1-1 0,0 0 0,-1 0 0,1 0 0,-1 0 0,1 0 0,0 0-1,-1 0 1,1 0 0,-1-1 0,1 1 0,-1-1 0,1 1 0,-1-1 0,3-1 0,1 0 87,0-1 1,0 0-1,-1 0 0,7-4 0,74-73 194,-68 64-315,0-1 0,-2 0 0,0-1 0,-1 0 0,0-1 0,-2-1 0,15-29 0,36-96 16,-31 67 0,-20 49-9,10-22 64,55-98 0,-64 131-198,8-15 43,-9 9-3155,-11 19 1127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E7DC84-D2F8-0CC1-52A5-87321366A0E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377765A-017B-93E9-3F98-1CCCEA6ACC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786642-5B52-A22D-1DA5-85416F1B49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AC6A-05E7-40EA-B2FE-B291B2DD1679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2BCA2F-A097-C1F1-197D-092AF00DB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76FB7F-1817-8386-5A56-5155EA825F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C59B-5E28-4277-8F63-15EEB2E0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80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4B5EE-AAA8-611A-DBFB-625AA0AC6C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9B32FB-7B6A-8451-DD60-A496163418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1D377F-1E19-6E6D-09F7-EF6AC5BC78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AC6A-05E7-40EA-B2FE-B291B2DD1679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40D32F-6004-BD09-F26D-A49A617EB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58833-B06E-F223-DC48-A2567349D2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C59B-5E28-4277-8F63-15EEB2E0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6858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5DC94ED-DBEB-617C-C6F7-84E5E8F331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DF79012-3EEC-486A-A62D-7BC62768E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E695B-EF5A-D24D-C962-9847695AD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AC6A-05E7-40EA-B2FE-B291B2DD1679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33E527-B5B7-F4EA-BFD8-88A23FEE2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E67F7-5FC4-3300-C29B-5DC5C8E4B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C59B-5E28-4277-8F63-15EEB2E0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34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560E04-D603-1F51-33FA-50F61D44C3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B48EE-AD6D-5C81-AABB-8585105254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D74959-CD50-3D30-0C7C-10C5812047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AC6A-05E7-40EA-B2FE-B291B2DD1679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AAD55-7035-9856-833E-D0542A2B3B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F75344-B9CF-EA1C-E0A1-EE39ADBB20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C59B-5E28-4277-8F63-15EEB2E0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3813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78D52-D644-D21D-700E-530D78451A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E692B4-4952-7296-2625-B3E070A806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3FEF2C-A09F-E8E8-B952-0B2292C2F4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AC6A-05E7-40EA-B2FE-B291B2DD1679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12CC0C-A06B-C4A8-9AFA-689D012A4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2DBEDF-3607-ED07-3520-C12E1B413D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C59B-5E28-4277-8F63-15EEB2E0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706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41F825-EE82-EAAD-5D64-1A162CAB1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6D6980-B25A-5175-9031-20465839F3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F65640-9EB7-8725-5947-6705F88FC0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414598-8F1F-DA36-CEA9-2BFB8B1C73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AC6A-05E7-40EA-B2FE-B291B2DD1679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B57ED1-E636-7BA0-5A25-B4777FF02B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DA48AE2-294F-BC2B-9EB5-684E4E943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C59B-5E28-4277-8F63-15EEB2E0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772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5C600-6E4D-F552-E751-82AC9EA610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41F343D-159A-9FE1-304A-D5E182037D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5C0D07-1268-C283-8EAA-49FA79D1C2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0FA910-FAD3-A452-1BE7-6FA232A051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582DA29-E23E-826D-B276-817CDED7FDE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E7C8F8-5220-1936-CA48-601A69C64E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AC6A-05E7-40EA-B2FE-B291B2DD1679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1D594E-7DBA-1A31-FAE3-1F613DB072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0EB76E-2422-6456-0E82-60E3601BC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C59B-5E28-4277-8F63-15EEB2E0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741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FAED1D-CEFE-DE48-5B4F-CF5D983DC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01733F-B3B7-A5A8-7E67-4FB802CD8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AC6A-05E7-40EA-B2FE-B291B2DD1679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D25326-AAE4-AF9B-8BA8-2370A5B6E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B9B9C6-B0AF-2F93-0F07-D441EDA77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C59B-5E28-4277-8F63-15EEB2E0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157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09767E-F5A1-7533-4386-E286FE5C9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AC6A-05E7-40EA-B2FE-B291B2DD1679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2F2BCC-0BD4-7105-22EF-968AF2135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C7407A-618F-F46F-A251-8BEAB20AA2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C59B-5E28-4277-8F63-15EEB2E0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6475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B143D-5120-3F18-A69D-73D81F28C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06ADCE-0445-7625-F1BA-E92FF3E1EF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9E558AA-010B-CE8E-D01B-6599714F5A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C75670-4F3C-39D7-B603-B4D42529F3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AC6A-05E7-40EA-B2FE-B291B2DD1679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4DB0C8-72DE-28EA-1DF1-B4186ECCBE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61DADC-BC66-5AAA-0261-14B8A12742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C59B-5E28-4277-8F63-15EEB2E0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413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E1239-BEA8-1A6E-9508-64078E2A57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B94808-133E-A283-9152-D81C351FB4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0EA312-100E-354B-8BCB-3978D1B0BD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F1B543-3EF8-CB97-2386-04D422598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DAC6A-05E7-40EA-B2FE-B291B2DD1679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7B3F61-0258-5076-363B-DC32822BB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46B9F5-88F7-1275-E21B-095BD31CCF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9EC59B-5E28-4277-8F63-15EEB2E0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84584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3A745DC-0A39-B4D4-999A-088A771D9E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A6E4CD-25E5-FE28-D982-25DAD2196C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B56945-A671-0F9E-BAD2-541816D5E4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DAC6A-05E7-40EA-B2FE-B291B2DD1679}" type="datetimeFigureOut">
              <a:rPr lang="en-US" smtClean="0"/>
              <a:t>2/25/2024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4A9A04-E19D-6D17-D155-3B21523A46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5E3BB9-D792-A555-D033-12DEC77DA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9EC59B-5E28-4277-8F63-15EEB2E090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5282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13" Type="http://schemas.openxmlformats.org/officeDocument/2006/relationships/customXml" Target="../ink/ink106.xml"/><Relationship Id="rId18" Type="http://schemas.openxmlformats.org/officeDocument/2006/relationships/image" Target="../media/image101.png"/><Relationship Id="rId3" Type="http://schemas.openxmlformats.org/officeDocument/2006/relationships/image" Target="../media/image13.emf"/><Relationship Id="rId21" Type="http://schemas.openxmlformats.org/officeDocument/2006/relationships/customXml" Target="../ink/ink110.xml"/><Relationship Id="rId7" Type="http://schemas.openxmlformats.org/officeDocument/2006/relationships/customXml" Target="../ink/ink103.xml"/><Relationship Id="rId12" Type="http://schemas.openxmlformats.org/officeDocument/2006/relationships/image" Target="../media/image98.png"/><Relationship Id="rId17" Type="http://schemas.openxmlformats.org/officeDocument/2006/relationships/customXml" Target="../ink/ink108.xml"/><Relationship Id="rId2" Type="http://schemas.openxmlformats.org/officeDocument/2006/relationships/image" Target="../media/image12.emf"/><Relationship Id="rId16" Type="http://schemas.openxmlformats.org/officeDocument/2006/relationships/image" Target="../media/image100.png"/><Relationship Id="rId20" Type="http://schemas.openxmlformats.org/officeDocument/2006/relationships/image" Target="../media/image10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5.png"/><Relationship Id="rId11" Type="http://schemas.openxmlformats.org/officeDocument/2006/relationships/customXml" Target="../ink/ink105.xml"/><Relationship Id="rId5" Type="http://schemas.openxmlformats.org/officeDocument/2006/relationships/customXml" Target="../ink/ink102.xml"/><Relationship Id="rId15" Type="http://schemas.openxmlformats.org/officeDocument/2006/relationships/customXml" Target="../ink/ink107.xml"/><Relationship Id="rId10" Type="http://schemas.openxmlformats.org/officeDocument/2006/relationships/image" Target="../media/image97.png"/><Relationship Id="rId19" Type="http://schemas.openxmlformats.org/officeDocument/2006/relationships/customXml" Target="../ink/ink109.xml"/><Relationship Id="rId4" Type="http://schemas.openxmlformats.org/officeDocument/2006/relationships/image" Target="../media/image14.emf"/><Relationship Id="rId9" Type="http://schemas.openxmlformats.org/officeDocument/2006/relationships/customXml" Target="../ink/ink104.xml"/><Relationship Id="rId14" Type="http://schemas.openxmlformats.org/officeDocument/2006/relationships/image" Target="../media/image99.png"/><Relationship Id="rId22" Type="http://schemas.openxmlformats.org/officeDocument/2006/relationships/image" Target="../media/image103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7.png"/><Relationship Id="rId117" Type="http://schemas.openxmlformats.org/officeDocument/2006/relationships/customXml" Target="../ink/ink167.xml"/><Relationship Id="rId21" Type="http://schemas.openxmlformats.org/officeDocument/2006/relationships/customXml" Target="../ink/ink119.xml"/><Relationship Id="rId42" Type="http://schemas.openxmlformats.org/officeDocument/2006/relationships/image" Target="../media/image125.png"/><Relationship Id="rId47" Type="http://schemas.openxmlformats.org/officeDocument/2006/relationships/customXml" Target="../ink/ink132.xml"/><Relationship Id="rId63" Type="http://schemas.openxmlformats.org/officeDocument/2006/relationships/customXml" Target="../ink/ink140.xml"/><Relationship Id="rId68" Type="http://schemas.openxmlformats.org/officeDocument/2006/relationships/image" Target="../media/image138.png"/><Relationship Id="rId84" Type="http://schemas.openxmlformats.org/officeDocument/2006/relationships/image" Target="../media/image146.png"/><Relationship Id="rId89" Type="http://schemas.openxmlformats.org/officeDocument/2006/relationships/customXml" Target="../ink/ink153.xml"/><Relationship Id="rId112" Type="http://schemas.openxmlformats.org/officeDocument/2006/relationships/image" Target="../media/image160.png"/><Relationship Id="rId16" Type="http://schemas.openxmlformats.org/officeDocument/2006/relationships/image" Target="../media/image112.png"/><Relationship Id="rId107" Type="http://schemas.openxmlformats.org/officeDocument/2006/relationships/customXml" Target="../ink/ink162.xml"/><Relationship Id="rId11" Type="http://schemas.openxmlformats.org/officeDocument/2006/relationships/customXml" Target="../ink/ink114.xml"/><Relationship Id="rId32" Type="http://schemas.openxmlformats.org/officeDocument/2006/relationships/image" Target="../media/image120.png"/><Relationship Id="rId37" Type="http://schemas.openxmlformats.org/officeDocument/2006/relationships/customXml" Target="../ink/ink127.xml"/><Relationship Id="rId53" Type="http://schemas.openxmlformats.org/officeDocument/2006/relationships/customXml" Target="../ink/ink135.xml"/><Relationship Id="rId58" Type="http://schemas.openxmlformats.org/officeDocument/2006/relationships/image" Target="../media/image133.png"/><Relationship Id="rId74" Type="http://schemas.openxmlformats.org/officeDocument/2006/relationships/image" Target="../media/image141.png"/><Relationship Id="rId79" Type="http://schemas.openxmlformats.org/officeDocument/2006/relationships/customXml" Target="../ink/ink148.xml"/><Relationship Id="rId102" Type="http://schemas.openxmlformats.org/officeDocument/2006/relationships/image" Target="../media/image155.png"/><Relationship Id="rId123" Type="http://schemas.openxmlformats.org/officeDocument/2006/relationships/customXml" Target="../ink/ink170.xml"/><Relationship Id="rId128" Type="http://schemas.openxmlformats.org/officeDocument/2006/relationships/image" Target="../media/image92.png"/><Relationship Id="rId5" Type="http://schemas.openxmlformats.org/officeDocument/2006/relationships/customXml" Target="../ink/ink111.xml"/><Relationship Id="rId90" Type="http://schemas.openxmlformats.org/officeDocument/2006/relationships/image" Target="../media/image149.png"/><Relationship Id="rId95" Type="http://schemas.openxmlformats.org/officeDocument/2006/relationships/customXml" Target="../ink/ink156.xml"/><Relationship Id="rId19" Type="http://schemas.openxmlformats.org/officeDocument/2006/relationships/customXml" Target="../ink/ink118.xml"/><Relationship Id="rId14" Type="http://schemas.openxmlformats.org/officeDocument/2006/relationships/image" Target="../media/image111.png"/><Relationship Id="rId22" Type="http://schemas.openxmlformats.org/officeDocument/2006/relationships/image" Target="../media/image115.png"/><Relationship Id="rId27" Type="http://schemas.openxmlformats.org/officeDocument/2006/relationships/customXml" Target="../ink/ink122.xml"/><Relationship Id="rId30" Type="http://schemas.openxmlformats.org/officeDocument/2006/relationships/image" Target="../media/image119.png"/><Relationship Id="rId35" Type="http://schemas.openxmlformats.org/officeDocument/2006/relationships/customXml" Target="../ink/ink126.xml"/><Relationship Id="rId43" Type="http://schemas.openxmlformats.org/officeDocument/2006/relationships/customXml" Target="../ink/ink130.xml"/><Relationship Id="rId48" Type="http://schemas.openxmlformats.org/officeDocument/2006/relationships/image" Target="../media/image128.png"/><Relationship Id="rId56" Type="http://schemas.openxmlformats.org/officeDocument/2006/relationships/image" Target="../media/image132.png"/><Relationship Id="rId64" Type="http://schemas.openxmlformats.org/officeDocument/2006/relationships/image" Target="../media/image136.png"/><Relationship Id="rId69" Type="http://schemas.openxmlformats.org/officeDocument/2006/relationships/customXml" Target="../ink/ink143.xml"/><Relationship Id="rId77" Type="http://schemas.openxmlformats.org/officeDocument/2006/relationships/customXml" Target="../ink/ink147.xml"/><Relationship Id="rId100" Type="http://schemas.openxmlformats.org/officeDocument/2006/relationships/image" Target="../media/image154.png"/><Relationship Id="rId105" Type="http://schemas.openxmlformats.org/officeDocument/2006/relationships/customXml" Target="../ink/ink161.xml"/><Relationship Id="rId113" Type="http://schemas.openxmlformats.org/officeDocument/2006/relationships/customXml" Target="../ink/ink165.xml"/><Relationship Id="rId118" Type="http://schemas.openxmlformats.org/officeDocument/2006/relationships/image" Target="../media/image163.png"/><Relationship Id="rId126" Type="http://schemas.openxmlformats.org/officeDocument/2006/relationships/image" Target="../media/image64.png"/><Relationship Id="rId8" Type="http://schemas.openxmlformats.org/officeDocument/2006/relationships/image" Target="../media/image108.png"/><Relationship Id="rId51" Type="http://schemas.openxmlformats.org/officeDocument/2006/relationships/customXml" Target="../ink/ink134.xml"/><Relationship Id="rId72" Type="http://schemas.openxmlformats.org/officeDocument/2006/relationships/image" Target="../media/image140.png"/><Relationship Id="rId80" Type="http://schemas.openxmlformats.org/officeDocument/2006/relationships/image" Target="../media/image144.png"/><Relationship Id="rId85" Type="http://schemas.openxmlformats.org/officeDocument/2006/relationships/customXml" Target="../ink/ink151.xml"/><Relationship Id="rId93" Type="http://schemas.openxmlformats.org/officeDocument/2006/relationships/customXml" Target="../ink/ink155.xml"/><Relationship Id="rId98" Type="http://schemas.openxmlformats.org/officeDocument/2006/relationships/image" Target="../media/image153.png"/><Relationship Id="rId121" Type="http://schemas.openxmlformats.org/officeDocument/2006/relationships/customXml" Target="../ink/ink169.xml"/><Relationship Id="rId3" Type="http://schemas.openxmlformats.org/officeDocument/2006/relationships/image" Target="../media/image16.emf"/><Relationship Id="rId12" Type="http://schemas.openxmlformats.org/officeDocument/2006/relationships/image" Target="../media/image110.png"/><Relationship Id="rId17" Type="http://schemas.openxmlformats.org/officeDocument/2006/relationships/customXml" Target="../ink/ink117.xml"/><Relationship Id="rId25" Type="http://schemas.openxmlformats.org/officeDocument/2006/relationships/customXml" Target="../ink/ink121.xml"/><Relationship Id="rId33" Type="http://schemas.openxmlformats.org/officeDocument/2006/relationships/customXml" Target="../ink/ink125.xml"/><Relationship Id="rId38" Type="http://schemas.openxmlformats.org/officeDocument/2006/relationships/image" Target="../media/image123.png"/><Relationship Id="rId46" Type="http://schemas.openxmlformats.org/officeDocument/2006/relationships/image" Target="../media/image127.png"/><Relationship Id="rId59" Type="http://schemas.openxmlformats.org/officeDocument/2006/relationships/customXml" Target="../ink/ink138.xml"/><Relationship Id="rId67" Type="http://schemas.openxmlformats.org/officeDocument/2006/relationships/customXml" Target="../ink/ink142.xml"/><Relationship Id="rId103" Type="http://schemas.openxmlformats.org/officeDocument/2006/relationships/customXml" Target="../ink/ink160.xml"/><Relationship Id="rId108" Type="http://schemas.openxmlformats.org/officeDocument/2006/relationships/image" Target="../media/image158.png"/><Relationship Id="rId116" Type="http://schemas.openxmlformats.org/officeDocument/2006/relationships/image" Target="../media/image162.png"/><Relationship Id="rId124" Type="http://schemas.openxmlformats.org/officeDocument/2006/relationships/image" Target="../media/image49.png"/><Relationship Id="rId129" Type="http://schemas.openxmlformats.org/officeDocument/2006/relationships/customXml" Target="../ink/ink173.xml"/><Relationship Id="rId20" Type="http://schemas.openxmlformats.org/officeDocument/2006/relationships/image" Target="../media/image114.png"/><Relationship Id="rId41" Type="http://schemas.openxmlformats.org/officeDocument/2006/relationships/customXml" Target="../ink/ink129.xml"/><Relationship Id="rId54" Type="http://schemas.openxmlformats.org/officeDocument/2006/relationships/image" Target="../media/image131.png"/><Relationship Id="rId62" Type="http://schemas.openxmlformats.org/officeDocument/2006/relationships/image" Target="../media/image135.png"/><Relationship Id="rId70" Type="http://schemas.openxmlformats.org/officeDocument/2006/relationships/image" Target="../media/image139.png"/><Relationship Id="rId75" Type="http://schemas.openxmlformats.org/officeDocument/2006/relationships/customXml" Target="../ink/ink146.xml"/><Relationship Id="rId83" Type="http://schemas.openxmlformats.org/officeDocument/2006/relationships/customXml" Target="../ink/ink150.xml"/><Relationship Id="rId88" Type="http://schemas.openxmlformats.org/officeDocument/2006/relationships/image" Target="../media/image148.png"/><Relationship Id="rId91" Type="http://schemas.openxmlformats.org/officeDocument/2006/relationships/customXml" Target="../ink/ink154.xml"/><Relationship Id="rId96" Type="http://schemas.openxmlformats.org/officeDocument/2006/relationships/image" Target="../media/image152.png"/><Relationship Id="rId111" Type="http://schemas.openxmlformats.org/officeDocument/2006/relationships/customXml" Target="../ink/ink16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15" Type="http://schemas.openxmlformats.org/officeDocument/2006/relationships/customXml" Target="../ink/ink116.xml"/><Relationship Id="rId23" Type="http://schemas.openxmlformats.org/officeDocument/2006/relationships/customXml" Target="../ink/ink120.xml"/><Relationship Id="rId28" Type="http://schemas.openxmlformats.org/officeDocument/2006/relationships/image" Target="../media/image118.png"/><Relationship Id="rId36" Type="http://schemas.openxmlformats.org/officeDocument/2006/relationships/image" Target="../media/image122.png"/><Relationship Id="rId49" Type="http://schemas.openxmlformats.org/officeDocument/2006/relationships/customXml" Target="../ink/ink133.xml"/><Relationship Id="rId57" Type="http://schemas.openxmlformats.org/officeDocument/2006/relationships/customXml" Target="../ink/ink137.xml"/><Relationship Id="rId106" Type="http://schemas.openxmlformats.org/officeDocument/2006/relationships/image" Target="../media/image157.png"/><Relationship Id="rId114" Type="http://schemas.openxmlformats.org/officeDocument/2006/relationships/image" Target="../media/image161.png"/><Relationship Id="rId119" Type="http://schemas.openxmlformats.org/officeDocument/2006/relationships/customXml" Target="../ink/ink168.xml"/><Relationship Id="rId127" Type="http://schemas.openxmlformats.org/officeDocument/2006/relationships/customXml" Target="../ink/ink172.xml"/><Relationship Id="rId10" Type="http://schemas.openxmlformats.org/officeDocument/2006/relationships/image" Target="../media/image109.png"/><Relationship Id="rId31" Type="http://schemas.openxmlformats.org/officeDocument/2006/relationships/customXml" Target="../ink/ink124.xml"/><Relationship Id="rId44" Type="http://schemas.openxmlformats.org/officeDocument/2006/relationships/image" Target="../media/image126.png"/><Relationship Id="rId52" Type="http://schemas.openxmlformats.org/officeDocument/2006/relationships/image" Target="../media/image130.png"/><Relationship Id="rId60" Type="http://schemas.openxmlformats.org/officeDocument/2006/relationships/image" Target="../media/image134.png"/><Relationship Id="rId65" Type="http://schemas.openxmlformats.org/officeDocument/2006/relationships/customXml" Target="../ink/ink141.xml"/><Relationship Id="rId73" Type="http://schemas.openxmlformats.org/officeDocument/2006/relationships/customXml" Target="../ink/ink145.xml"/><Relationship Id="rId78" Type="http://schemas.openxmlformats.org/officeDocument/2006/relationships/image" Target="../media/image143.png"/><Relationship Id="rId81" Type="http://schemas.openxmlformats.org/officeDocument/2006/relationships/customXml" Target="../ink/ink149.xml"/><Relationship Id="rId86" Type="http://schemas.openxmlformats.org/officeDocument/2006/relationships/image" Target="../media/image147.png"/><Relationship Id="rId94" Type="http://schemas.openxmlformats.org/officeDocument/2006/relationships/image" Target="../media/image151.png"/><Relationship Id="rId99" Type="http://schemas.openxmlformats.org/officeDocument/2006/relationships/customXml" Target="../ink/ink158.xml"/><Relationship Id="rId101" Type="http://schemas.openxmlformats.org/officeDocument/2006/relationships/customXml" Target="../ink/ink159.xml"/><Relationship Id="rId122" Type="http://schemas.openxmlformats.org/officeDocument/2006/relationships/image" Target="../media/image48.png"/><Relationship Id="rId130" Type="http://schemas.openxmlformats.org/officeDocument/2006/relationships/image" Target="../media/image93.png"/><Relationship Id="rId4" Type="http://schemas.openxmlformats.org/officeDocument/2006/relationships/image" Target="../media/image17.emf"/><Relationship Id="rId9" Type="http://schemas.openxmlformats.org/officeDocument/2006/relationships/customXml" Target="../ink/ink113.xml"/><Relationship Id="rId13" Type="http://schemas.openxmlformats.org/officeDocument/2006/relationships/customXml" Target="../ink/ink115.xml"/><Relationship Id="rId18" Type="http://schemas.openxmlformats.org/officeDocument/2006/relationships/image" Target="../media/image113.png"/><Relationship Id="rId39" Type="http://schemas.openxmlformats.org/officeDocument/2006/relationships/customXml" Target="../ink/ink128.xml"/><Relationship Id="rId109" Type="http://schemas.openxmlformats.org/officeDocument/2006/relationships/customXml" Target="../ink/ink163.xml"/><Relationship Id="rId34" Type="http://schemas.openxmlformats.org/officeDocument/2006/relationships/image" Target="../media/image121.png"/><Relationship Id="rId50" Type="http://schemas.openxmlformats.org/officeDocument/2006/relationships/image" Target="../media/image129.png"/><Relationship Id="rId55" Type="http://schemas.openxmlformats.org/officeDocument/2006/relationships/customXml" Target="../ink/ink136.xml"/><Relationship Id="rId76" Type="http://schemas.openxmlformats.org/officeDocument/2006/relationships/image" Target="../media/image142.png"/><Relationship Id="rId97" Type="http://schemas.openxmlformats.org/officeDocument/2006/relationships/customXml" Target="../ink/ink157.xml"/><Relationship Id="rId104" Type="http://schemas.openxmlformats.org/officeDocument/2006/relationships/image" Target="../media/image156.png"/><Relationship Id="rId120" Type="http://schemas.openxmlformats.org/officeDocument/2006/relationships/image" Target="../media/image35.png"/><Relationship Id="rId125" Type="http://schemas.openxmlformats.org/officeDocument/2006/relationships/customXml" Target="../ink/ink171.xml"/><Relationship Id="rId7" Type="http://schemas.openxmlformats.org/officeDocument/2006/relationships/customXml" Target="../ink/ink112.xml"/><Relationship Id="rId71" Type="http://schemas.openxmlformats.org/officeDocument/2006/relationships/customXml" Target="../ink/ink144.xml"/><Relationship Id="rId92" Type="http://schemas.openxmlformats.org/officeDocument/2006/relationships/image" Target="../media/image150.png"/><Relationship Id="rId2" Type="http://schemas.openxmlformats.org/officeDocument/2006/relationships/image" Target="../media/image15.emf"/><Relationship Id="rId29" Type="http://schemas.openxmlformats.org/officeDocument/2006/relationships/customXml" Target="../ink/ink123.xml"/><Relationship Id="rId24" Type="http://schemas.openxmlformats.org/officeDocument/2006/relationships/image" Target="../media/image116.png"/><Relationship Id="rId40" Type="http://schemas.openxmlformats.org/officeDocument/2006/relationships/image" Target="../media/image124.png"/><Relationship Id="rId45" Type="http://schemas.openxmlformats.org/officeDocument/2006/relationships/customXml" Target="../ink/ink131.xml"/><Relationship Id="rId66" Type="http://schemas.openxmlformats.org/officeDocument/2006/relationships/image" Target="../media/image137.png"/><Relationship Id="rId87" Type="http://schemas.openxmlformats.org/officeDocument/2006/relationships/customXml" Target="../ink/ink152.xml"/><Relationship Id="rId110" Type="http://schemas.openxmlformats.org/officeDocument/2006/relationships/image" Target="../media/image159.png"/><Relationship Id="rId115" Type="http://schemas.openxmlformats.org/officeDocument/2006/relationships/customXml" Target="../ink/ink166.xml"/><Relationship Id="rId61" Type="http://schemas.openxmlformats.org/officeDocument/2006/relationships/customXml" Target="../ink/ink139.xml"/><Relationship Id="rId82" Type="http://schemas.openxmlformats.org/officeDocument/2006/relationships/image" Target="../media/image145.pn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9.xml"/><Relationship Id="rId18" Type="http://schemas.openxmlformats.org/officeDocument/2006/relationships/image" Target="../media/image172.png"/><Relationship Id="rId26" Type="http://schemas.openxmlformats.org/officeDocument/2006/relationships/image" Target="../media/image176.png"/><Relationship Id="rId39" Type="http://schemas.openxmlformats.org/officeDocument/2006/relationships/customXml" Target="../ink/ink192.xml"/><Relationship Id="rId21" Type="http://schemas.openxmlformats.org/officeDocument/2006/relationships/customXml" Target="../ink/ink183.xml"/><Relationship Id="rId34" Type="http://schemas.openxmlformats.org/officeDocument/2006/relationships/image" Target="../media/image180.png"/><Relationship Id="rId42" Type="http://schemas.openxmlformats.org/officeDocument/2006/relationships/image" Target="../media/image184.png"/><Relationship Id="rId47" Type="http://schemas.openxmlformats.org/officeDocument/2006/relationships/customXml" Target="../ink/ink196.xml"/><Relationship Id="rId50" Type="http://schemas.openxmlformats.org/officeDocument/2006/relationships/image" Target="../media/image188.png"/><Relationship Id="rId55" Type="http://schemas.openxmlformats.org/officeDocument/2006/relationships/customXml" Target="../ink/ink200.xml"/><Relationship Id="rId63" Type="http://schemas.openxmlformats.org/officeDocument/2006/relationships/customXml" Target="../ink/ink204.xml"/><Relationship Id="rId7" Type="http://schemas.openxmlformats.org/officeDocument/2006/relationships/customXml" Target="../ink/ink176.xml"/><Relationship Id="rId2" Type="http://schemas.openxmlformats.org/officeDocument/2006/relationships/image" Target="../media/image94.emf"/><Relationship Id="rId16" Type="http://schemas.openxmlformats.org/officeDocument/2006/relationships/image" Target="../media/image171.png"/><Relationship Id="rId20" Type="http://schemas.openxmlformats.org/officeDocument/2006/relationships/image" Target="../media/image173.png"/><Relationship Id="rId29" Type="http://schemas.openxmlformats.org/officeDocument/2006/relationships/customXml" Target="../ink/ink187.xml"/><Relationship Id="rId41" Type="http://schemas.openxmlformats.org/officeDocument/2006/relationships/customXml" Target="../ink/ink193.xml"/><Relationship Id="rId54" Type="http://schemas.openxmlformats.org/officeDocument/2006/relationships/image" Target="../media/image190.png"/><Relationship Id="rId62" Type="http://schemas.openxmlformats.org/officeDocument/2006/relationships/image" Target="../media/image19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6.png"/><Relationship Id="rId11" Type="http://schemas.openxmlformats.org/officeDocument/2006/relationships/customXml" Target="../ink/ink178.xml"/><Relationship Id="rId24" Type="http://schemas.openxmlformats.org/officeDocument/2006/relationships/image" Target="../media/image175.png"/><Relationship Id="rId32" Type="http://schemas.openxmlformats.org/officeDocument/2006/relationships/image" Target="../media/image179.png"/><Relationship Id="rId37" Type="http://schemas.openxmlformats.org/officeDocument/2006/relationships/customXml" Target="../ink/ink191.xml"/><Relationship Id="rId40" Type="http://schemas.openxmlformats.org/officeDocument/2006/relationships/image" Target="../media/image183.png"/><Relationship Id="rId45" Type="http://schemas.openxmlformats.org/officeDocument/2006/relationships/customXml" Target="../ink/ink195.xml"/><Relationship Id="rId53" Type="http://schemas.openxmlformats.org/officeDocument/2006/relationships/customXml" Target="../ink/ink199.xml"/><Relationship Id="rId58" Type="http://schemas.openxmlformats.org/officeDocument/2006/relationships/image" Target="../media/image192.png"/><Relationship Id="rId5" Type="http://schemas.openxmlformats.org/officeDocument/2006/relationships/customXml" Target="../ink/ink175.xml"/><Relationship Id="rId15" Type="http://schemas.openxmlformats.org/officeDocument/2006/relationships/customXml" Target="../ink/ink180.xml"/><Relationship Id="rId23" Type="http://schemas.openxmlformats.org/officeDocument/2006/relationships/customXml" Target="../ink/ink184.xml"/><Relationship Id="rId28" Type="http://schemas.openxmlformats.org/officeDocument/2006/relationships/image" Target="../media/image177.png"/><Relationship Id="rId36" Type="http://schemas.openxmlformats.org/officeDocument/2006/relationships/image" Target="../media/image181.png"/><Relationship Id="rId49" Type="http://schemas.openxmlformats.org/officeDocument/2006/relationships/customXml" Target="../ink/ink197.xml"/><Relationship Id="rId57" Type="http://schemas.openxmlformats.org/officeDocument/2006/relationships/customXml" Target="../ink/ink201.xml"/><Relationship Id="rId61" Type="http://schemas.openxmlformats.org/officeDocument/2006/relationships/customXml" Target="../ink/ink203.xml"/><Relationship Id="rId10" Type="http://schemas.openxmlformats.org/officeDocument/2006/relationships/image" Target="../media/image168.png"/><Relationship Id="rId19" Type="http://schemas.openxmlformats.org/officeDocument/2006/relationships/customXml" Target="../ink/ink182.xml"/><Relationship Id="rId31" Type="http://schemas.openxmlformats.org/officeDocument/2006/relationships/customXml" Target="../ink/ink188.xml"/><Relationship Id="rId44" Type="http://schemas.openxmlformats.org/officeDocument/2006/relationships/image" Target="../media/image185.png"/><Relationship Id="rId52" Type="http://schemas.openxmlformats.org/officeDocument/2006/relationships/image" Target="../media/image189.png"/><Relationship Id="rId60" Type="http://schemas.openxmlformats.org/officeDocument/2006/relationships/image" Target="../media/image193.png"/><Relationship Id="rId4" Type="http://schemas.openxmlformats.org/officeDocument/2006/relationships/image" Target="../media/image165.png"/><Relationship Id="rId9" Type="http://schemas.openxmlformats.org/officeDocument/2006/relationships/customXml" Target="../ink/ink177.xml"/><Relationship Id="rId14" Type="http://schemas.openxmlformats.org/officeDocument/2006/relationships/image" Target="../media/image170.png"/><Relationship Id="rId22" Type="http://schemas.openxmlformats.org/officeDocument/2006/relationships/image" Target="../media/image174.png"/><Relationship Id="rId27" Type="http://schemas.openxmlformats.org/officeDocument/2006/relationships/customXml" Target="../ink/ink186.xml"/><Relationship Id="rId30" Type="http://schemas.openxmlformats.org/officeDocument/2006/relationships/image" Target="../media/image178.png"/><Relationship Id="rId35" Type="http://schemas.openxmlformats.org/officeDocument/2006/relationships/customXml" Target="../ink/ink190.xml"/><Relationship Id="rId43" Type="http://schemas.openxmlformats.org/officeDocument/2006/relationships/customXml" Target="../ink/ink194.xml"/><Relationship Id="rId48" Type="http://schemas.openxmlformats.org/officeDocument/2006/relationships/image" Target="../media/image187.png"/><Relationship Id="rId56" Type="http://schemas.openxmlformats.org/officeDocument/2006/relationships/image" Target="../media/image191.png"/><Relationship Id="rId64" Type="http://schemas.openxmlformats.org/officeDocument/2006/relationships/image" Target="../media/image195.png"/><Relationship Id="rId8" Type="http://schemas.openxmlformats.org/officeDocument/2006/relationships/image" Target="../media/image167.png"/><Relationship Id="rId51" Type="http://schemas.openxmlformats.org/officeDocument/2006/relationships/customXml" Target="../ink/ink198.xml"/><Relationship Id="rId3" Type="http://schemas.openxmlformats.org/officeDocument/2006/relationships/customXml" Target="../ink/ink174.xml"/><Relationship Id="rId12" Type="http://schemas.openxmlformats.org/officeDocument/2006/relationships/image" Target="../media/image169.png"/><Relationship Id="rId17" Type="http://schemas.openxmlformats.org/officeDocument/2006/relationships/customXml" Target="../ink/ink181.xml"/><Relationship Id="rId25" Type="http://schemas.openxmlformats.org/officeDocument/2006/relationships/customXml" Target="../ink/ink185.xml"/><Relationship Id="rId33" Type="http://schemas.openxmlformats.org/officeDocument/2006/relationships/customXml" Target="../ink/ink189.xml"/><Relationship Id="rId38" Type="http://schemas.openxmlformats.org/officeDocument/2006/relationships/image" Target="../media/image182.png"/><Relationship Id="rId46" Type="http://schemas.openxmlformats.org/officeDocument/2006/relationships/image" Target="../media/image186.png"/><Relationship Id="rId59" Type="http://schemas.openxmlformats.org/officeDocument/2006/relationships/customXml" Target="../ink/ink20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9.png"/><Relationship Id="rId13" Type="http://schemas.openxmlformats.org/officeDocument/2006/relationships/customXml" Target="../ink/ink210.xml"/><Relationship Id="rId18" Type="http://schemas.openxmlformats.org/officeDocument/2006/relationships/image" Target="../media/image204.png"/><Relationship Id="rId26" Type="http://schemas.openxmlformats.org/officeDocument/2006/relationships/image" Target="../media/image208.png"/><Relationship Id="rId3" Type="http://schemas.openxmlformats.org/officeDocument/2006/relationships/customXml" Target="../ink/ink205.xml"/><Relationship Id="rId21" Type="http://schemas.openxmlformats.org/officeDocument/2006/relationships/customXml" Target="../ink/ink214.xml"/><Relationship Id="rId7" Type="http://schemas.openxmlformats.org/officeDocument/2006/relationships/customXml" Target="../ink/ink207.xml"/><Relationship Id="rId12" Type="http://schemas.openxmlformats.org/officeDocument/2006/relationships/image" Target="../media/image201.png"/><Relationship Id="rId17" Type="http://schemas.openxmlformats.org/officeDocument/2006/relationships/customXml" Target="../ink/ink212.xml"/><Relationship Id="rId25" Type="http://schemas.openxmlformats.org/officeDocument/2006/relationships/customXml" Target="../ink/ink216.xml"/><Relationship Id="rId2" Type="http://schemas.openxmlformats.org/officeDocument/2006/relationships/image" Target="../media/image95.emf"/><Relationship Id="rId16" Type="http://schemas.openxmlformats.org/officeDocument/2006/relationships/image" Target="../media/image203.png"/><Relationship Id="rId20" Type="http://schemas.openxmlformats.org/officeDocument/2006/relationships/image" Target="../media/image205.png"/><Relationship Id="rId29" Type="http://schemas.openxmlformats.org/officeDocument/2006/relationships/customXml" Target="../ink/ink2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8.png"/><Relationship Id="rId11" Type="http://schemas.openxmlformats.org/officeDocument/2006/relationships/customXml" Target="../ink/ink209.xml"/><Relationship Id="rId24" Type="http://schemas.openxmlformats.org/officeDocument/2006/relationships/image" Target="../media/image207.png"/><Relationship Id="rId5" Type="http://schemas.openxmlformats.org/officeDocument/2006/relationships/customXml" Target="../ink/ink206.xml"/><Relationship Id="rId15" Type="http://schemas.openxmlformats.org/officeDocument/2006/relationships/customXml" Target="../ink/ink211.xml"/><Relationship Id="rId23" Type="http://schemas.openxmlformats.org/officeDocument/2006/relationships/customXml" Target="../ink/ink215.xml"/><Relationship Id="rId28" Type="http://schemas.openxmlformats.org/officeDocument/2006/relationships/image" Target="../media/image209.png"/><Relationship Id="rId10" Type="http://schemas.openxmlformats.org/officeDocument/2006/relationships/image" Target="../media/image200.png"/><Relationship Id="rId19" Type="http://schemas.openxmlformats.org/officeDocument/2006/relationships/customXml" Target="../ink/ink213.xml"/><Relationship Id="rId4" Type="http://schemas.openxmlformats.org/officeDocument/2006/relationships/image" Target="../media/image197.png"/><Relationship Id="rId9" Type="http://schemas.openxmlformats.org/officeDocument/2006/relationships/customXml" Target="../ink/ink208.xml"/><Relationship Id="rId14" Type="http://schemas.openxmlformats.org/officeDocument/2006/relationships/image" Target="../media/image202.png"/><Relationship Id="rId22" Type="http://schemas.openxmlformats.org/officeDocument/2006/relationships/image" Target="../media/image206.png"/><Relationship Id="rId27" Type="http://schemas.openxmlformats.org/officeDocument/2006/relationships/customXml" Target="../ink/ink217.xml"/><Relationship Id="rId30" Type="http://schemas.openxmlformats.org/officeDocument/2006/relationships/image" Target="../media/image210.png"/></Relationships>
</file>

<file path=ppt/slides/_rels/slide14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57.png"/><Relationship Id="rId299" Type="http://schemas.openxmlformats.org/officeDocument/2006/relationships/image" Target="../media/image348.png"/><Relationship Id="rId21" Type="http://schemas.openxmlformats.org/officeDocument/2006/relationships/image" Target="../media/image164.png"/><Relationship Id="rId63" Type="http://schemas.openxmlformats.org/officeDocument/2006/relationships/image" Target="../media/image230.png"/><Relationship Id="rId159" Type="http://schemas.openxmlformats.org/officeDocument/2006/relationships/image" Target="../media/image278.png"/><Relationship Id="rId324" Type="http://schemas.openxmlformats.org/officeDocument/2006/relationships/customXml" Target="../ink/ink380.xml"/><Relationship Id="rId366" Type="http://schemas.openxmlformats.org/officeDocument/2006/relationships/customXml" Target="../ink/ink401.xml"/><Relationship Id="rId170" Type="http://schemas.openxmlformats.org/officeDocument/2006/relationships/customXml" Target="../ink/ink303.xml"/><Relationship Id="rId226" Type="http://schemas.openxmlformats.org/officeDocument/2006/relationships/customXml" Target="../ink/ink331.xml"/><Relationship Id="rId268" Type="http://schemas.openxmlformats.org/officeDocument/2006/relationships/customXml" Target="../ink/ink352.xml"/><Relationship Id="rId11" Type="http://schemas.openxmlformats.org/officeDocument/2006/relationships/image" Target="../media/image9310.png"/><Relationship Id="rId32" Type="http://schemas.openxmlformats.org/officeDocument/2006/relationships/customXml" Target="../ink/ink234.xml"/><Relationship Id="rId53" Type="http://schemas.openxmlformats.org/officeDocument/2006/relationships/image" Target="../media/image225.png"/><Relationship Id="rId74" Type="http://schemas.openxmlformats.org/officeDocument/2006/relationships/customXml" Target="../ink/ink255.xml"/><Relationship Id="rId128" Type="http://schemas.openxmlformats.org/officeDocument/2006/relationships/customXml" Target="../ink/ink282.xml"/><Relationship Id="rId149" Type="http://schemas.openxmlformats.org/officeDocument/2006/relationships/image" Target="../media/image273.png"/><Relationship Id="rId314" Type="http://schemas.openxmlformats.org/officeDocument/2006/relationships/customXml" Target="../ink/ink375.xml"/><Relationship Id="rId335" Type="http://schemas.openxmlformats.org/officeDocument/2006/relationships/image" Target="../media/image366.png"/><Relationship Id="rId356" Type="http://schemas.openxmlformats.org/officeDocument/2006/relationships/customXml" Target="../ink/ink396.xml"/><Relationship Id="rId377" Type="http://schemas.openxmlformats.org/officeDocument/2006/relationships/image" Target="../media/image387.png"/><Relationship Id="rId398" Type="http://schemas.openxmlformats.org/officeDocument/2006/relationships/customXml" Target="../ink/ink417.xml"/><Relationship Id="rId5" Type="http://schemas.openxmlformats.org/officeDocument/2006/relationships/image" Target="../media/image4910.png"/><Relationship Id="rId95" Type="http://schemas.openxmlformats.org/officeDocument/2006/relationships/image" Target="../media/image246.png"/><Relationship Id="rId160" Type="http://schemas.openxmlformats.org/officeDocument/2006/relationships/customXml" Target="../ink/ink298.xml"/><Relationship Id="rId181" Type="http://schemas.openxmlformats.org/officeDocument/2006/relationships/image" Target="../media/image289.png"/><Relationship Id="rId216" Type="http://schemas.openxmlformats.org/officeDocument/2006/relationships/customXml" Target="../ink/ink326.xml"/><Relationship Id="rId237" Type="http://schemas.openxmlformats.org/officeDocument/2006/relationships/image" Target="../media/image317.png"/><Relationship Id="rId402" Type="http://schemas.openxmlformats.org/officeDocument/2006/relationships/customXml" Target="../ink/ink419.xml"/><Relationship Id="rId258" Type="http://schemas.openxmlformats.org/officeDocument/2006/relationships/customXml" Target="../ink/ink347.xml"/><Relationship Id="rId279" Type="http://schemas.openxmlformats.org/officeDocument/2006/relationships/image" Target="../media/image338.png"/><Relationship Id="rId22" Type="http://schemas.openxmlformats.org/officeDocument/2006/relationships/customXml" Target="../ink/ink229.xml"/><Relationship Id="rId43" Type="http://schemas.openxmlformats.org/officeDocument/2006/relationships/image" Target="../media/image220.png"/><Relationship Id="rId64" Type="http://schemas.openxmlformats.org/officeDocument/2006/relationships/customXml" Target="../ink/ink250.xml"/><Relationship Id="rId118" Type="http://schemas.openxmlformats.org/officeDocument/2006/relationships/customXml" Target="../ink/ink277.xml"/><Relationship Id="rId139" Type="http://schemas.openxmlformats.org/officeDocument/2006/relationships/image" Target="../media/image268.png"/><Relationship Id="rId290" Type="http://schemas.openxmlformats.org/officeDocument/2006/relationships/customXml" Target="../ink/ink363.xml"/><Relationship Id="rId304" Type="http://schemas.openxmlformats.org/officeDocument/2006/relationships/customXml" Target="../ink/ink370.xml"/><Relationship Id="rId325" Type="http://schemas.openxmlformats.org/officeDocument/2006/relationships/image" Target="../media/image361.png"/><Relationship Id="rId346" Type="http://schemas.openxmlformats.org/officeDocument/2006/relationships/customXml" Target="../ink/ink391.xml"/><Relationship Id="rId367" Type="http://schemas.openxmlformats.org/officeDocument/2006/relationships/image" Target="../media/image382.png"/><Relationship Id="rId388" Type="http://schemas.openxmlformats.org/officeDocument/2006/relationships/customXml" Target="../ink/ink412.xml"/><Relationship Id="rId85" Type="http://schemas.openxmlformats.org/officeDocument/2006/relationships/image" Target="../media/image241.png"/><Relationship Id="rId150" Type="http://schemas.openxmlformats.org/officeDocument/2006/relationships/customXml" Target="../ink/ink293.xml"/><Relationship Id="rId171" Type="http://schemas.openxmlformats.org/officeDocument/2006/relationships/image" Target="../media/image284.png"/><Relationship Id="rId192" Type="http://schemas.openxmlformats.org/officeDocument/2006/relationships/customXml" Target="../ink/ink314.xml"/><Relationship Id="rId206" Type="http://schemas.openxmlformats.org/officeDocument/2006/relationships/customXml" Target="../ink/ink321.xml"/><Relationship Id="rId227" Type="http://schemas.openxmlformats.org/officeDocument/2006/relationships/image" Target="../media/image312.png"/><Relationship Id="rId248" Type="http://schemas.openxmlformats.org/officeDocument/2006/relationships/customXml" Target="../ink/ink342.xml"/><Relationship Id="rId269" Type="http://schemas.openxmlformats.org/officeDocument/2006/relationships/image" Target="../media/image333.png"/><Relationship Id="rId12" Type="http://schemas.openxmlformats.org/officeDocument/2006/relationships/customXml" Target="../ink/ink224.xml"/><Relationship Id="rId33" Type="http://schemas.openxmlformats.org/officeDocument/2006/relationships/image" Target="../media/image215.png"/><Relationship Id="rId108" Type="http://schemas.openxmlformats.org/officeDocument/2006/relationships/customXml" Target="../ink/ink272.xml"/><Relationship Id="rId129" Type="http://schemas.openxmlformats.org/officeDocument/2006/relationships/image" Target="../media/image263.png"/><Relationship Id="rId280" Type="http://schemas.openxmlformats.org/officeDocument/2006/relationships/customXml" Target="../ink/ink358.xml"/><Relationship Id="rId315" Type="http://schemas.openxmlformats.org/officeDocument/2006/relationships/image" Target="../media/image356.png"/><Relationship Id="rId336" Type="http://schemas.openxmlformats.org/officeDocument/2006/relationships/customXml" Target="../ink/ink386.xml"/><Relationship Id="rId357" Type="http://schemas.openxmlformats.org/officeDocument/2006/relationships/image" Target="../media/image377.png"/><Relationship Id="rId54" Type="http://schemas.openxmlformats.org/officeDocument/2006/relationships/customXml" Target="../ink/ink245.xml"/><Relationship Id="rId75" Type="http://schemas.openxmlformats.org/officeDocument/2006/relationships/image" Target="../media/image236.png"/><Relationship Id="rId96" Type="http://schemas.openxmlformats.org/officeDocument/2006/relationships/customXml" Target="../ink/ink266.xml"/><Relationship Id="rId140" Type="http://schemas.openxmlformats.org/officeDocument/2006/relationships/customXml" Target="../ink/ink288.xml"/><Relationship Id="rId161" Type="http://schemas.openxmlformats.org/officeDocument/2006/relationships/image" Target="../media/image279.png"/><Relationship Id="rId182" Type="http://schemas.openxmlformats.org/officeDocument/2006/relationships/customXml" Target="../ink/ink309.xml"/><Relationship Id="rId217" Type="http://schemas.openxmlformats.org/officeDocument/2006/relationships/image" Target="../media/image307.png"/><Relationship Id="rId378" Type="http://schemas.openxmlformats.org/officeDocument/2006/relationships/customXml" Target="../ink/ink407.xml"/><Relationship Id="rId399" Type="http://schemas.openxmlformats.org/officeDocument/2006/relationships/image" Target="../media/image398.png"/><Relationship Id="rId403" Type="http://schemas.openxmlformats.org/officeDocument/2006/relationships/image" Target="../media/image400.png"/><Relationship Id="rId6" Type="http://schemas.openxmlformats.org/officeDocument/2006/relationships/customXml" Target="../ink/ink221.xml"/><Relationship Id="rId238" Type="http://schemas.openxmlformats.org/officeDocument/2006/relationships/customXml" Target="../ink/ink337.xml"/><Relationship Id="rId259" Type="http://schemas.openxmlformats.org/officeDocument/2006/relationships/image" Target="../media/image328.png"/><Relationship Id="rId23" Type="http://schemas.openxmlformats.org/officeDocument/2006/relationships/image" Target="../media/image196.png"/><Relationship Id="rId119" Type="http://schemas.openxmlformats.org/officeDocument/2006/relationships/image" Target="../media/image258.png"/><Relationship Id="rId270" Type="http://schemas.openxmlformats.org/officeDocument/2006/relationships/customXml" Target="../ink/ink353.xml"/><Relationship Id="rId291" Type="http://schemas.openxmlformats.org/officeDocument/2006/relationships/image" Target="../media/image344.png"/><Relationship Id="rId305" Type="http://schemas.openxmlformats.org/officeDocument/2006/relationships/image" Target="../media/image351.png"/><Relationship Id="rId326" Type="http://schemas.openxmlformats.org/officeDocument/2006/relationships/customXml" Target="../ink/ink381.xml"/><Relationship Id="rId347" Type="http://schemas.openxmlformats.org/officeDocument/2006/relationships/image" Target="../media/image372.png"/><Relationship Id="rId44" Type="http://schemas.openxmlformats.org/officeDocument/2006/relationships/customXml" Target="../ink/ink240.xml"/><Relationship Id="rId65" Type="http://schemas.openxmlformats.org/officeDocument/2006/relationships/image" Target="../media/image231.png"/><Relationship Id="rId86" Type="http://schemas.openxmlformats.org/officeDocument/2006/relationships/customXml" Target="../ink/ink261.xml"/><Relationship Id="rId130" Type="http://schemas.openxmlformats.org/officeDocument/2006/relationships/customXml" Target="../ink/ink283.xml"/><Relationship Id="rId151" Type="http://schemas.openxmlformats.org/officeDocument/2006/relationships/image" Target="../media/image274.png"/><Relationship Id="rId368" Type="http://schemas.openxmlformats.org/officeDocument/2006/relationships/customXml" Target="../ink/ink402.xml"/><Relationship Id="rId389" Type="http://schemas.openxmlformats.org/officeDocument/2006/relationships/image" Target="../media/image393.png"/><Relationship Id="rId172" Type="http://schemas.openxmlformats.org/officeDocument/2006/relationships/customXml" Target="../ink/ink304.xml"/><Relationship Id="rId193" Type="http://schemas.openxmlformats.org/officeDocument/2006/relationships/image" Target="../media/image295.png"/><Relationship Id="rId207" Type="http://schemas.openxmlformats.org/officeDocument/2006/relationships/image" Target="../media/image302.png"/><Relationship Id="rId228" Type="http://schemas.openxmlformats.org/officeDocument/2006/relationships/customXml" Target="../ink/ink332.xml"/><Relationship Id="rId249" Type="http://schemas.openxmlformats.org/officeDocument/2006/relationships/image" Target="../media/image323.png"/><Relationship Id="rId13" Type="http://schemas.openxmlformats.org/officeDocument/2006/relationships/image" Target="../media/image94.png"/><Relationship Id="rId109" Type="http://schemas.openxmlformats.org/officeDocument/2006/relationships/image" Target="../media/image253.png"/><Relationship Id="rId260" Type="http://schemas.openxmlformats.org/officeDocument/2006/relationships/customXml" Target="../ink/ink348.xml"/><Relationship Id="rId281" Type="http://schemas.openxmlformats.org/officeDocument/2006/relationships/image" Target="../media/image339.png"/><Relationship Id="rId316" Type="http://schemas.openxmlformats.org/officeDocument/2006/relationships/customXml" Target="../ink/ink376.xml"/><Relationship Id="rId337" Type="http://schemas.openxmlformats.org/officeDocument/2006/relationships/image" Target="../media/image367.png"/><Relationship Id="rId34" Type="http://schemas.openxmlformats.org/officeDocument/2006/relationships/customXml" Target="../ink/ink235.xml"/><Relationship Id="rId55" Type="http://schemas.openxmlformats.org/officeDocument/2006/relationships/image" Target="../media/image226.png"/><Relationship Id="rId76" Type="http://schemas.openxmlformats.org/officeDocument/2006/relationships/customXml" Target="../ink/ink256.xml"/><Relationship Id="rId97" Type="http://schemas.openxmlformats.org/officeDocument/2006/relationships/image" Target="../media/image247.png"/><Relationship Id="rId120" Type="http://schemas.openxmlformats.org/officeDocument/2006/relationships/customXml" Target="../ink/ink278.xml"/><Relationship Id="rId141" Type="http://schemas.openxmlformats.org/officeDocument/2006/relationships/image" Target="../media/image269.png"/><Relationship Id="rId358" Type="http://schemas.openxmlformats.org/officeDocument/2006/relationships/customXml" Target="../ink/ink397.xml"/><Relationship Id="rId379" Type="http://schemas.openxmlformats.org/officeDocument/2006/relationships/image" Target="../media/image388.png"/><Relationship Id="rId7" Type="http://schemas.openxmlformats.org/officeDocument/2006/relationships/image" Target="../media/image6410.png"/><Relationship Id="rId162" Type="http://schemas.openxmlformats.org/officeDocument/2006/relationships/customXml" Target="../ink/ink299.xml"/><Relationship Id="rId183" Type="http://schemas.openxmlformats.org/officeDocument/2006/relationships/image" Target="../media/image290.png"/><Relationship Id="rId218" Type="http://schemas.openxmlformats.org/officeDocument/2006/relationships/customXml" Target="../ink/ink327.xml"/><Relationship Id="rId239" Type="http://schemas.openxmlformats.org/officeDocument/2006/relationships/image" Target="../media/image318.png"/><Relationship Id="rId390" Type="http://schemas.openxmlformats.org/officeDocument/2006/relationships/customXml" Target="../ink/ink413.xml"/><Relationship Id="rId404" Type="http://schemas.openxmlformats.org/officeDocument/2006/relationships/customXml" Target="../ink/ink420.xml"/><Relationship Id="rId250" Type="http://schemas.openxmlformats.org/officeDocument/2006/relationships/customXml" Target="../ink/ink343.xml"/><Relationship Id="rId271" Type="http://schemas.openxmlformats.org/officeDocument/2006/relationships/image" Target="../media/image334.png"/><Relationship Id="rId292" Type="http://schemas.openxmlformats.org/officeDocument/2006/relationships/customXml" Target="../ink/ink364.xml"/><Relationship Id="rId306" Type="http://schemas.openxmlformats.org/officeDocument/2006/relationships/customXml" Target="../ink/ink371.xml"/><Relationship Id="rId24" Type="http://schemas.openxmlformats.org/officeDocument/2006/relationships/customXml" Target="../ink/ink230.xml"/><Relationship Id="rId45" Type="http://schemas.openxmlformats.org/officeDocument/2006/relationships/image" Target="../media/image221.png"/><Relationship Id="rId66" Type="http://schemas.openxmlformats.org/officeDocument/2006/relationships/customXml" Target="../ink/ink251.xml"/><Relationship Id="rId87" Type="http://schemas.openxmlformats.org/officeDocument/2006/relationships/image" Target="../media/image242.png"/><Relationship Id="rId110" Type="http://schemas.openxmlformats.org/officeDocument/2006/relationships/customXml" Target="../ink/ink273.xml"/><Relationship Id="rId131" Type="http://schemas.openxmlformats.org/officeDocument/2006/relationships/image" Target="../media/image264.png"/><Relationship Id="rId327" Type="http://schemas.openxmlformats.org/officeDocument/2006/relationships/image" Target="../media/image362.png"/><Relationship Id="rId348" Type="http://schemas.openxmlformats.org/officeDocument/2006/relationships/customXml" Target="../ink/ink392.xml"/><Relationship Id="rId369" Type="http://schemas.openxmlformats.org/officeDocument/2006/relationships/image" Target="../media/image383.png"/><Relationship Id="rId152" Type="http://schemas.openxmlformats.org/officeDocument/2006/relationships/customXml" Target="../ink/ink294.xml"/><Relationship Id="rId173" Type="http://schemas.openxmlformats.org/officeDocument/2006/relationships/image" Target="../media/image285.png"/><Relationship Id="rId194" Type="http://schemas.openxmlformats.org/officeDocument/2006/relationships/customXml" Target="../ink/ink315.xml"/><Relationship Id="rId208" Type="http://schemas.openxmlformats.org/officeDocument/2006/relationships/customXml" Target="../ink/ink322.xml"/><Relationship Id="rId229" Type="http://schemas.openxmlformats.org/officeDocument/2006/relationships/image" Target="../media/image313.png"/><Relationship Id="rId380" Type="http://schemas.openxmlformats.org/officeDocument/2006/relationships/customXml" Target="../ink/ink408.xml"/><Relationship Id="rId240" Type="http://schemas.openxmlformats.org/officeDocument/2006/relationships/customXml" Target="../ink/ink338.xml"/><Relationship Id="rId261" Type="http://schemas.openxmlformats.org/officeDocument/2006/relationships/image" Target="../media/image329.png"/><Relationship Id="rId14" Type="http://schemas.openxmlformats.org/officeDocument/2006/relationships/customXml" Target="../ink/ink225.xml"/><Relationship Id="rId35" Type="http://schemas.openxmlformats.org/officeDocument/2006/relationships/image" Target="../media/image216.png"/><Relationship Id="rId56" Type="http://schemas.openxmlformats.org/officeDocument/2006/relationships/customXml" Target="../ink/ink246.xml"/><Relationship Id="rId77" Type="http://schemas.openxmlformats.org/officeDocument/2006/relationships/image" Target="../media/image237.png"/><Relationship Id="rId100" Type="http://schemas.openxmlformats.org/officeDocument/2006/relationships/customXml" Target="../ink/ink268.xml"/><Relationship Id="rId282" Type="http://schemas.openxmlformats.org/officeDocument/2006/relationships/customXml" Target="../ink/ink359.xml"/><Relationship Id="rId317" Type="http://schemas.openxmlformats.org/officeDocument/2006/relationships/image" Target="../media/image357.png"/><Relationship Id="rId338" Type="http://schemas.openxmlformats.org/officeDocument/2006/relationships/customXml" Target="../ink/ink387.xml"/><Relationship Id="rId359" Type="http://schemas.openxmlformats.org/officeDocument/2006/relationships/image" Target="../media/image378.png"/><Relationship Id="rId8" Type="http://schemas.openxmlformats.org/officeDocument/2006/relationships/customXml" Target="../ink/ink222.xml"/><Relationship Id="rId98" Type="http://schemas.openxmlformats.org/officeDocument/2006/relationships/customXml" Target="../ink/ink267.xml"/><Relationship Id="rId121" Type="http://schemas.openxmlformats.org/officeDocument/2006/relationships/image" Target="../media/image259.png"/><Relationship Id="rId142" Type="http://schemas.openxmlformats.org/officeDocument/2006/relationships/customXml" Target="../ink/ink289.xml"/><Relationship Id="rId163" Type="http://schemas.openxmlformats.org/officeDocument/2006/relationships/image" Target="../media/image280.png"/><Relationship Id="rId184" Type="http://schemas.openxmlformats.org/officeDocument/2006/relationships/customXml" Target="../ink/ink310.xml"/><Relationship Id="rId219" Type="http://schemas.openxmlformats.org/officeDocument/2006/relationships/image" Target="../media/image308.png"/><Relationship Id="rId370" Type="http://schemas.openxmlformats.org/officeDocument/2006/relationships/customXml" Target="../ink/ink403.xml"/><Relationship Id="rId391" Type="http://schemas.openxmlformats.org/officeDocument/2006/relationships/image" Target="../media/image394.png"/><Relationship Id="rId405" Type="http://schemas.openxmlformats.org/officeDocument/2006/relationships/image" Target="../media/image401.png"/><Relationship Id="rId230" Type="http://schemas.openxmlformats.org/officeDocument/2006/relationships/customXml" Target="../ink/ink333.xml"/><Relationship Id="rId251" Type="http://schemas.openxmlformats.org/officeDocument/2006/relationships/image" Target="../media/image324.png"/><Relationship Id="rId25" Type="http://schemas.openxmlformats.org/officeDocument/2006/relationships/image" Target="../media/image211.png"/><Relationship Id="rId46" Type="http://schemas.openxmlformats.org/officeDocument/2006/relationships/customXml" Target="../ink/ink241.xml"/><Relationship Id="rId67" Type="http://schemas.openxmlformats.org/officeDocument/2006/relationships/image" Target="../media/image232.png"/><Relationship Id="rId272" Type="http://schemas.openxmlformats.org/officeDocument/2006/relationships/customXml" Target="../ink/ink354.xml"/><Relationship Id="rId293" Type="http://schemas.openxmlformats.org/officeDocument/2006/relationships/image" Target="../media/image345.png"/><Relationship Id="rId307" Type="http://schemas.openxmlformats.org/officeDocument/2006/relationships/image" Target="../media/image352.png"/><Relationship Id="rId328" Type="http://schemas.openxmlformats.org/officeDocument/2006/relationships/customXml" Target="../ink/ink382.xml"/><Relationship Id="rId349" Type="http://schemas.openxmlformats.org/officeDocument/2006/relationships/image" Target="../media/image373.png"/><Relationship Id="rId88" Type="http://schemas.openxmlformats.org/officeDocument/2006/relationships/customXml" Target="../ink/ink262.xml"/><Relationship Id="rId111" Type="http://schemas.openxmlformats.org/officeDocument/2006/relationships/image" Target="../media/image254.png"/><Relationship Id="rId132" Type="http://schemas.openxmlformats.org/officeDocument/2006/relationships/customXml" Target="../ink/ink284.xml"/><Relationship Id="rId153" Type="http://schemas.openxmlformats.org/officeDocument/2006/relationships/image" Target="../media/image275.png"/><Relationship Id="rId174" Type="http://schemas.openxmlformats.org/officeDocument/2006/relationships/customXml" Target="../ink/ink305.xml"/><Relationship Id="rId195" Type="http://schemas.openxmlformats.org/officeDocument/2006/relationships/image" Target="../media/image296.png"/><Relationship Id="rId209" Type="http://schemas.openxmlformats.org/officeDocument/2006/relationships/image" Target="../media/image303.png"/><Relationship Id="rId360" Type="http://schemas.openxmlformats.org/officeDocument/2006/relationships/customXml" Target="../ink/ink398.xml"/><Relationship Id="rId381" Type="http://schemas.openxmlformats.org/officeDocument/2006/relationships/image" Target="../media/image389.png"/><Relationship Id="rId220" Type="http://schemas.openxmlformats.org/officeDocument/2006/relationships/customXml" Target="../ink/ink328.xml"/><Relationship Id="rId241" Type="http://schemas.openxmlformats.org/officeDocument/2006/relationships/image" Target="../media/image319.png"/><Relationship Id="rId15" Type="http://schemas.openxmlformats.org/officeDocument/2006/relationships/image" Target="../media/image104.png"/><Relationship Id="rId36" Type="http://schemas.openxmlformats.org/officeDocument/2006/relationships/customXml" Target="../ink/ink236.xml"/><Relationship Id="rId57" Type="http://schemas.openxmlformats.org/officeDocument/2006/relationships/image" Target="../media/image227.png"/><Relationship Id="rId262" Type="http://schemas.openxmlformats.org/officeDocument/2006/relationships/customXml" Target="../ink/ink349.xml"/><Relationship Id="rId283" Type="http://schemas.openxmlformats.org/officeDocument/2006/relationships/image" Target="../media/image340.png"/><Relationship Id="rId318" Type="http://schemas.openxmlformats.org/officeDocument/2006/relationships/customXml" Target="../ink/ink377.xml"/><Relationship Id="rId339" Type="http://schemas.openxmlformats.org/officeDocument/2006/relationships/image" Target="../media/image368.png"/><Relationship Id="rId78" Type="http://schemas.openxmlformats.org/officeDocument/2006/relationships/customXml" Target="../ink/ink257.xml"/><Relationship Id="rId99" Type="http://schemas.openxmlformats.org/officeDocument/2006/relationships/image" Target="../media/image248.png"/><Relationship Id="rId101" Type="http://schemas.openxmlformats.org/officeDocument/2006/relationships/image" Target="../media/image249.png"/><Relationship Id="rId122" Type="http://schemas.openxmlformats.org/officeDocument/2006/relationships/customXml" Target="../ink/ink279.xml"/><Relationship Id="rId143" Type="http://schemas.openxmlformats.org/officeDocument/2006/relationships/image" Target="../media/image270.png"/><Relationship Id="rId164" Type="http://schemas.openxmlformats.org/officeDocument/2006/relationships/customXml" Target="../ink/ink300.xml"/><Relationship Id="rId185" Type="http://schemas.openxmlformats.org/officeDocument/2006/relationships/image" Target="../media/image291.png"/><Relationship Id="rId350" Type="http://schemas.openxmlformats.org/officeDocument/2006/relationships/customXml" Target="../ink/ink393.xml"/><Relationship Id="rId371" Type="http://schemas.openxmlformats.org/officeDocument/2006/relationships/image" Target="../media/image384.png"/><Relationship Id="rId9" Type="http://schemas.openxmlformats.org/officeDocument/2006/relationships/image" Target="../media/image9210.png"/><Relationship Id="rId210" Type="http://schemas.openxmlformats.org/officeDocument/2006/relationships/customXml" Target="../ink/ink323.xml"/><Relationship Id="rId392" Type="http://schemas.openxmlformats.org/officeDocument/2006/relationships/customXml" Target="../ink/ink414.xml"/><Relationship Id="rId26" Type="http://schemas.openxmlformats.org/officeDocument/2006/relationships/customXml" Target="../ink/ink231.xml"/><Relationship Id="rId231" Type="http://schemas.openxmlformats.org/officeDocument/2006/relationships/image" Target="../media/image314.png"/><Relationship Id="rId252" Type="http://schemas.openxmlformats.org/officeDocument/2006/relationships/customXml" Target="../ink/ink344.xml"/><Relationship Id="rId273" Type="http://schemas.openxmlformats.org/officeDocument/2006/relationships/image" Target="../media/image335.png"/><Relationship Id="rId294" Type="http://schemas.openxmlformats.org/officeDocument/2006/relationships/customXml" Target="../ink/ink365.xml"/><Relationship Id="rId308" Type="http://schemas.openxmlformats.org/officeDocument/2006/relationships/customXml" Target="../ink/ink372.xml"/><Relationship Id="rId329" Type="http://schemas.openxmlformats.org/officeDocument/2006/relationships/image" Target="../media/image363.png"/><Relationship Id="rId47" Type="http://schemas.openxmlformats.org/officeDocument/2006/relationships/image" Target="../media/image222.png"/><Relationship Id="rId68" Type="http://schemas.openxmlformats.org/officeDocument/2006/relationships/customXml" Target="../ink/ink252.xml"/><Relationship Id="rId89" Type="http://schemas.openxmlformats.org/officeDocument/2006/relationships/image" Target="../media/image243.png"/><Relationship Id="rId112" Type="http://schemas.openxmlformats.org/officeDocument/2006/relationships/customXml" Target="../ink/ink274.xml"/><Relationship Id="rId133" Type="http://schemas.openxmlformats.org/officeDocument/2006/relationships/image" Target="../media/image265.png"/><Relationship Id="rId154" Type="http://schemas.openxmlformats.org/officeDocument/2006/relationships/customXml" Target="../ink/ink295.xml"/><Relationship Id="rId175" Type="http://schemas.openxmlformats.org/officeDocument/2006/relationships/image" Target="../media/image286.png"/><Relationship Id="rId340" Type="http://schemas.openxmlformats.org/officeDocument/2006/relationships/customXml" Target="../ink/ink388.xml"/><Relationship Id="rId361" Type="http://schemas.openxmlformats.org/officeDocument/2006/relationships/image" Target="../media/image379.png"/><Relationship Id="rId196" Type="http://schemas.openxmlformats.org/officeDocument/2006/relationships/customXml" Target="../ink/ink316.xml"/><Relationship Id="rId200" Type="http://schemas.openxmlformats.org/officeDocument/2006/relationships/customXml" Target="../ink/ink318.xml"/><Relationship Id="rId382" Type="http://schemas.openxmlformats.org/officeDocument/2006/relationships/customXml" Target="../ink/ink409.xml"/><Relationship Id="rId16" Type="http://schemas.openxmlformats.org/officeDocument/2006/relationships/customXml" Target="../ink/ink226.xml"/><Relationship Id="rId221" Type="http://schemas.openxmlformats.org/officeDocument/2006/relationships/image" Target="../media/image309.png"/><Relationship Id="rId242" Type="http://schemas.openxmlformats.org/officeDocument/2006/relationships/customXml" Target="../ink/ink339.xml"/><Relationship Id="rId263" Type="http://schemas.openxmlformats.org/officeDocument/2006/relationships/image" Target="../media/image330.png"/><Relationship Id="rId284" Type="http://schemas.openxmlformats.org/officeDocument/2006/relationships/customXml" Target="../ink/ink360.xml"/><Relationship Id="rId319" Type="http://schemas.openxmlformats.org/officeDocument/2006/relationships/image" Target="../media/image358.png"/><Relationship Id="rId37" Type="http://schemas.openxmlformats.org/officeDocument/2006/relationships/image" Target="../media/image217.png"/><Relationship Id="rId58" Type="http://schemas.openxmlformats.org/officeDocument/2006/relationships/customXml" Target="../ink/ink247.xml"/><Relationship Id="rId79" Type="http://schemas.openxmlformats.org/officeDocument/2006/relationships/image" Target="../media/image238.png"/><Relationship Id="rId102" Type="http://schemas.openxmlformats.org/officeDocument/2006/relationships/customXml" Target="../ink/ink269.xml"/><Relationship Id="rId123" Type="http://schemas.openxmlformats.org/officeDocument/2006/relationships/image" Target="../media/image260.png"/><Relationship Id="rId144" Type="http://schemas.openxmlformats.org/officeDocument/2006/relationships/customXml" Target="../ink/ink290.xml"/><Relationship Id="rId330" Type="http://schemas.openxmlformats.org/officeDocument/2006/relationships/customXml" Target="../ink/ink383.xml"/><Relationship Id="rId90" Type="http://schemas.openxmlformats.org/officeDocument/2006/relationships/customXml" Target="../ink/ink263.xml"/><Relationship Id="rId165" Type="http://schemas.openxmlformats.org/officeDocument/2006/relationships/image" Target="../media/image281.png"/><Relationship Id="rId186" Type="http://schemas.openxmlformats.org/officeDocument/2006/relationships/customXml" Target="../ink/ink311.xml"/><Relationship Id="rId351" Type="http://schemas.openxmlformats.org/officeDocument/2006/relationships/image" Target="../media/image374.png"/><Relationship Id="rId372" Type="http://schemas.openxmlformats.org/officeDocument/2006/relationships/customXml" Target="../ink/ink404.xml"/><Relationship Id="rId393" Type="http://schemas.openxmlformats.org/officeDocument/2006/relationships/image" Target="../media/image395.png"/><Relationship Id="rId211" Type="http://schemas.openxmlformats.org/officeDocument/2006/relationships/image" Target="../media/image304.png"/><Relationship Id="rId232" Type="http://schemas.openxmlformats.org/officeDocument/2006/relationships/customXml" Target="../ink/ink334.xml"/><Relationship Id="rId253" Type="http://schemas.openxmlformats.org/officeDocument/2006/relationships/image" Target="../media/image325.png"/><Relationship Id="rId274" Type="http://schemas.openxmlformats.org/officeDocument/2006/relationships/customXml" Target="../ink/ink355.xml"/><Relationship Id="rId295" Type="http://schemas.openxmlformats.org/officeDocument/2006/relationships/image" Target="../media/image346.png"/><Relationship Id="rId309" Type="http://schemas.openxmlformats.org/officeDocument/2006/relationships/image" Target="../media/image353.png"/><Relationship Id="rId27" Type="http://schemas.openxmlformats.org/officeDocument/2006/relationships/image" Target="../media/image212.png"/><Relationship Id="rId48" Type="http://schemas.openxmlformats.org/officeDocument/2006/relationships/customXml" Target="../ink/ink242.xml"/><Relationship Id="rId69" Type="http://schemas.openxmlformats.org/officeDocument/2006/relationships/image" Target="../media/image233.png"/><Relationship Id="rId113" Type="http://schemas.openxmlformats.org/officeDocument/2006/relationships/image" Target="../media/image255.png"/><Relationship Id="rId134" Type="http://schemas.openxmlformats.org/officeDocument/2006/relationships/customXml" Target="../ink/ink285.xml"/><Relationship Id="rId320" Type="http://schemas.openxmlformats.org/officeDocument/2006/relationships/customXml" Target="../ink/ink378.xml"/><Relationship Id="rId80" Type="http://schemas.openxmlformats.org/officeDocument/2006/relationships/customXml" Target="../ink/ink258.xml"/><Relationship Id="rId155" Type="http://schemas.openxmlformats.org/officeDocument/2006/relationships/image" Target="../media/image276.png"/><Relationship Id="rId176" Type="http://schemas.openxmlformats.org/officeDocument/2006/relationships/customXml" Target="../ink/ink306.xml"/><Relationship Id="rId197" Type="http://schemas.openxmlformats.org/officeDocument/2006/relationships/image" Target="../media/image297.png"/><Relationship Id="rId341" Type="http://schemas.openxmlformats.org/officeDocument/2006/relationships/image" Target="../media/image369.png"/><Relationship Id="rId362" Type="http://schemas.openxmlformats.org/officeDocument/2006/relationships/customXml" Target="../ink/ink399.xml"/><Relationship Id="rId383" Type="http://schemas.openxmlformats.org/officeDocument/2006/relationships/image" Target="../media/image390.png"/><Relationship Id="rId201" Type="http://schemas.openxmlformats.org/officeDocument/2006/relationships/image" Target="../media/image299.png"/><Relationship Id="rId222" Type="http://schemas.openxmlformats.org/officeDocument/2006/relationships/customXml" Target="../ink/ink329.xml"/><Relationship Id="rId243" Type="http://schemas.openxmlformats.org/officeDocument/2006/relationships/image" Target="../media/image320.png"/><Relationship Id="rId264" Type="http://schemas.openxmlformats.org/officeDocument/2006/relationships/customXml" Target="../ink/ink350.xml"/><Relationship Id="rId285" Type="http://schemas.openxmlformats.org/officeDocument/2006/relationships/image" Target="../media/image341.png"/><Relationship Id="rId17" Type="http://schemas.openxmlformats.org/officeDocument/2006/relationships/image" Target="../media/image105.png"/><Relationship Id="rId38" Type="http://schemas.openxmlformats.org/officeDocument/2006/relationships/customXml" Target="../ink/ink237.xml"/><Relationship Id="rId59" Type="http://schemas.openxmlformats.org/officeDocument/2006/relationships/image" Target="../media/image228.png"/><Relationship Id="rId103" Type="http://schemas.openxmlformats.org/officeDocument/2006/relationships/image" Target="../media/image250.png"/><Relationship Id="rId124" Type="http://schemas.openxmlformats.org/officeDocument/2006/relationships/customXml" Target="../ink/ink280.xml"/><Relationship Id="rId310" Type="http://schemas.openxmlformats.org/officeDocument/2006/relationships/customXml" Target="../ink/ink373.xml"/><Relationship Id="rId70" Type="http://schemas.openxmlformats.org/officeDocument/2006/relationships/customXml" Target="../ink/ink253.xml"/><Relationship Id="rId91" Type="http://schemas.openxmlformats.org/officeDocument/2006/relationships/image" Target="../media/image244.png"/><Relationship Id="rId145" Type="http://schemas.openxmlformats.org/officeDocument/2006/relationships/image" Target="../media/image271.png"/><Relationship Id="rId166" Type="http://schemas.openxmlformats.org/officeDocument/2006/relationships/customXml" Target="../ink/ink301.xml"/><Relationship Id="rId187" Type="http://schemas.openxmlformats.org/officeDocument/2006/relationships/image" Target="../media/image292.png"/><Relationship Id="rId331" Type="http://schemas.openxmlformats.org/officeDocument/2006/relationships/image" Target="../media/image364.png"/><Relationship Id="rId352" Type="http://schemas.openxmlformats.org/officeDocument/2006/relationships/customXml" Target="../ink/ink394.xml"/><Relationship Id="rId373" Type="http://schemas.openxmlformats.org/officeDocument/2006/relationships/image" Target="../media/image385.png"/><Relationship Id="rId394" Type="http://schemas.openxmlformats.org/officeDocument/2006/relationships/customXml" Target="../ink/ink415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24.xml"/><Relationship Id="rId233" Type="http://schemas.openxmlformats.org/officeDocument/2006/relationships/image" Target="../media/image315.png"/><Relationship Id="rId254" Type="http://schemas.openxmlformats.org/officeDocument/2006/relationships/customXml" Target="../ink/ink345.xml"/><Relationship Id="rId28" Type="http://schemas.openxmlformats.org/officeDocument/2006/relationships/customXml" Target="../ink/ink232.xml"/><Relationship Id="rId49" Type="http://schemas.openxmlformats.org/officeDocument/2006/relationships/image" Target="../media/image223.png"/><Relationship Id="rId114" Type="http://schemas.openxmlformats.org/officeDocument/2006/relationships/customXml" Target="../ink/ink275.xml"/><Relationship Id="rId275" Type="http://schemas.openxmlformats.org/officeDocument/2006/relationships/image" Target="../media/image336.png"/><Relationship Id="rId296" Type="http://schemas.openxmlformats.org/officeDocument/2006/relationships/customXml" Target="../ink/ink366.xml"/><Relationship Id="rId300" Type="http://schemas.openxmlformats.org/officeDocument/2006/relationships/customXml" Target="../ink/ink368.xml"/><Relationship Id="rId60" Type="http://schemas.openxmlformats.org/officeDocument/2006/relationships/customXml" Target="../ink/ink248.xml"/><Relationship Id="rId81" Type="http://schemas.openxmlformats.org/officeDocument/2006/relationships/image" Target="../media/image239.png"/><Relationship Id="rId135" Type="http://schemas.openxmlformats.org/officeDocument/2006/relationships/image" Target="../media/image266.png"/><Relationship Id="rId156" Type="http://schemas.openxmlformats.org/officeDocument/2006/relationships/customXml" Target="../ink/ink296.xml"/><Relationship Id="rId177" Type="http://schemas.openxmlformats.org/officeDocument/2006/relationships/image" Target="../media/image287.png"/><Relationship Id="rId198" Type="http://schemas.openxmlformats.org/officeDocument/2006/relationships/customXml" Target="../ink/ink317.xml"/><Relationship Id="rId321" Type="http://schemas.openxmlformats.org/officeDocument/2006/relationships/image" Target="../media/image359.png"/><Relationship Id="rId342" Type="http://schemas.openxmlformats.org/officeDocument/2006/relationships/customXml" Target="../ink/ink389.xml"/><Relationship Id="rId363" Type="http://schemas.openxmlformats.org/officeDocument/2006/relationships/image" Target="../media/image380.png"/><Relationship Id="rId384" Type="http://schemas.openxmlformats.org/officeDocument/2006/relationships/customXml" Target="../ink/ink410.xml"/><Relationship Id="rId202" Type="http://schemas.openxmlformats.org/officeDocument/2006/relationships/customXml" Target="../ink/ink319.xml"/><Relationship Id="rId223" Type="http://schemas.openxmlformats.org/officeDocument/2006/relationships/image" Target="../media/image310.png"/><Relationship Id="rId244" Type="http://schemas.openxmlformats.org/officeDocument/2006/relationships/customXml" Target="../ink/ink340.xml"/><Relationship Id="rId18" Type="http://schemas.openxmlformats.org/officeDocument/2006/relationships/customXml" Target="../ink/ink227.xml"/><Relationship Id="rId39" Type="http://schemas.openxmlformats.org/officeDocument/2006/relationships/image" Target="../media/image218.png"/><Relationship Id="rId265" Type="http://schemas.openxmlformats.org/officeDocument/2006/relationships/image" Target="../media/image331.png"/><Relationship Id="rId286" Type="http://schemas.openxmlformats.org/officeDocument/2006/relationships/customXml" Target="../ink/ink361.xml"/><Relationship Id="rId50" Type="http://schemas.openxmlformats.org/officeDocument/2006/relationships/customXml" Target="../ink/ink243.xml"/><Relationship Id="rId104" Type="http://schemas.openxmlformats.org/officeDocument/2006/relationships/customXml" Target="../ink/ink270.xml"/><Relationship Id="rId125" Type="http://schemas.openxmlformats.org/officeDocument/2006/relationships/image" Target="../media/image261.png"/><Relationship Id="rId146" Type="http://schemas.openxmlformats.org/officeDocument/2006/relationships/customXml" Target="../ink/ink291.xml"/><Relationship Id="rId167" Type="http://schemas.openxmlformats.org/officeDocument/2006/relationships/image" Target="../media/image282.png"/><Relationship Id="rId188" Type="http://schemas.openxmlformats.org/officeDocument/2006/relationships/customXml" Target="../ink/ink312.xml"/><Relationship Id="rId311" Type="http://schemas.openxmlformats.org/officeDocument/2006/relationships/image" Target="../media/image354.png"/><Relationship Id="rId332" Type="http://schemas.openxmlformats.org/officeDocument/2006/relationships/customXml" Target="../ink/ink384.xml"/><Relationship Id="rId353" Type="http://schemas.openxmlformats.org/officeDocument/2006/relationships/image" Target="../media/image375.png"/><Relationship Id="rId374" Type="http://schemas.openxmlformats.org/officeDocument/2006/relationships/customXml" Target="../ink/ink405.xml"/><Relationship Id="rId395" Type="http://schemas.openxmlformats.org/officeDocument/2006/relationships/image" Target="../media/image396.png"/><Relationship Id="rId71" Type="http://schemas.openxmlformats.org/officeDocument/2006/relationships/image" Target="../media/image234.png"/><Relationship Id="rId92" Type="http://schemas.openxmlformats.org/officeDocument/2006/relationships/customXml" Target="../ink/ink264.xml"/><Relationship Id="rId213" Type="http://schemas.openxmlformats.org/officeDocument/2006/relationships/image" Target="../media/image305.png"/><Relationship Id="rId234" Type="http://schemas.openxmlformats.org/officeDocument/2006/relationships/customXml" Target="../ink/ink335.xml"/><Relationship Id="rId2" Type="http://schemas.openxmlformats.org/officeDocument/2006/relationships/customXml" Target="../ink/ink219.xml"/><Relationship Id="rId29" Type="http://schemas.openxmlformats.org/officeDocument/2006/relationships/image" Target="../media/image213.png"/><Relationship Id="rId255" Type="http://schemas.openxmlformats.org/officeDocument/2006/relationships/image" Target="../media/image326.png"/><Relationship Id="rId276" Type="http://schemas.openxmlformats.org/officeDocument/2006/relationships/customXml" Target="../ink/ink356.xml"/><Relationship Id="rId297" Type="http://schemas.openxmlformats.org/officeDocument/2006/relationships/image" Target="../media/image347.png"/><Relationship Id="rId40" Type="http://schemas.openxmlformats.org/officeDocument/2006/relationships/customXml" Target="../ink/ink238.xml"/><Relationship Id="rId115" Type="http://schemas.openxmlformats.org/officeDocument/2006/relationships/image" Target="../media/image256.png"/><Relationship Id="rId136" Type="http://schemas.openxmlformats.org/officeDocument/2006/relationships/customXml" Target="../ink/ink286.xml"/><Relationship Id="rId157" Type="http://schemas.openxmlformats.org/officeDocument/2006/relationships/image" Target="../media/image277.png"/><Relationship Id="rId178" Type="http://schemas.openxmlformats.org/officeDocument/2006/relationships/customXml" Target="../ink/ink307.xml"/><Relationship Id="rId301" Type="http://schemas.openxmlformats.org/officeDocument/2006/relationships/image" Target="../media/image349.png"/><Relationship Id="rId322" Type="http://schemas.openxmlformats.org/officeDocument/2006/relationships/customXml" Target="../ink/ink379.xml"/><Relationship Id="rId343" Type="http://schemas.openxmlformats.org/officeDocument/2006/relationships/image" Target="../media/image370.png"/><Relationship Id="rId364" Type="http://schemas.openxmlformats.org/officeDocument/2006/relationships/customXml" Target="../ink/ink400.xml"/><Relationship Id="rId61" Type="http://schemas.openxmlformats.org/officeDocument/2006/relationships/image" Target="../media/image229.png"/><Relationship Id="rId82" Type="http://schemas.openxmlformats.org/officeDocument/2006/relationships/customXml" Target="../ink/ink259.xml"/><Relationship Id="rId199" Type="http://schemas.openxmlformats.org/officeDocument/2006/relationships/image" Target="../media/image298.png"/><Relationship Id="rId203" Type="http://schemas.openxmlformats.org/officeDocument/2006/relationships/image" Target="../media/image300.png"/><Relationship Id="rId385" Type="http://schemas.openxmlformats.org/officeDocument/2006/relationships/image" Target="../media/image391.png"/><Relationship Id="rId19" Type="http://schemas.openxmlformats.org/officeDocument/2006/relationships/image" Target="../media/image106.png"/><Relationship Id="rId224" Type="http://schemas.openxmlformats.org/officeDocument/2006/relationships/customXml" Target="../ink/ink330.xml"/><Relationship Id="rId245" Type="http://schemas.openxmlformats.org/officeDocument/2006/relationships/image" Target="../media/image321.png"/><Relationship Id="rId266" Type="http://schemas.openxmlformats.org/officeDocument/2006/relationships/customXml" Target="../ink/ink351.xml"/><Relationship Id="rId287" Type="http://schemas.openxmlformats.org/officeDocument/2006/relationships/image" Target="../media/image342.png"/><Relationship Id="rId30" Type="http://schemas.openxmlformats.org/officeDocument/2006/relationships/customXml" Target="../ink/ink233.xml"/><Relationship Id="rId105" Type="http://schemas.openxmlformats.org/officeDocument/2006/relationships/image" Target="../media/image251.png"/><Relationship Id="rId126" Type="http://schemas.openxmlformats.org/officeDocument/2006/relationships/customXml" Target="../ink/ink281.xml"/><Relationship Id="rId147" Type="http://schemas.openxmlformats.org/officeDocument/2006/relationships/image" Target="../media/image272.png"/><Relationship Id="rId168" Type="http://schemas.openxmlformats.org/officeDocument/2006/relationships/customXml" Target="../ink/ink302.xml"/><Relationship Id="rId312" Type="http://schemas.openxmlformats.org/officeDocument/2006/relationships/customXml" Target="../ink/ink374.xml"/><Relationship Id="rId333" Type="http://schemas.openxmlformats.org/officeDocument/2006/relationships/image" Target="../media/image365.png"/><Relationship Id="rId354" Type="http://schemas.openxmlformats.org/officeDocument/2006/relationships/customXml" Target="../ink/ink395.xml"/><Relationship Id="rId51" Type="http://schemas.openxmlformats.org/officeDocument/2006/relationships/image" Target="../media/image224.png"/><Relationship Id="rId72" Type="http://schemas.openxmlformats.org/officeDocument/2006/relationships/customXml" Target="../ink/ink254.xml"/><Relationship Id="rId93" Type="http://schemas.openxmlformats.org/officeDocument/2006/relationships/image" Target="../media/image245.png"/><Relationship Id="rId189" Type="http://schemas.openxmlformats.org/officeDocument/2006/relationships/image" Target="../media/image293.png"/><Relationship Id="rId375" Type="http://schemas.openxmlformats.org/officeDocument/2006/relationships/image" Target="../media/image386.png"/><Relationship Id="rId396" Type="http://schemas.openxmlformats.org/officeDocument/2006/relationships/customXml" Target="../ink/ink416.xml"/><Relationship Id="rId3" Type="http://schemas.openxmlformats.org/officeDocument/2006/relationships/image" Target="../media/image4810.png"/><Relationship Id="rId214" Type="http://schemas.openxmlformats.org/officeDocument/2006/relationships/customXml" Target="../ink/ink325.xml"/><Relationship Id="rId235" Type="http://schemas.openxmlformats.org/officeDocument/2006/relationships/image" Target="../media/image316.png"/><Relationship Id="rId256" Type="http://schemas.openxmlformats.org/officeDocument/2006/relationships/customXml" Target="../ink/ink346.xml"/><Relationship Id="rId277" Type="http://schemas.openxmlformats.org/officeDocument/2006/relationships/image" Target="../media/image337.png"/><Relationship Id="rId298" Type="http://schemas.openxmlformats.org/officeDocument/2006/relationships/customXml" Target="../ink/ink367.xml"/><Relationship Id="rId400" Type="http://schemas.openxmlformats.org/officeDocument/2006/relationships/customXml" Target="../ink/ink418.xml"/><Relationship Id="rId116" Type="http://schemas.openxmlformats.org/officeDocument/2006/relationships/customXml" Target="../ink/ink276.xml"/><Relationship Id="rId137" Type="http://schemas.openxmlformats.org/officeDocument/2006/relationships/image" Target="../media/image267.png"/><Relationship Id="rId158" Type="http://schemas.openxmlformats.org/officeDocument/2006/relationships/customXml" Target="../ink/ink297.xml"/><Relationship Id="rId302" Type="http://schemas.openxmlformats.org/officeDocument/2006/relationships/customXml" Target="../ink/ink369.xml"/><Relationship Id="rId323" Type="http://schemas.openxmlformats.org/officeDocument/2006/relationships/image" Target="../media/image360.png"/><Relationship Id="rId344" Type="http://schemas.openxmlformats.org/officeDocument/2006/relationships/customXml" Target="../ink/ink390.xml"/><Relationship Id="rId20" Type="http://schemas.openxmlformats.org/officeDocument/2006/relationships/customXml" Target="../ink/ink228.xml"/><Relationship Id="rId41" Type="http://schemas.openxmlformats.org/officeDocument/2006/relationships/image" Target="../media/image219.png"/><Relationship Id="rId62" Type="http://schemas.openxmlformats.org/officeDocument/2006/relationships/customXml" Target="../ink/ink249.xml"/><Relationship Id="rId83" Type="http://schemas.openxmlformats.org/officeDocument/2006/relationships/image" Target="../media/image240.png"/><Relationship Id="rId179" Type="http://schemas.openxmlformats.org/officeDocument/2006/relationships/image" Target="../media/image288.png"/><Relationship Id="rId365" Type="http://schemas.openxmlformats.org/officeDocument/2006/relationships/image" Target="../media/image381.png"/><Relationship Id="rId386" Type="http://schemas.openxmlformats.org/officeDocument/2006/relationships/customXml" Target="../ink/ink411.xml"/><Relationship Id="rId190" Type="http://schemas.openxmlformats.org/officeDocument/2006/relationships/customXml" Target="../ink/ink313.xml"/><Relationship Id="rId204" Type="http://schemas.openxmlformats.org/officeDocument/2006/relationships/customXml" Target="../ink/ink320.xml"/><Relationship Id="rId225" Type="http://schemas.openxmlformats.org/officeDocument/2006/relationships/image" Target="../media/image311.png"/><Relationship Id="rId246" Type="http://schemas.openxmlformats.org/officeDocument/2006/relationships/customXml" Target="../ink/ink341.xml"/><Relationship Id="rId267" Type="http://schemas.openxmlformats.org/officeDocument/2006/relationships/image" Target="../media/image332.png"/><Relationship Id="rId288" Type="http://schemas.openxmlformats.org/officeDocument/2006/relationships/customXml" Target="../ink/ink362.xml"/><Relationship Id="rId106" Type="http://schemas.openxmlformats.org/officeDocument/2006/relationships/customXml" Target="../ink/ink271.xml"/><Relationship Id="rId127" Type="http://schemas.openxmlformats.org/officeDocument/2006/relationships/image" Target="../media/image262.png"/><Relationship Id="rId313" Type="http://schemas.openxmlformats.org/officeDocument/2006/relationships/image" Target="../media/image355.png"/><Relationship Id="rId10" Type="http://schemas.openxmlformats.org/officeDocument/2006/relationships/customXml" Target="../ink/ink223.xml"/><Relationship Id="rId31" Type="http://schemas.openxmlformats.org/officeDocument/2006/relationships/image" Target="../media/image214.png"/><Relationship Id="rId52" Type="http://schemas.openxmlformats.org/officeDocument/2006/relationships/customXml" Target="../ink/ink244.xml"/><Relationship Id="rId73" Type="http://schemas.openxmlformats.org/officeDocument/2006/relationships/image" Target="../media/image235.png"/><Relationship Id="rId94" Type="http://schemas.openxmlformats.org/officeDocument/2006/relationships/customXml" Target="../ink/ink265.xml"/><Relationship Id="rId148" Type="http://schemas.openxmlformats.org/officeDocument/2006/relationships/customXml" Target="../ink/ink292.xml"/><Relationship Id="rId169" Type="http://schemas.openxmlformats.org/officeDocument/2006/relationships/image" Target="../media/image283.png"/><Relationship Id="rId334" Type="http://schemas.openxmlformats.org/officeDocument/2006/relationships/customXml" Target="../ink/ink385.xml"/><Relationship Id="rId355" Type="http://schemas.openxmlformats.org/officeDocument/2006/relationships/image" Target="../media/image376.png"/><Relationship Id="rId376" Type="http://schemas.openxmlformats.org/officeDocument/2006/relationships/customXml" Target="../ink/ink406.xml"/><Relationship Id="rId397" Type="http://schemas.openxmlformats.org/officeDocument/2006/relationships/image" Target="../media/image397.png"/><Relationship Id="rId4" Type="http://schemas.openxmlformats.org/officeDocument/2006/relationships/customXml" Target="../ink/ink220.xml"/><Relationship Id="rId180" Type="http://schemas.openxmlformats.org/officeDocument/2006/relationships/customXml" Target="../ink/ink308.xml"/><Relationship Id="rId215" Type="http://schemas.openxmlformats.org/officeDocument/2006/relationships/image" Target="../media/image306.png"/><Relationship Id="rId236" Type="http://schemas.openxmlformats.org/officeDocument/2006/relationships/customXml" Target="../ink/ink336.xml"/><Relationship Id="rId257" Type="http://schemas.openxmlformats.org/officeDocument/2006/relationships/image" Target="../media/image327.png"/><Relationship Id="rId278" Type="http://schemas.openxmlformats.org/officeDocument/2006/relationships/customXml" Target="../ink/ink357.xml"/><Relationship Id="rId401" Type="http://schemas.openxmlformats.org/officeDocument/2006/relationships/image" Target="../media/image399.png"/><Relationship Id="rId303" Type="http://schemas.openxmlformats.org/officeDocument/2006/relationships/image" Target="../media/image350.png"/><Relationship Id="rId42" Type="http://schemas.openxmlformats.org/officeDocument/2006/relationships/customXml" Target="../ink/ink239.xml"/><Relationship Id="rId84" Type="http://schemas.openxmlformats.org/officeDocument/2006/relationships/customXml" Target="../ink/ink260.xml"/><Relationship Id="rId138" Type="http://schemas.openxmlformats.org/officeDocument/2006/relationships/customXml" Target="../ink/ink287.xml"/><Relationship Id="rId345" Type="http://schemas.openxmlformats.org/officeDocument/2006/relationships/image" Target="../media/image371.png"/><Relationship Id="rId387" Type="http://schemas.openxmlformats.org/officeDocument/2006/relationships/image" Target="../media/image392.png"/><Relationship Id="rId191" Type="http://schemas.openxmlformats.org/officeDocument/2006/relationships/image" Target="../media/image294.png"/><Relationship Id="rId205" Type="http://schemas.openxmlformats.org/officeDocument/2006/relationships/image" Target="../media/image301.png"/><Relationship Id="rId247" Type="http://schemas.openxmlformats.org/officeDocument/2006/relationships/image" Target="../media/image322.png"/><Relationship Id="rId107" Type="http://schemas.openxmlformats.org/officeDocument/2006/relationships/image" Target="../media/image252.png"/><Relationship Id="rId289" Type="http://schemas.openxmlformats.org/officeDocument/2006/relationships/image" Target="../media/image343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459.png"/><Relationship Id="rId299" Type="http://schemas.openxmlformats.org/officeDocument/2006/relationships/image" Target="../media/image550.png"/><Relationship Id="rId21" Type="http://schemas.openxmlformats.org/officeDocument/2006/relationships/image" Target="../media/image411.png"/><Relationship Id="rId63" Type="http://schemas.openxmlformats.org/officeDocument/2006/relationships/image" Target="../media/image432.png"/><Relationship Id="rId159" Type="http://schemas.openxmlformats.org/officeDocument/2006/relationships/image" Target="../media/image480.png"/><Relationship Id="rId324" Type="http://schemas.openxmlformats.org/officeDocument/2006/relationships/image" Target="../media/image562.png"/><Relationship Id="rId366" Type="http://schemas.openxmlformats.org/officeDocument/2006/relationships/customXml" Target="../ink/ink604.xml"/><Relationship Id="rId531" Type="http://schemas.openxmlformats.org/officeDocument/2006/relationships/customXml" Target="../ink/ink687.xml"/><Relationship Id="rId573" Type="http://schemas.openxmlformats.org/officeDocument/2006/relationships/customXml" Target="../ink/ink708.xml"/><Relationship Id="rId170" Type="http://schemas.openxmlformats.org/officeDocument/2006/relationships/customXml" Target="../ink/ink505.xml"/><Relationship Id="rId226" Type="http://schemas.openxmlformats.org/officeDocument/2006/relationships/customXml" Target="../ink/ink533.xml"/><Relationship Id="rId433" Type="http://schemas.openxmlformats.org/officeDocument/2006/relationships/image" Target="../media/image616.png"/><Relationship Id="rId268" Type="http://schemas.openxmlformats.org/officeDocument/2006/relationships/customXml" Target="../ink/ink554.xml"/><Relationship Id="rId475" Type="http://schemas.openxmlformats.org/officeDocument/2006/relationships/image" Target="../media/image637.png"/><Relationship Id="rId32" Type="http://schemas.openxmlformats.org/officeDocument/2006/relationships/customXml" Target="../ink/ink436.xml"/><Relationship Id="rId74" Type="http://schemas.openxmlformats.org/officeDocument/2006/relationships/customXml" Target="../ink/ink457.xml"/><Relationship Id="rId128" Type="http://schemas.openxmlformats.org/officeDocument/2006/relationships/customXml" Target="../ink/ink484.xml"/><Relationship Id="rId335" Type="http://schemas.openxmlformats.org/officeDocument/2006/relationships/customXml" Target="../ink/ink588.xml"/><Relationship Id="rId377" Type="http://schemas.openxmlformats.org/officeDocument/2006/relationships/image" Target="../media/image588.png"/><Relationship Id="rId500" Type="http://schemas.openxmlformats.org/officeDocument/2006/relationships/customXml" Target="../ink/ink671.xml"/><Relationship Id="rId542" Type="http://schemas.openxmlformats.org/officeDocument/2006/relationships/image" Target="../media/image670.png"/><Relationship Id="rId584" Type="http://schemas.openxmlformats.org/officeDocument/2006/relationships/image" Target="../media/image691.png"/><Relationship Id="rId5" Type="http://schemas.openxmlformats.org/officeDocument/2006/relationships/image" Target="../media/image403.png"/><Relationship Id="rId181" Type="http://schemas.openxmlformats.org/officeDocument/2006/relationships/image" Target="../media/image491.png"/><Relationship Id="rId237" Type="http://schemas.openxmlformats.org/officeDocument/2006/relationships/image" Target="../media/image519.png"/><Relationship Id="rId402" Type="http://schemas.openxmlformats.org/officeDocument/2006/relationships/customXml" Target="../ink/ink622.xml"/><Relationship Id="rId279" Type="http://schemas.openxmlformats.org/officeDocument/2006/relationships/image" Target="../media/image540.png"/><Relationship Id="rId444" Type="http://schemas.openxmlformats.org/officeDocument/2006/relationships/customXml" Target="../ink/ink643.xml"/><Relationship Id="rId486" Type="http://schemas.openxmlformats.org/officeDocument/2006/relationships/customXml" Target="../ink/ink664.xml"/><Relationship Id="rId43" Type="http://schemas.openxmlformats.org/officeDocument/2006/relationships/image" Target="../media/image422.png"/><Relationship Id="rId139" Type="http://schemas.openxmlformats.org/officeDocument/2006/relationships/image" Target="../media/image470.png"/><Relationship Id="rId290" Type="http://schemas.openxmlformats.org/officeDocument/2006/relationships/customXml" Target="../ink/ink565.xml"/><Relationship Id="rId304" Type="http://schemas.openxmlformats.org/officeDocument/2006/relationships/customXml" Target="../ink/ink572.xml"/><Relationship Id="rId346" Type="http://schemas.openxmlformats.org/officeDocument/2006/relationships/image" Target="../media/image573.png"/><Relationship Id="rId388" Type="http://schemas.openxmlformats.org/officeDocument/2006/relationships/customXml" Target="../ink/ink615.xml"/><Relationship Id="rId511" Type="http://schemas.openxmlformats.org/officeDocument/2006/relationships/customXml" Target="../ink/ink677.xml"/><Relationship Id="rId553" Type="http://schemas.openxmlformats.org/officeDocument/2006/relationships/customXml" Target="../ink/ink698.xml"/><Relationship Id="rId609" Type="http://schemas.openxmlformats.org/officeDocument/2006/relationships/customXml" Target="../ink/ink726.xml"/><Relationship Id="rId85" Type="http://schemas.openxmlformats.org/officeDocument/2006/relationships/image" Target="../media/image443.png"/><Relationship Id="rId150" Type="http://schemas.openxmlformats.org/officeDocument/2006/relationships/customXml" Target="../ink/ink495.xml"/><Relationship Id="rId192" Type="http://schemas.openxmlformats.org/officeDocument/2006/relationships/customXml" Target="../ink/ink516.xml"/><Relationship Id="rId206" Type="http://schemas.openxmlformats.org/officeDocument/2006/relationships/customXml" Target="../ink/ink523.xml"/><Relationship Id="rId413" Type="http://schemas.openxmlformats.org/officeDocument/2006/relationships/image" Target="../media/image606.png"/><Relationship Id="rId595" Type="http://schemas.openxmlformats.org/officeDocument/2006/relationships/customXml" Target="../ink/ink719.xml"/><Relationship Id="rId248" Type="http://schemas.openxmlformats.org/officeDocument/2006/relationships/customXml" Target="../ink/ink544.xml"/><Relationship Id="rId455" Type="http://schemas.openxmlformats.org/officeDocument/2006/relationships/image" Target="../media/image627.png"/><Relationship Id="rId497" Type="http://schemas.openxmlformats.org/officeDocument/2006/relationships/image" Target="../media/image648.png"/><Relationship Id="rId12" Type="http://schemas.openxmlformats.org/officeDocument/2006/relationships/customXml" Target="../ink/ink426.xml"/><Relationship Id="rId108" Type="http://schemas.openxmlformats.org/officeDocument/2006/relationships/customXml" Target="../ink/ink474.xml"/><Relationship Id="rId315" Type="http://schemas.openxmlformats.org/officeDocument/2006/relationships/customXml" Target="../ink/ink578.xml"/><Relationship Id="rId357" Type="http://schemas.openxmlformats.org/officeDocument/2006/relationships/image" Target="../media/image578.png"/><Relationship Id="rId522" Type="http://schemas.openxmlformats.org/officeDocument/2006/relationships/image" Target="../media/image660.png"/><Relationship Id="rId54" Type="http://schemas.openxmlformats.org/officeDocument/2006/relationships/customXml" Target="../ink/ink447.xml"/><Relationship Id="rId96" Type="http://schemas.openxmlformats.org/officeDocument/2006/relationships/customXml" Target="../ink/ink468.xml"/><Relationship Id="rId161" Type="http://schemas.openxmlformats.org/officeDocument/2006/relationships/image" Target="../media/image481.png"/><Relationship Id="rId217" Type="http://schemas.openxmlformats.org/officeDocument/2006/relationships/image" Target="../media/image509.png"/><Relationship Id="rId399" Type="http://schemas.openxmlformats.org/officeDocument/2006/relationships/image" Target="../media/image599.png"/><Relationship Id="rId564" Type="http://schemas.openxmlformats.org/officeDocument/2006/relationships/image" Target="../media/image681.png"/><Relationship Id="rId259" Type="http://schemas.openxmlformats.org/officeDocument/2006/relationships/image" Target="../media/image530.png"/><Relationship Id="rId424" Type="http://schemas.openxmlformats.org/officeDocument/2006/relationships/customXml" Target="../ink/ink633.xml"/><Relationship Id="rId466" Type="http://schemas.openxmlformats.org/officeDocument/2006/relationships/customXml" Target="../ink/ink654.xml"/><Relationship Id="rId23" Type="http://schemas.openxmlformats.org/officeDocument/2006/relationships/image" Target="../media/image412.png"/><Relationship Id="rId119" Type="http://schemas.openxmlformats.org/officeDocument/2006/relationships/image" Target="../media/image460.png"/><Relationship Id="rId270" Type="http://schemas.openxmlformats.org/officeDocument/2006/relationships/customXml" Target="../ink/ink555.xml"/><Relationship Id="rId326" Type="http://schemas.openxmlformats.org/officeDocument/2006/relationships/image" Target="../media/image563.png"/><Relationship Id="rId533" Type="http://schemas.openxmlformats.org/officeDocument/2006/relationships/customXml" Target="../ink/ink688.xml"/><Relationship Id="rId65" Type="http://schemas.openxmlformats.org/officeDocument/2006/relationships/image" Target="../media/image433.png"/><Relationship Id="rId130" Type="http://schemas.openxmlformats.org/officeDocument/2006/relationships/customXml" Target="../ink/ink485.xml"/><Relationship Id="rId368" Type="http://schemas.openxmlformats.org/officeDocument/2006/relationships/customXml" Target="../ink/ink605.xml"/><Relationship Id="rId575" Type="http://schemas.openxmlformats.org/officeDocument/2006/relationships/customXml" Target="../ink/ink709.xml"/><Relationship Id="rId172" Type="http://schemas.openxmlformats.org/officeDocument/2006/relationships/customXml" Target="../ink/ink506.xml"/><Relationship Id="rId228" Type="http://schemas.openxmlformats.org/officeDocument/2006/relationships/customXml" Target="../ink/ink534.xml"/><Relationship Id="rId435" Type="http://schemas.openxmlformats.org/officeDocument/2006/relationships/image" Target="../media/image617.png"/><Relationship Id="rId477" Type="http://schemas.openxmlformats.org/officeDocument/2006/relationships/image" Target="../media/image638.png"/><Relationship Id="rId600" Type="http://schemas.openxmlformats.org/officeDocument/2006/relationships/image" Target="../media/image699.png"/><Relationship Id="rId281" Type="http://schemas.openxmlformats.org/officeDocument/2006/relationships/image" Target="../media/image541.png"/><Relationship Id="rId337" Type="http://schemas.openxmlformats.org/officeDocument/2006/relationships/customXml" Target="../ink/ink589.xml"/><Relationship Id="rId502" Type="http://schemas.openxmlformats.org/officeDocument/2006/relationships/customXml" Target="../ink/ink672.xml"/><Relationship Id="rId34" Type="http://schemas.openxmlformats.org/officeDocument/2006/relationships/customXml" Target="../ink/ink437.xml"/><Relationship Id="rId76" Type="http://schemas.openxmlformats.org/officeDocument/2006/relationships/customXml" Target="../ink/ink458.xml"/><Relationship Id="rId141" Type="http://schemas.openxmlformats.org/officeDocument/2006/relationships/image" Target="../media/image471.png"/><Relationship Id="rId379" Type="http://schemas.openxmlformats.org/officeDocument/2006/relationships/image" Target="../media/image589.png"/><Relationship Id="rId544" Type="http://schemas.openxmlformats.org/officeDocument/2006/relationships/image" Target="../media/image671.png"/><Relationship Id="rId586" Type="http://schemas.openxmlformats.org/officeDocument/2006/relationships/image" Target="../media/image692.png"/><Relationship Id="rId7" Type="http://schemas.openxmlformats.org/officeDocument/2006/relationships/image" Target="../media/image404.png"/><Relationship Id="rId183" Type="http://schemas.openxmlformats.org/officeDocument/2006/relationships/image" Target="../media/image492.png"/><Relationship Id="rId239" Type="http://schemas.openxmlformats.org/officeDocument/2006/relationships/image" Target="../media/image520.png"/><Relationship Id="rId390" Type="http://schemas.openxmlformats.org/officeDocument/2006/relationships/customXml" Target="../ink/ink616.xml"/><Relationship Id="rId404" Type="http://schemas.openxmlformats.org/officeDocument/2006/relationships/customXml" Target="../ink/ink623.xml"/><Relationship Id="rId446" Type="http://schemas.openxmlformats.org/officeDocument/2006/relationships/customXml" Target="../ink/ink644.xml"/><Relationship Id="rId611" Type="http://schemas.openxmlformats.org/officeDocument/2006/relationships/customXml" Target="../ink/ink727.xml"/><Relationship Id="rId250" Type="http://schemas.openxmlformats.org/officeDocument/2006/relationships/customXml" Target="../ink/ink545.xml"/><Relationship Id="rId292" Type="http://schemas.openxmlformats.org/officeDocument/2006/relationships/customXml" Target="../ink/ink566.xml"/><Relationship Id="rId306" Type="http://schemas.openxmlformats.org/officeDocument/2006/relationships/image" Target="../media/image553.png"/><Relationship Id="rId488" Type="http://schemas.openxmlformats.org/officeDocument/2006/relationships/customXml" Target="../ink/ink665.xml"/><Relationship Id="rId45" Type="http://schemas.openxmlformats.org/officeDocument/2006/relationships/image" Target="../media/image423.png"/><Relationship Id="rId87" Type="http://schemas.openxmlformats.org/officeDocument/2006/relationships/image" Target="../media/image444.png"/><Relationship Id="rId110" Type="http://schemas.openxmlformats.org/officeDocument/2006/relationships/customXml" Target="../ink/ink475.xml"/><Relationship Id="rId348" Type="http://schemas.openxmlformats.org/officeDocument/2006/relationships/image" Target="../media/image574.png"/><Relationship Id="rId513" Type="http://schemas.openxmlformats.org/officeDocument/2006/relationships/customXml" Target="../ink/ink678.xml"/><Relationship Id="rId555" Type="http://schemas.openxmlformats.org/officeDocument/2006/relationships/customXml" Target="../ink/ink699.xml"/><Relationship Id="rId597" Type="http://schemas.openxmlformats.org/officeDocument/2006/relationships/customXml" Target="../ink/ink720.xml"/><Relationship Id="rId152" Type="http://schemas.openxmlformats.org/officeDocument/2006/relationships/customXml" Target="../ink/ink496.xml"/><Relationship Id="rId194" Type="http://schemas.openxmlformats.org/officeDocument/2006/relationships/customXml" Target="../ink/ink517.xml"/><Relationship Id="rId208" Type="http://schemas.openxmlformats.org/officeDocument/2006/relationships/customXml" Target="../ink/ink524.xml"/><Relationship Id="rId415" Type="http://schemas.openxmlformats.org/officeDocument/2006/relationships/image" Target="../media/image607.png"/><Relationship Id="rId457" Type="http://schemas.openxmlformats.org/officeDocument/2006/relationships/image" Target="../media/image628.png"/><Relationship Id="rId261" Type="http://schemas.openxmlformats.org/officeDocument/2006/relationships/image" Target="../media/image531.png"/><Relationship Id="rId499" Type="http://schemas.openxmlformats.org/officeDocument/2006/relationships/image" Target="../media/image649.png"/><Relationship Id="rId14" Type="http://schemas.openxmlformats.org/officeDocument/2006/relationships/customXml" Target="../ink/ink427.xml"/><Relationship Id="rId56" Type="http://schemas.openxmlformats.org/officeDocument/2006/relationships/customXml" Target="../ink/ink448.xml"/><Relationship Id="rId317" Type="http://schemas.openxmlformats.org/officeDocument/2006/relationships/customXml" Target="../ink/ink579.xml"/><Relationship Id="rId359" Type="http://schemas.openxmlformats.org/officeDocument/2006/relationships/image" Target="../media/image579.png"/><Relationship Id="rId524" Type="http://schemas.openxmlformats.org/officeDocument/2006/relationships/image" Target="../media/image661.png"/><Relationship Id="rId566" Type="http://schemas.openxmlformats.org/officeDocument/2006/relationships/image" Target="../media/image682.png"/><Relationship Id="rId98" Type="http://schemas.openxmlformats.org/officeDocument/2006/relationships/customXml" Target="../ink/ink469.xml"/><Relationship Id="rId121" Type="http://schemas.openxmlformats.org/officeDocument/2006/relationships/image" Target="../media/image461.png"/><Relationship Id="rId163" Type="http://schemas.openxmlformats.org/officeDocument/2006/relationships/image" Target="../media/image482.png"/><Relationship Id="rId219" Type="http://schemas.openxmlformats.org/officeDocument/2006/relationships/image" Target="../media/image510.png"/><Relationship Id="rId370" Type="http://schemas.openxmlformats.org/officeDocument/2006/relationships/customXml" Target="../ink/ink606.xml"/><Relationship Id="rId426" Type="http://schemas.openxmlformats.org/officeDocument/2006/relationships/customXml" Target="../ink/ink634.xml"/><Relationship Id="rId230" Type="http://schemas.openxmlformats.org/officeDocument/2006/relationships/customXml" Target="../ink/ink535.xml"/><Relationship Id="rId468" Type="http://schemas.openxmlformats.org/officeDocument/2006/relationships/customXml" Target="../ink/ink655.xml"/><Relationship Id="rId25" Type="http://schemas.openxmlformats.org/officeDocument/2006/relationships/image" Target="../media/image413.png"/><Relationship Id="rId67" Type="http://schemas.openxmlformats.org/officeDocument/2006/relationships/image" Target="../media/image434.png"/><Relationship Id="rId272" Type="http://schemas.openxmlformats.org/officeDocument/2006/relationships/customXml" Target="../ink/ink556.xml"/><Relationship Id="rId328" Type="http://schemas.openxmlformats.org/officeDocument/2006/relationships/image" Target="../media/image564.png"/><Relationship Id="rId535" Type="http://schemas.openxmlformats.org/officeDocument/2006/relationships/customXml" Target="../ink/ink689.xml"/><Relationship Id="rId577" Type="http://schemas.openxmlformats.org/officeDocument/2006/relationships/customXml" Target="../ink/ink710.xml"/><Relationship Id="rId132" Type="http://schemas.openxmlformats.org/officeDocument/2006/relationships/customXml" Target="../ink/ink486.xml"/><Relationship Id="rId174" Type="http://schemas.openxmlformats.org/officeDocument/2006/relationships/customXml" Target="../ink/ink507.xml"/><Relationship Id="rId381" Type="http://schemas.openxmlformats.org/officeDocument/2006/relationships/image" Target="../media/image590.png"/><Relationship Id="rId602" Type="http://schemas.openxmlformats.org/officeDocument/2006/relationships/image" Target="../media/image700.png"/><Relationship Id="rId241" Type="http://schemas.openxmlformats.org/officeDocument/2006/relationships/image" Target="../media/image521.png"/><Relationship Id="rId437" Type="http://schemas.openxmlformats.org/officeDocument/2006/relationships/image" Target="../media/image618.png"/><Relationship Id="rId479" Type="http://schemas.openxmlformats.org/officeDocument/2006/relationships/image" Target="../media/image639.png"/><Relationship Id="rId36" Type="http://schemas.openxmlformats.org/officeDocument/2006/relationships/customXml" Target="../ink/ink438.xml"/><Relationship Id="rId283" Type="http://schemas.openxmlformats.org/officeDocument/2006/relationships/image" Target="../media/image542.png"/><Relationship Id="rId339" Type="http://schemas.openxmlformats.org/officeDocument/2006/relationships/customXml" Target="../ink/ink590.xml"/><Relationship Id="rId490" Type="http://schemas.openxmlformats.org/officeDocument/2006/relationships/customXml" Target="../ink/ink666.xml"/><Relationship Id="rId504" Type="http://schemas.openxmlformats.org/officeDocument/2006/relationships/customXml" Target="../ink/ink673.xml"/><Relationship Id="rId546" Type="http://schemas.openxmlformats.org/officeDocument/2006/relationships/image" Target="../media/image672.png"/><Relationship Id="rId78" Type="http://schemas.openxmlformats.org/officeDocument/2006/relationships/customXml" Target="../ink/ink459.xml"/><Relationship Id="rId101" Type="http://schemas.openxmlformats.org/officeDocument/2006/relationships/image" Target="../media/image451.png"/><Relationship Id="rId143" Type="http://schemas.openxmlformats.org/officeDocument/2006/relationships/image" Target="../media/image472.png"/><Relationship Id="rId185" Type="http://schemas.openxmlformats.org/officeDocument/2006/relationships/image" Target="../media/image493.png"/><Relationship Id="rId350" Type="http://schemas.openxmlformats.org/officeDocument/2006/relationships/image" Target="../media/image575.png"/><Relationship Id="rId406" Type="http://schemas.openxmlformats.org/officeDocument/2006/relationships/customXml" Target="../ink/ink624.xml"/><Relationship Id="rId588" Type="http://schemas.openxmlformats.org/officeDocument/2006/relationships/image" Target="../media/image693.png"/><Relationship Id="rId9" Type="http://schemas.openxmlformats.org/officeDocument/2006/relationships/image" Target="../media/image405.png"/><Relationship Id="rId210" Type="http://schemas.openxmlformats.org/officeDocument/2006/relationships/customXml" Target="../ink/ink525.xml"/><Relationship Id="rId392" Type="http://schemas.openxmlformats.org/officeDocument/2006/relationships/customXml" Target="../ink/ink617.xml"/><Relationship Id="rId448" Type="http://schemas.openxmlformats.org/officeDocument/2006/relationships/customXml" Target="../ink/ink645.xml"/><Relationship Id="rId252" Type="http://schemas.openxmlformats.org/officeDocument/2006/relationships/customXml" Target="../ink/ink546.xml"/><Relationship Id="rId294" Type="http://schemas.openxmlformats.org/officeDocument/2006/relationships/customXml" Target="../ink/ink567.xml"/><Relationship Id="rId308" Type="http://schemas.openxmlformats.org/officeDocument/2006/relationships/image" Target="../media/image554.png"/><Relationship Id="rId515" Type="http://schemas.openxmlformats.org/officeDocument/2006/relationships/customXml" Target="../ink/ink679.xml"/><Relationship Id="rId47" Type="http://schemas.openxmlformats.org/officeDocument/2006/relationships/image" Target="../media/image424.png"/><Relationship Id="rId89" Type="http://schemas.openxmlformats.org/officeDocument/2006/relationships/image" Target="../media/image445.png"/><Relationship Id="rId112" Type="http://schemas.openxmlformats.org/officeDocument/2006/relationships/customXml" Target="../ink/ink476.xml"/><Relationship Id="rId154" Type="http://schemas.openxmlformats.org/officeDocument/2006/relationships/customXml" Target="../ink/ink497.xml"/><Relationship Id="rId361" Type="http://schemas.openxmlformats.org/officeDocument/2006/relationships/image" Target="../media/image580.png"/><Relationship Id="rId557" Type="http://schemas.openxmlformats.org/officeDocument/2006/relationships/customXml" Target="../ink/ink700.xml"/><Relationship Id="rId599" Type="http://schemas.openxmlformats.org/officeDocument/2006/relationships/customXml" Target="../ink/ink721.xml"/><Relationship Id="rId196" Type="http://schemas.openxmlformats.org/officeDocument/2006/relationships/customXml" Target="../ink/ink518.xml"/><Relationship Id="rId417" Type="http://schemas.openxmlformats.org/officeDocument/2006/relationships/image" Target="../media/image608.png"/><Relationship Id="rId459" Type="http://schemas.openxmlformats.org/officeDocument/2006/relationships/image" Target="../media/image629.png"/><Relationship Id="rId16" Type="http://schemas.openxmlformats.org/officeDocument/2006/relationships/customXml" Target="../ink/ink428.xml"/><Relationship Id="rId221" Type="http://schemas.openxmlformats.org/officeDocument/2006/relationships/image" Target="../media/image511.png"/><Relationship Id="rId263" Type="http://schemas.openxmlformats.org/officeDocument/2006/relationships/image" Target="../media/image532.png"/><Relationship Id="rId319" Type="http://schemas.openxmlformats.org/officeDocument/2006/relationships/customXml" Target="../ink/ink580.xml"/><Relationship Id="rId470" Type="http://schemas.openxmlformats.org/officeDocument/2006/relationships/customXml" Target="../ink/ink656.xml"/><Relationship Id="rId526" Type="http://schemas.openxmlformats.org/officeDocument/2006/relationships/image" Target="../media/image662.png"/><Relationship Id="rId58" Type="http://schemas.openxmlformats.org/officeDocument/2006/relationships/customXml" Target="../ink/ink449.xml"/><Relationship Id="rId123" Type="http://schemas.openxmlformats.org/officeDocument/2006/relationships/image" Target="../media/image462.png"/><Relationship Id="rId330" Type="http://schemas.openxmlformats.org/officeDocument/2006/relationships/image" Target="../media/image565.png"/><Relationship Id="rId568" Type="http://schemas.openxmlformats.org/officeDocument/2006/relationships/image" Target="../media/image683.png"/><Relationship Id="rId165" Type="http://schemas.openxmlformats.org/officeDocument/2006/relationships/image" Target="../media/image483.png"/><Relationship Id="rId372" Type="http://schemas.openxmlformats.org/officeDocument/2006/relationships/customXml" Target="../ink/ink607.xml"/><Relationship Id="rId428" Type="http://schemas.openxmlformats.org/officeDocument/2006/relationships/customXml" Target="../ink/ink635.xml"/><Relationship Id="rId211" Type="http://schemas.openxmlformats.org/officeDocument/2006/relationships/image" Target="../media/image506.png"/><Relationship Id="rId232" Type="http://schemas.openxmlformats.org/officeDocument/2006/relationships/customXml" Target="../ink/ink536.xml"/><Relationship Id="rId253" Type="http://schemas.openxmlformats.org/officeDocument/2006/relationships/image" Target="../media/image527.png"/><Relationship Id="rId274" Type="http://schemas.openxmlformats.org/officeDocument/2006/relationships/customXml" Target="../ink/ink557.xml"/><Relationship Id="rId295" Type="http://schemas.openxmlformats.org/officeDocument/2006/relationships/image" Target="../media/image548.png"/><Relationship Id="rId309" Type="http://schemas.openxmlformats.org/officeDocument/2006/relationships/customXml" Target="../ink/ink575.xml"/><Relationship Id="rId460" Type="http://schemas.openxmlformats.org/officeDocument/2006/relationships/customXml" Target="../ink/ink651.xml"/><Relationship Id="rId481" Type="http://schemas.openxmlformats.org/officeDocument/2006/relationships/image" Target="../media/image640.png"/><Relationship Id="rId516" Type="http://schemas.openxmlformats.org/officeDocument/2006/relationships/image" Target="../media/image657.png"/><Relationship Id="rId27" Type="http://schemas.openxmlformats.org/officeDocument/2006/relationships/image" Target="../media/image414.png"/><Relationship Id="rId48" Type="http://schemas.openxmlformats.org/officeDocument/2006/relationships/customXml" Target="../ink/ink444.xml"/><Relationship Id="rId69" Type="http://schemas.openxmlformats.org/officeDocument/2006/relationships/image" Target="../media/image435.png"/><Relationship Id="rId113" Type="http://schemas.openxmlformats.org/officeDocument/2006/relationships/image" Target="../media/image457.png"/><Relationship Id="rId134" Type="http://schemas.openxmlformats.org/officeDocument/2006/relationships/customXml" Target="../ink/ink487.xml"/><Relationship Id="rId320" Type="http://schemas.openxmlformats.org/officeDocument/2006/relationships/image" Target="../media/image560.png"/><Relationship Id="rId537" Type="http://schemas.openxmlformats.org/officeDocument/2006/relationships/customXml" Target="../ink/ink690.xml"/><Relationship Id="rId558" Type="http://schemas.openxmlformats.org/officeDocument/2006/relationships/image" Target="../media/image678.png"/><Relationship Id="rId579" Type="http://schemas.openxmlformats.org/officeDocument/2006/relationships/customXml" Target="../ink/ink711.xml"/><Relationship Id="rId80" Type="http://schemas.openxmlformats.org/officeDocument/2006/relationships/customXml" Target="../ink/ink460.xml"/><Relationship Id="rId155" Type="http://schemas.openxmlformats.org/officeDocument/2006/relationships/image" Target="../media/image478.png"/><Relationship Id="rId176" Type="http://schemas.openxmlformats.org/officeDocument/2006/relationships/customXml" Target="../ink/ink508.xml"/><Relationship Id="rId197" Type="http://schemas.openxmlformats.org/officeDocument/2006/relationships/image" Target="../media/image499.png"/><Relationship Id="rId341" Type="http://schemas.openxmlformats.org/officeDocument/2006/relationships/customXml" Target="../ink/ink591.xml"/><Relationship Id="rId362" Type="http://schemas.openxmlformats.org/officeDocument/2006/relationships/customXml" Target="../ink/ink602.xml"/><Relationship Id="rId383" Type="http://schemas.openxmlformats.org/officeDocument/2006/relationships/image" Target="../media/image591.png"/><Relationship Id="rId418" Type="http://schemas.openxmlformats.org/officeDocument/2006/relationships/customXml" Target="../ink/ink630.xml"/><Relationship Id="rId439" Type="http://schemas.openxmlformats.org/officeDocument/2006/relationships/image" Target="../media/image619.png"/><Relationship Id="rId590" Type="http://schemas.openxmlformats.org/officeDocument/2006/relationships/image" Target="../media/image694.png"/><Relationship Id="rId604" Type="http://schemas.openxmlformats.org/officeDocument/2006/relationships/image" Target="../media/image701.png"/><Relationship Id="rId201" Type="http://schemas.openxmlformats.org/officeDocument/2006/relationships/image" Target="../media/image501.png"/><Relationship Id="rId222" Type="http://schemas.openxmlformats.org/officeDocument/2006/relationships/customXml" Target="../ink/ink531.xml"/><Relationship Id="rId243" Type="http://schemas.openxmlformats.org/officeDocument/2006/relationships/image" Target="../media/image522.png"/><Relationship Id="rId264" Type="http://schemas.openxmlformats.org/officeDocument/2006/relationships/customXml" Target="../ink/ink552.xml"/><Relationship Id="rId285" Type="http://schemas.openxmlformats.org/officeDocument/2006/relationships/image" Target="../media/image543.png"/><Relationship Id="rId450" Type="http://schemas.openxmlformats.org/officeDocument/2006/relationships/customXml" Target="../ink/ink646.xml"/><Relationship Id="rId471" Type="http://schemas.openxmlformats.org/officeDocument/2006/relationships/image" Target="../media/image635.png"/><Relationship Id="rId506" Type="http://schemas.openxmlformats.org/officeDocument/2006/relationships/image" Target="../media/image652.png"/><Relationship Id="rId17" Type="http://schemas.openxmlformats.org/officeDocument/2006/relationships/image" Target="../media/image409.png"/><Relationship Id="rId38" Type="http://schemas.openxmlformats.org/officeDocument/2006/relationships/customXml" Target="../ink/ink439.xml"/><Relationship Id="rId59" Type="http://schemas.openxmlformats.org/officeDocument/2006/relationships/image" Target="../media/image430.png"/><Relationship Id="rId103" Type="http://schemas.openxmlformats.org/officeDocument/2006/relationships/image" Target="../media/image452.png"/><Relationship Id="rId124" Type="http://schemas.openxmlformats.org/officeDocument/2006/relationships/customXml" Target="../ink/ink482.xml"/><Relationship Id="rId310" Type="http://schemas.openxmlformats.org/officeDocument/2006/relationships/image" Target="../media/image555.png"/><Relationship Id="rId492" Type="http://schemas.openxmlformats.org/officeDocument/2006/relationships/customXml" Target="../ink/ink667.xml"/><Relationship Id="rId527" Type="http://schemas.openxmlformats.org/officeDocument/2006/relationships/customXml" Target="../ink/ink685.xml"/><Relationship Id="rId548" Type="http://schemas.openxmlformats.org/officeDocument/2006/relationships/image" Target="../media/image673.png"/><Relationship Id="rId569" Type="http://schemas.openxmlformats.org/officeDocument/2006/relationships/customXml" Target="../ink/ink706.xml"/><Relationship Id="rId70" Type="http://schemas.openxmlformats.org/officeDocument/2006/relationships/customXml" Target="../ink/ink455.xml"/><Relationship Id="rId91" Type="http://schemas.openxmlformats.org/officeDocument/2006/relationships/image" Target="../media/image446.png"/><Relationship Id="rId145" Type="http://schemas.openxmlformats.org/officeDocument/2006/relationships/image" Target="../media/image473.png"/><Relationship Id="rId166" Type="http://schemas.openxmlformats.org/officeDocument/2006/relationships/customXml" Target="../ink/ink503.xml"/><Relationship Id="rId187" Type="http://schemas.openxmlformats.org/officeDocument/2006/relationships/image" Target="../media/image494.png"/><Relationship Id="rId331" Type="http://schemas.openxmlformats.org/officeDocument/2006/relationships/customXml" Target="../ink/ink586.xml"/><Relationship Id="rId352" Type="http://schemas.openxmlformats.org/officeDocument/2006/relationships/image" Target="../media/image576.png"/><Relationship Id="rId373" Type="http://schemas.openxmlformats.org/officeDocument/2006/relationships/image" Target="../media/image586.png"/><Relationship Id="rId394" Type="http://schemas.openxmlformats.org/officeDocument/2006/relationships/customXml" Target="../ink/ink618.xml"/><Relationship Id="rId408" Type="http://schemas.openxmlformats.org/officeDocument/2006/relationships/customXml" Target="../ink/ink625.xml"/><Relationship Id="rId429" Type="http://schemas.openxmlformats.org/officeDocument/2006/relationships/image" Target="../media/image614.png"/><Relationship Id="rId580" Type="http://schemas.openxmlformats.org/officeDocument/2006/relationships/image" Target="../media/image68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526.xml"/><Relationship Id="rId233" Type="http://schemas.openxmlformats.org/officeDocument/2006/relationships/image" Target="../media/image517.png"/><Relationship Id="rId254" Type="http://schemas.openxmlformats.org/officeDocument/2006/relationships/customXml" Target="../ink/ink547.xml"/><Relationship Id="rId440" Type="http://schemas.openxmlformats.org/officeDocument/2006/relationships/customXml" Target="../ink/ink641.xml"/><Relationship Id="rId28" Type="http://schemas.openxmlformats.org/officeDocument/2006/relationships/customXml" Target="../ink/ink434.xml"/><Relationship Id="rId49" Type="http://schemas.openxmlformats.org/officeDocument/2006/relationships/image" Target="../media/image425.png"/><Relationship Id="rId114" Type="http://schemas.openxmlformats.org/officeDocument/2006/relationships/customXml" Target="../ink/ink477.xml"/><Relationship Id="rId275" Type="http://schemas.openxmlformats.org/officeDocument/2006/relationships/image" Target="../media/image538.png"/><Relationship Id="rId296" Type="http://schemas.openxmlformats.org/officeDocument/2006/relationships/customXml" Target="../ink/ink568.xml"/><Relationship Id="rId300" Type="http://schemas.openxmlformats.org/officeDocument/2006/relationships/customXml" Target="../ink/ink570.xml"/><Relationship Id="rId461" Type="http://schemas.openxmlformats.org/officeDocument/2006/relationships/image" Target="../media/image630.png"/><Relationship Id="rId482" Type="http://schemas.openxmlformats.org/officeDocument/2006/relationships/customXml" Target="../ink/ink662.xml"/><Relationship Id="rId517" Type="http://schemas.openxmlformats.org/officeDocument/2006/relationships/customXml" Target="../ink/ink680.xml"/><Relationship Id="rId538" Type="http://schemas.openxmlformats.org/officeDocument/2006/relationships/image" Target="../media/image668.png"/><Relationship Id="rId559" Type="http://schemas.openxmlformats.org/officeDocument/2006/relationships/customXml" Target="../ink/ink701.xml"/><Relationship Id="rId60" Type="http://schemas.openxmlformats.org/officeDocument/2006/relationships/customXml" Target="../ink/ink450.xml"/><Relationship Id="rId81" Type="http://schemas.openxmlformats.org/officeDocument/2006/relationships/image" Target="../media/image441.png"/><Relationship Id="rId135" Type="http://schemas.openxmlformats.org/officeDocument/2006/relationships/image" Target="../media/image468.png"/><Relationship Id="rId156" Type="http://schemas.openxmlformats.org/officeDocument/2006/relationships/customXml" Target="../ink/ink498.xml"/><Relationship Id="rId177" Type="http://schemas.openxmlformats.org/officeDocument/2006/relationships/image" Target="../media/image489.png"/><Relationship Id="rId198" Type="http://schemas.openxmlformats.org/officeDocument/2006/relationships/customXml" Target="../ink/ink519.xml"/><Relationship Id="rId321" Type="http://schemas.openxmlformats.org/officeDocument/2006/relationships/customXml" Target="../ink/ink581.xml"/><Relationship Id="rId342" Type="http://schemas.openxmlformats.org/officeDocument/2006/relationships/image" Target="../media/image571.png"/><Relationship Id="rId363" Type="http://schemas.openxmlformats.org/officeDocument/2006/relationships/image" Target="../media/image581.png"/><Relationship Id="rId384" Type="http://schemas.openxmlformats.org/officeDocument/2006/relationships/customXml" Target="../ink/ink613.xml"/><Relationship Id="rId419" Type="http://schemas.openxmlformats.org/officeDocument/2006/relationships/image" Target="../media/image609.png"/><Relationship Id="rId570" Type="http://schemas.openxmlformats.org/officeDocument/2006/relationships/image" Target="../media/image684.png"/><Relationship Id="rId591" Type="http://schemas.openxmlformats.org/officeDocument/2006/relationships/customXml" Target="../ink/ink717.xml"/><Relationship Id="rId605" Type="http://schemas.openxmlformats.org/officeDocument/2006/relationships/customXml" Target="../ink/ink724.xml"/><Relationship Id="rId202" Type="http://schemas.openxmlformats.org/officeDocument/2006/relationships/customXml" Target="../ink/ink521.xml"/><Relationship Id="rId223" Type="http://schemas.openxmlformats.org/officeDocument/2006/relationships/image" Target="../media/image512.png"/><Relationship Id="rId244" Type="http://schemas.openxmlformats.org/officeDocument/2006/relationships/customXml" Target="../ink/ink542.xml"/><Relationship Id="rId430" Type="http://schemas.openxmlformats.org/officeDocument/2006/relationships/customXml" Target="../ink/ink636.xml"/><Relationship Id="rId18" Type="http://schemas.openxmlformats.org/officeDocument/2006/relationships/customXml" Target="../ink/ink429.xml"/><Relationship Id="rId39" Type="http://schemas.openxmlformats.org/officeDocument/2006/relationships/image" Target="../media/image420.png"/><Relationship Id="rId265" Type="http://schemas.openxmlformats.org/officeDocument/2006/relationships/image" Target="../media/image533.png"/><Relationship Id="rId286" Type="http://schemas.openxmlformats.org/officeDocument/2006/relationships/customXml" Target="../ink/ink563.xml"/><Relationship Id="rId451" Type="http://schemas.openxmlformats.org/officeDocument/2006/relationships/image" Target="../media/image625.png"/><Relationship Id="rId472" Type="http://schemas.openxmlformats.org/officeDocument/2006/relationships/customXml" Target="../ink/ink657.xml"/><Relationship Id="rId493" Type="http://schemas.openxmlformats.org/officeDocument/2006/relationships/image" Target="../media/image646.png"/><Relationship Id="rId507" Type="http://schemas.openxmlformats.org/officeDocument/2006/relationships/customXml" Target="../ink/ink675.xml"/><Relationship Id="rId528" Type="http://schemas.openxmlformats.org/officeDocument/2006/relationships/image" Target="../media/image663.png"/><Relationship Id="rId549" Type="http://schemas.openxmlformats.org/officeDocument/2006/relationships/customXml" Target="../ink/ink696.xml"/><Relationship Id="rId50" Type="http://schemas.openxmlformats.org/officeDocument/2006/relationships/customXml" Target="../ink/ink445.xml"/><Relationship Id="rId104" Type="http://schemas.openxmlformats.org/officeDocument/2006/relationships/customXml" Target="../ink/ink472.xml"/><Relationship Id="rId125" Type="http://schemas.openxmlformats.org/officeDocument/2006/relationships/image" Target="../media/image463.png"/><Relationship Id="rId146" Type="http://schemas.openxmlformats.org/officeDocument/2006/relationships/customXml" Target="../ink/ink493.xml"/><Relationship Id="rId167" Type="http://schemas.openxmlformats.org/officeDocument/2006/relationships/image" Target="../media/image484.png"/><Relationship Id="rId188" Type="http://schemas.openxmlformats.org/officeDocument/2006/relationships/customXml" Target="../ink/ink514.xml"/><Relationship Id="rId311" Type="http://schemas.openxmlformats.org/officeDocument/2006/relationships/customXml" Target="../ink/ink576.xml"/><Relationship Id="rId332" Type="http://schemas.openxmlformats.org/officeDocument/2006/relationships/image" Target="../media/image566.png"/><Relationship Id="rId353" Type="http://schemas.openxmlformats.org/officeDocument/2006/relationships/customXml" Target="../ink/ink597.xml"/><Relationship Id="rId374" Type="http://schemas.openxmlformats.org/officeDocument/2006/relationships/customXml" Target="../ink/ink608.xml"/><Relationship Id="rId395" Type="http://schemas.openxmlformats.org/officeDocument/2006/relationships/image" Target="../media/image597.png"/><Relationship Id="rId409" Type="http://schemas.openxmlformats.org/officeDocument/2006/relationships/image" Target="../media/image604.png"/><Relationship Id="rId560" Type="http://schemas.openxmlformats.org/officeDocument/2006/relationships/image" Target="../media/image679.png"/><Relationship Id="rId581" Type="http://schemas.openxmlformats.org/officeDocument/2006/relationships/customXml" Target="../ink/ink712.xml"/><Relationship Id="rId71" Type="http://schemas.openxmlformats.org/officeDocument/2006/relationships/image" Target="../media/image436.png"/><Relationship Id="rId92" Type="http://schemas.openxmlformats.org/officeDocument/2006/relationships/customXml" Target="../ink/ink466.xml"/><Relationship Id="rId213" Type="http://schemas.openxmlformats.org/officeDocument/2006/relationships/image" Target="../media/image507.png"/><Relationship Id="rId234" Type="http://schemas.openxmlformats.org/officeDocument/2006/relationships/customXml" Target="../ink/ink537.xml"/><Relationship Id="rId420" Type="http://schemas.openxmlformats.org/officeDocument/2006/relationships/customXml" Target="../ink/ink631.xml"/><Relationship Id="rId2" Type="http://schemas.openxmlformats.org/officeDocument/2006/relationships/customXml" Target="../ink/ink421.xml"/><Relationship Id="rId29" Type="http://schemas.openxmlformats.org/officeDocument/2006/relationships/image" Target="../media/image415.png"/><Relationship Id="rId255" Type="http://schemas.openxmlformats.org/officeDocument/2006/relationships/image" Target="../media/image528.png"/><Relationship Id="rId276" Type="http://schemas.openxmlformats.org/officeDocument/2006/relationships/customXml" Target="../ink/ink558.xml"/><Relationship Id="rId297" Type="http://schemas.openxmlformats.org/officeDocument/2006/relationships/image" Target="../media/image549.png"/><Relationship Id="rId441" Type="http://schemas.openxmlformats.org/officeDocument/2006/relationships/image" Target="../media/image620.png"/><Relationship Id="rId462" Type="http://schemas.openxmlformats.org/officeDocument/2006/relationships/customXml" Target="../ink/ink652.xml"/><Relationship Id="rId483" Type="http://schemas.openxmlformats.org/officeDocument/2006/relationships/image" Target="../media/image641.png"/><Relationship Id="rId518" Type="http://schemas.openxmlformats.org/officeDocument/2006/relationships/image" Target="../media/image658.png"/><Relationship Id="rId539" Type="http://schemas.openxmlformats.org/officeDocument/2006/relationships/customXml" Target="../ink/ink691.xml"/><Relationship Id="rId40" Type="http://schemas.openxmlformats.org/officeDocument/2006/relationships/customXml" Target="../ink/ink440.xml"/><Relationship Id="rId115" Type="http://schemas.openxmlformats.org/officeDocument/2006/relationships/image" Target="../media/image458.png"/><Relationship Id="rId136" Type="http://schemas.openxmlformats.org/officeDocument/2006/relationships/customXml" Target="../ink/ink488.xml"/><Relationship Id="rId157" Type="http://schemas.openxmlformats.org/officeDocument/2006/relationships/image" Target="../media/image479.png"/><Relationship Id="rId178" Type="http://schemas.openxmlformats.org/officeDocument/2006/relationships/customXml" Target="../ink/ink509.xml"/><Relationship Id="rId301" Type="http://schemas.openxmlformats.org/officeDocument/2006/relationships/image" Target="../media/image551.png"/><Relationship Id="rId322" Type="http://schemas.openxmlformats.org/officeDocument/2006/relationships/image" Target="../media/image561.png"/><Relationship Id="rId343" Type="http://schemas.openxmlformats.org/officeDocument/2006/relationships/customXml" Target="../ink/ink592.xml"/><Relationship Id="rId364" Type="http://schemas.openxmlformats.org/officeDocument/2006/relationships/customXml" Target="../ink/ink603.xml"/><Relationship Id="rId550" Type="http://schemas.openxmlformats.org/officeDocument/2006/relationships/image" Target="../media/image674.png"/><Relationship Id="rId61" Type="http://schemas.openxmlformats.org/officeDocument/2006/relationships/image" Target="../media/image431.png"/><Relationship Id="rId82" Type="http://schemas.openxmlformats.org/officeDocument/2006/relationships/customXml" Target="../ink/ink461.xml"/><Relationship Id="rId199" Type="http://schemas.openxmlformats.org/officeDocument/2006/relationships/image" Target="../media/image500.png"/><Relationship Id="rId203" Type="http://schemas.openxmlformats.org/officeDocument/2006/relationships/image" Target="../media/image502.png"/><Relationship Id="rId385" Type="http://schemas.openxmlformats.org/officeDocument/2006/relationships/image" Target="../media/image592.png"/><Relationship Id="rId571" Type="http://schemas.openxmlformats.org/officeDocument/2006/relationships/customXml" Target="../ink/ink707.xml"/><Relationship Id="rId592" Type="http://schemas.openxmlformats.org/officeDocument/2006/relationships/image" Target="../media/image695.png"/><Relationship Id="rId606" Type="http://schemas.openxmlformats.org/officeDocument/2006/relationships/image" Target="../media/image702.png"/><Relationship Id="rId19" Type="http://schemas.openxmlformats.org/officeDocument/2006/relationships/image" Target="../media/image410.png"/><Relationship Id="rId224" Type="http://schemas.openxmlformats.org/officeDocument/2006/relationships/customXml" Target="../ink/ink532.xml"/><Relationship Id="rId245" Type="http://schemas.openxmlformats.org/officeDocument/2006/relationships/image" Target="../media/image523.png"/><Relationship Id="rId266" Type="http://schemas.openxmlformats.org/officeDocument/2006/relationships/customXml" Target="../ink/ink553.xml"/><Relationship Id="rId287" Type="http://schemas.openxmlformats.org/officeDocument/2006/relationships/image" Target="../media/image544.png"/><Relationship Id="rId410" Type="http://schemas.openxmlformats.org/officeDocument/2006/relationships/customXml" Target="../ink/ink626.xml"/><Relationship Id="rId431" Type="http://schemas.openxmlformats.org/officeDocument/2006/relationships/image" Target="../media/image615.png"/><Relationship Id="rId452" Type="http://schemas.openxmlformats.org/officeDocument/2006/relationships/customXml" Target="../ink/ink647.xml"/><Relationship Id="rId473" Type="http://schemas.openxmlformats.org/officeDocument/2006/relationships/image" Target="../media/image636.png"/><Relationship Id="rId494" Type="http://schemas.openxmlformats.org/officeDocument/2006/relationships/customXml" Target="../ink/ink668.xml"/><Relationship Id="rId508" Type="http://schemas.openxmlformats.org/officeDocument/2006/relationships/image" Target="../media/image653.png"/><Relationship Id="rId529" Type="http://schemas.openxmlformats.org/officeDocument/2006/relationships/customXml" Target="../ink/ink686.xml"/><Relationship Id="rId30" Type="http://schemas.openxmlformats.org/officeDocument/2006/relationships/customXml" Target="../ink/ink435.xml"/><Relationship Id="rId105" Type="http://schemas.openxmlformats.org/officeDocument/2006/relationships/image" Target="../media/image453.png"/><Relationship Id="rId126" Type="http://schemas.openxmlformats.org/officeDocument/2006/relationships/customXml" Target="../ink/ink483.xml"/><Relationship Id="rId147" Type="http://schemas.openxmlformats.org/officeDocument/2006/relationships/image" Target="../media/image474.png"/><Relationship Id="rId168" Type="http://schemas.openxmlformats.org/officeDocument/2006/relationships/customXml" Target="../ink/ink504.xml"/><Relationship Id="rId312" Type="http://schemas.openxmlformats.org/officeDocument/2006/relationships/image" Target="../media/image556.png"/><Relationship Id="rId333" Type="http://schemas.openxmlformats.org/officeDocument/2006/relationships/customXml" Target="../ink/ink587.xml"/><Relationship Id="rId354" Type="http://schemas.openxmlformats.org/officeDocument/2006/relationships/customXml" Target="../ink/ink598.xml"/><Relationship Id="rId540" Type="http://schemas.openxmlformats.org/officeDocument/2006/relationships/image" Target="../media/image669.png"/><Relationship Id="rId51" Type="http://schemas.openxmlformats.org/officeDocument/2006/relationships/image" Target="../media/image426.png"/><Relationship Id="rId72" Type="http://schemas.openxmlformats.org/officeDocument/2006/relationships/customXml" Target="../ink/ink456.xml"/><Relationship Id="rId93" Type="http://schemas.openxmlformats.org/officeDocument/2006/relationships/image" Target="../media/image447.png"/><Relationship Id="rId189" Type="http://schemas.openxmlformats.org/officeDocument/2006/relationships/image" Target="../media/image495.png"/><Relationship Id="rId375" Type="http://schemas.openxmlformats.org/officeDocument/2006/relationships/image" Target="../media/image587.png"/><Relationship Id="rId396" Type="http://schemas.openxmlformats.org/officeDocument/2006/relationships/customXml" Target="../ink/ink619.xml"/><Relationship Id="rId561" Type="http://schemas.openxmlformats.org/officeDocument/2006/relationships/customXml" Target="../ink/ink702.xml"/><Relationship Id="rId582" Type="http://schemas.openxmlformats.org/officeDocument/2006/relationships/image" Target="../media/image690.png"/><Relationship Id="rId3" Type="http://schemas.openxmlformats.org/officeDocument/2006/relationships/image" Target="../media/image402.png"/><Relationship Id="rId214" Type="http://schemas.openxmlformats.org/officeDocument/2006/relationships/customXml" Target="../ink/ink527.xml"/><Relationship Id="rId235" Type="http://schemas.openxmlformats.org/officeDocument/2006/relationships/image" Target="../media/image518.png"/><Relationship Id="rId256" Type="http://schemas.openxmlformats.org/officeDocument/2006/relationships/customXml" Target="../ink/ink548.xml"/><Relationship Id="rId277" Type="http://schemas.openxmlformats.org/officeDocument/2006/relationships/image" Target="../media/image539.png"/><Relationship Id="rId298" Type="http://schemas.openxmlformats.org/officeDocument/2006/relationships/customXml" Target="../ink/ink569.xml"/><Relationship Id="rId400" Type="http://schemas.openxmlformats.org/officeDocument/2006/relationships/customXml" Target="../ink/ink621.xml"/><Relationship Id="rId421" Type="http://schemas.openxmlformats.org/officeDocument/2006/relationships/image" Target="../media/image610.png"/><Relationship Id="rId442" Type="http://schemas.openxmlformats.org/officeDocument/2006/relationships/customXml" Target="../ink/ink642.xml"/><Relationship Id="rId463" Type="http://schemas.openxmlformats.org/officeDocument/2006/relationships/image" Target="../media/image631.png"/><Relationship Id="rId484" Type="http://schemas.openxmlformats.org/officeDocument/2006/relationships/customXml" Target="../ink/ink663.xml"/><Relationship Id="rId519" Type="http://schemas.openxmlformats.org/officeDocument/2006/relationships/customXml" Target="../ink/ink681.xml"/><Relationship Id="rId116" Type="http://schemas.openxmlformats.org/officeDocument/2006/relationships/customXml" Target="../ink/ink478.xml"/><Relationship Id="rId137" Type="http://schemas.openxmlformats.org/officeDocument/2006/relationships/image" Target="../media/image469.png"/><Relationship Id="rId158" Type="http://schemas.openxmlformats.org/officeDocument/2006/relationships/customXml" Target="../ink/ink499.xml"/><Relationship Id="rId302" Type="http://schemas.openxmlformats.org/officeDocument/2006/relationships/customXml" Target="../ink/ink571.xml"/><Relationship Id="rId323" Type="http://schemas.openxmlformats.org/officeDocument/2006/relationships/customXml" Target="../ink/ink582.xml"/><Relationship Id="rId344" Type="http://schemas.openxmlformats.org/officeDocument/2006/relationships/image" Target="../media/image572.png"/><Relationship Id="rId530" Type="http://schemas.openxmlformats.org/officeDocument/2006/relationships/image" Target="../media/image664.png"/><Relationship Id="rId20" Type="http://schemas.openxmlformats.org/officeDocument/2006/relationships/customXml" Target="../ink/ink430.xml"/><Relationship Id="rId41" Type="http://schemas.openxmlformats.org/officeDocument/2006/relationships/image" Target="../media/image421.png"/><Relationship Id="rId62" Type="http://schemas.openxmlformats.org/officeDocument/2006/relationships/customXml" Target="../ink/ink451.xml"/><Relationship Id="rId83" Type="http://schemas.openxmlformats.org/officeDocument/2006/relationships/image" Target="../media/image442.png"/><Relationship Id="rId179" Type="http://schemas.openxmlformats.org/officeDocument/2006/relationships/image" Target="../media/image490.png"/><Relationship Id="rId365" Type="http://schemas.openxmlformats.org/officeDocument/2006/relationships/image" Target="../media/image582.png"/><Relationship Id="rId386" Type="http://schemas.openxmlformats.org/officeDocument/2006/relationships/customXml" Target="../ink/ink614.xml"/><Relationship Id="rId551" Type="http://schemas.openxmlformats.org/officeDocument/2006/relationships/customXml" Target="../ink/ink697.xml"/><Relationship Id="rId572" Type="http://schemas.openxmlformats.org/officeDocument/2006/relationships/image" Target="../media/image685.png"/><Relationship Id="rId593" Type="http://schemas.openxmlformats.org/officeDocument/2006/relationships/customXml" Target="../ink/ink718.xml"/><Relationship Id="rId607" Type="http://schemas.openxmlformats.org/officeDocument/2006/relationships/customXml" Target="../ink/ink725.xml"/><Relationship Id="rId190" Type="http://schemas.openxmlformats.org/officeDocument/2006/relationships/customXml" Target="../ink/ink515.xml"/><Relationship Id="rId204" Type="http://schemas.openxmlformats.org/officeDocument/2006/relationships/customXml" Target="../ink/ink522.xml"/><Relationship Id="rId225" Type="http://schemas.openxmlformats.org/officeDocument/2006/relationships/image" Target="../media/image513.png"/><Relationship Id="rId246" Type="http://schemas.openxmlformats.org/officeDocument/2006/relationships/customXml" Target="../ink/ink543.xml"/><Relationship Id="rId267" Type="http://schemas.openxmlformats.org/officeDocument/2006/relationships/image" Target="../media/image534.png"/><Relationship Id="rId288" Type="http://schemas.openxmlformats.org/officeDocument/2006/relationships/customXml" Target="../ink/ink564.xml"/><Relationship Id="rId411" Type="http://schemas.openxmlformats.org/officeDocument/2006/relationships/image" Target="../media/image605.png"/><Relationship Id="rId432" Type="http://schemas.openxmlformats.org/officeDocument/2006/relationships/customXml" Target="../ink/ink637.xml"/><Relationship Id="rId453" Type="http://schemas.openxmlformats.org/officeDocument/2006/relationships/image" Target="../media/image626.png"/><Relationship Id="rId474" Type="http://schemas.openxmlformats.org/officeDocument/2006/relationships/customXml" Target="../ink/ink658.xml"/><Relationship Id="rId509" Type="http://schemas.openxmlformats.org/officeDocument/2006/relationships/customXml" Target="../ink/ink676.xml"/><Relationship Id="rId106" Type="http://schemas.openxmlformats.org/officeDocument/2006/relationships/customXml" Target="../ink/ink473.xml"/><Relationship Id="rId127" Type="http://schemas.openxmlformats.org/officeDocument/2006/relationships/image" Target="../media/image464.png"/><Relationship Id="rId313" Type="http://schemas.openxmlformats.org/officeDocument/2006/relationships/customXml" Target="../ink/ink577.xml"/><Relationship Id="rId495" Type="http://schemas.openxmlformats.org/officeDocument/2006/relationships/image" Target="../media/image647.png"/><Relationship Id="rId10" Type="http://schemas.openxmlformats.org/officeDocument/2006/relationships/customXml" Target="../ink/ink425.xml"/><Relationship Id="rId31" Type="http://schemas.openxmlformats.org/officeDocument/2006/relationships/image" Target="../media/image416.png"/><Relationship Id="rId52" Type="http://schemas.openxmlformats.org/officeDocument/2006/relationships/customXml" Target="../ink/ink446.xml"/><Relationship Id="rId73" Type="http://schemas.openxmlformats.org/officeDocument/2006/relationships/image" Target="../media/image437.png"/><Relationship Id="rId94" Type="http://schemas.openxmlformats.org/officeDocument/2006/relationships/customXml" Target="../ink/ink467.xml"/><Relationship Id="rId148" Type="http://schemas.openxmlformats.org/officeDocument/2006/relationships/customXml" Target="../ink/ink494.xml"/><Relationship Id="rId169" Type="http://schemas.openxmlformats.org/officeDocument/2006/relationships/image" Target="../media/image485.png"/><Relationship Id="rId334" Type="http://schemas.openxmlformats.org/officeDocument/2006/relationships/image" Target="../media/image567.png"/><Relationship Id="rId355" Type="http://schemas.openxmlformats.org/officeDocument/2006/relationships/image" Target="../media/image577.png"/><Relationship Id="rId376" Type="http://schemas.openxmlformats.org/officeDocument/2006/relationships/customXml" Target="../ink/ink609.xml"/><Relationship Id="rId397" Type="http://schemas.openxmlformats.org/officeDocument/2006/relationships/image" Target="../media/image598.png"/><Relationship Id="rId520" Type="http://schemas.openxmlformats.org/officeDocument/2006/relationships/image" Target="../media/image659.png"/><Relationship Id="rId541" Type="http://schemas.openxmlformats.org/officeDocument/2006/relationships/customXml" Target="../ink/ink692.xml"/><Relationship Id="rId562" Type="http://schemas.openxmlformats.org/officeDocument/2006/relationships/image" Target="../media/image680.png"/><Relationship Id="rId583" Type="http://schemas.openxmlformats.org/officeDocument/2006/relationships/customXml" Target="../ink/ink713.xml"/><Relationship Id="rId4" Type="http://schemas.openxmlformats.org/officeDocument/2006/relationships/customXml" Target="../ink/ink422.xml"/><Relationship Id="rId180" Type="http://schemas.openxmlformats.org/officeDocument/2006/relationships/customXml" Target="../ink/ink510.xml"/><Relationship Id="rId215" Type="http://schemas.openxmlformats.org/officeDocument/2006/relationships/image" Target="../media/image508.png"/><Relationship Id="rId236" Type="http://schemas.openxmlformats.org/officeDocument/2006/relationships/customXml" Target="../ink/ink538.xml"/><Relationship Id="rId257" Type="http://schemas.openxmlformats.org/officeDocument/2006/relationships/image" Target="../media/image529.png"/><Relationship Id="rId278" Type="http://schemas.openxmlformats.org/officeDocument/2006/relationships/customXml" Target="../ink/ink559.xml"/><Relationship Id="rId401" Type="http://schemas.openxmlformats.org/officeDocument/2006/relationships/image" Target="../media/image600.png"/><Relationship Id="rId422" Type="http://schemas.openxmlformats.org/officeDocument/2006/relationships/customXml" Target="../ink/ink632.xml"/><Relationship Id="rId443" Type="http://schemas.openxmlformats.org/officeDocument/2006/relationships/image" Target="../media/image621.png"/><Relationship Id="rId464" Type="http://schemas.openxmlformats.org/officeDocument/2006/relationships/customXml" Target="../ink/ink653.xml"/><Relationship Id="rId303" Type="http://schemas.openxmlformats.org/officeDocument/2006/relationships/image" Target="../media/image552.png"/><Relationship Id="rId485" Type="http://schemas.openxmlformats.org/officeDocument/2006/relationships/image" Target="../media/image642.png"/><Relationship Id="rId42" Type="http://schemas.openxmlformats.org/officeDocument/2006/relationships/customXml" Target="../ink/ink441.xml"/><Relationship Id="rId84" Type="http://schemas.openxmlformats.org/officeDocument/2006/relationships/customXml" Target="../ink/ink462.xml"/><Relationship Id="rId138" Type="http://schemas.openxmlformats.org/officeDocument/2006/relationships/customXml" Target="../ink/ink489.xml"/><Relationship Id="rId345" Type="http://schemas.openxmlformats.org/officeDocument/2006/relationships/customXml" Target="../ink/ink593.xml"/><Relationship Id="rId387" Type="http://schemas.openxmlformats.org/officeDocument/2006/relationships/image" Target="../media/image593.png"/><Relationship Id="rId510" Type="http://schemas.openxmlformats.org/officeDocument/2006/relationships/image" Target="../media/image654.png"/><Relationship Id="rId552" Type="http://schemas.openxmlformats.org/officeDocument/2006/relationships/image" Target="../media/image675.png"/><Relationship Id="rId594" Type="http://schemas.openxmlformats.org/officeDocument/2006/relationships/image" Target="../media/image696.png"/><Relationship Id="rId608" Type="http://schemas.openxmlformats.org/officeDocument/2006/relationships/image" Target="../media/image703.png"/><Relationship Id="rId191" Type="http://schemas.openxmlformats.org/officeDocument/2006/relationships/image" Target="../media/image496.png"/><Relationship Id="rId205" Type="http://schemas.openxmlformats.org/officeDocument/2006/relationships/image" Target="../media/image503.png"/><Relationship Id="rId247" Type="http://schemas.openxmlformats.org/officeDocument/2006/relationships/image" Target="../media/image524.png"/><Relationship Id="rId412" Type="http://schemas.openxmlformats.org/officeDocument/2006/relationships/customXml" Target="../ink/ink627.xml"/><Relationship Id="rId107" Type="http://schemas.openxmlformats.org/officeDocument/2006/relationships/image" Target="../media/image454.png"/><Relationship Id="rId289" Type="http://schemas.openxmlformats.org/officeDocument/2006/relationships/image" Target="../media/image545.png"/><Relationship Id="rId454" Type="http://schemas.openxmlformats.org/officeDocument/2006/relationships/customXml" Target="../ink/ink648.xml"/><Relationship Id="rId496" Type="http://schemas.openxmlformats.org/officeDocument/2006/relationships/customXml" Target="../ink/ink669.xml"/><Relationship Id="rId11" Type="http://schemas.openxmlformats.org/officeDocument/2006/relationships/image" Target="../media/image406.png"/><Relationship Id="rId53" Type="http://schemas.openxmlformats.org/officeDocument/2006/relationships/image" Target="../media/image427.png"/><Relationship Id="rId149" Type="http://schemas.openxmlformats.org/officeDocument/2006/relationships/image" Target="../media/image475.png"/><Relationship Id="rId314" Type="http://schemas.openxmlformats.org/officeDocument/2006/relationships/image" Target="../media/image557.png"/><Relationship Id="rId356" Type="http://schemas.openxmlformats.org/officeDocument/2006/relationships/customXml" Target="../ink/ink599.xml"/><Relationship Id="rId398" Type="http://schemas.openxmlformats.org/officeDocument/2006/relationships/customXml" Target="../ink/ink620.xml"/><Relationship Id="rId521" Type="http://schemas.openxmlformats.org/officeDocument/2006/relationships/customXml" Target="../ink/ink682.xml"/><Relationship Id="rId563" Type="http://schemas.openxmlformats.org/officeDocument/2006/relationships/customXml" Target="../ink/ink703.xml"/><Relationship Id="rId95" Type="http://schemas.openxmlformats.org/officeDocument/2006/relationships/image" Target="../media/image448.png"/><Relationship Id="rId160" Type="http://schemas.openxmlformats.org/officeDocument/2006/relationships/customXml" Target="../ink/ink500.xml"/><Relationship Id="rId216" Type="http://schemas.openxmlformats.org/officeDocument/2006/relationships/customXml" Target="../ink/ink528.xml"/><Relationship Id="rId423" Type="http://schemas.openxmlformats.org/officeDocument/2006/relationships/image" Target="../media/image611.png"/><Relationship Id="rId258" Type="http://schemas.openxmlformats.org/officeDocument/2006/relationships/customXml" Target="../ink/ink549.xml"/><Relationship Id="rId465" Type="http://schemas.openxmlformats.org/officeDocument/2006/relationships/image" Target="../media/image632.png"/><Relationship Id="rId22" Type="http://schemas.openxmlformats.org/officeDocument/2006/relationships/customXml" Target="../ink/ink431.xml"/><Relationship Id="rId64" Type="http://schemas.openxmlformats.org/officeDocument/2006/relationships/customXml" Target="../ink/ink452.xml"/><Relationship Id="rId118" Type="http://schemas.openxmlformats.org/officeDocument/2006/relationships/customXml" Target="../ink/ink479.xml"/><Relationship Id="rId325" Type="http://schemas.openxmlformats.org/officeDocument/2006/relationships/customXml" Target="../ink/ink583.xml"/><Relationship Id="rId367" Type="http://schemas.openxmlformats.org/officeDocument/2006/relationships/image" Target="../media/image583.png"/><Relationship Id="rId532" Type="http://schemas.openxmlformats.org/officeDocument/2006/relationships/image" Target="../media/image665.png"/><Relationship Id="rId574" Type="http://schemas.openxmlformats.org/officeDocument/2006/relationships/image" Target="../media/image686.png"/><Relationship Id="rId171" Type="http://schemas.openxmlformats.org/officeDocument/2006/relationships/image" Target="../media/image486.png"/><Relationship Id="rId227" Type="http://schemas.openxmlformats.org/officeDocument/2006/relationships/image" Target="../media/image514.png"/><Relationship Id="rId269" Type="http://schemas.openxmlformats.org/officeDocument/2006/relationships/image" Target="../media/image535.png"/><Relationship Id="rId434" Type="http://schemas.openxmlformats.org/officeDocument/2006/relationships/customXml" Target="../ink/ink638.xml"/><Relationship Id="rId476" Type="http://schemas.openxmlformats.org/officeDocument/2006/relationships/customXml" Target="../ink/ink659.xml"/><Relationship Id="rId33" Type="http://schemas.openxmlformats.org/officeDocument/2006/relationships/image" Target="../media/image417.png"/><Relationship Id="rId129" Type="http://schemas.openxmlformats.org/officeDocument/2006/relationships/image" Target="../media/image465.png"/><Relationship Id="rId280" Type="http://schemas.openxmlformats.org/officeDocument/2006/relationships/customXml" Target="../ink/ink560.xml"/><Relationship Id="rId336" Type="http://schemas.openxmlformats.org/officeDocument/2006/relationships/image" Target="../media/image568.png"/><Relationship Id="rId501" Type="http://schemas.openxmlformats.org/officeDocument/2006/relationships/image" Target="../media/image650.png"/><Relationship Id="rId543" Type="http://schemas.openxmlformats.org/officeDocument/2006/relationships/customXml" Target="../ink/ink693.xml"/><Relationship Id="rId75" Type="http://schemas.openxmlformats.org/officeDocument/2006/relationships/image" Target="../media/image438.png"/><Relationship Id="rId140" Type="http://schemas.openxmlformats.org/officeDocument/2006/relationships/customXml" Target="../ink/ink490.xml"/><Relationship Id="rId182" Type="http://schemas.openxmlformats.org/officeDocument/2006/relationships/customXml" Target="../ink/ink511.xml"/><Relationship Id="rId378" Type="http://schemas.openxmlformats.org/officeDocument/2006/relationships/customXml" Target="../ink/ink610.xml"/><Relationship Id="rId403" Type="http://schemas.openxmlformats.org/officeDocument/2006/relationships/image" Target="../media/image601.png"/><Relationship Id="rId585" Type="http://schemas.openxmlformats.org/officeDocument/2006/relationships/customXml" Target="../ink/ink714.xml"/><Relationship Id="rId6" Type="http://schemas.openxmlformats.org/officeDocument/2006/relationships/customXml" Target="../ink/ink423.xml"/><Relationship Id="rId238" Type="http://schemas.openxmlformats.org/officeDocument/2006/relationships/customXml" Target="../ink/ink539.xml"/><Relationship Id="rId445" Type="http://schemas.openxmlformats.org/officeDocument/2006/relationships/image" Target="../media/image622.png"/><Relationship Id="rId487" Type="http://schemas.openxmlformats.org/officeDocument/2006/relationships/image" Target="../media/image643.png"/><Relationship Id="rId610" Type="http://schemas.openxmlformats.org/officeDocument/2006/relationships/image" Target="../media/image704.png"/><Relationship Id="rId291" Type="http://schemas.openxmlformats.org/officeDocument/2006/relationships/image" Target="../media/image546.png"/><Relationship Id="rId305" Type="http://schemas.openxmlformats.org/officeDocument/2006/relationships/customXml" Target="../ink/ink573.xml"/><Relationship Id="rId347" Type="http://schemas.openxmlformats.org/officeDocument/2006/relationships/customXml" Target="../ink/ink594.xml"/><Relationship Id="rId512" Type="http://schemas.openxmlformats.org/officeDocument/2006/relationships/image" Target="../media/image655.png"/><Relationship Id="rId44" Type="http://schemas.openxmlformats.org/officeDocument/2006/relationships/customXml" Target="../ink/ink442.xml"/><Relationship Id="rId86" Type="http://schemas.openxmlformats.org/officeDocument/2006/relationships/customXml" Target="../ink/ink463.xml"/><Relationship Id="rId151" Type="http://schemas.openxmlformats.org/officeDocument/2006/relationships/image" Target="../media/image476.png"/><Relationship Id="rId389" Type="http://schemas.openxmlformats.org/officeDocument/2006/relationships/image" Target="../media/image594.png"/><Relationship Id="rId554" Type="http://schemas.openxmlformats.org/officeDocument/2006/relationships/image" Target="../media/image676.png"/><Relationship Id="rId596" Type="http://schemas.openxmlformats.org/officeDocument/2006/relationships/image" Target="../media/image697.png"/><Relationship Id="rId193" Type="http://schemas.openxmlformats.org/officeDocument/2006/relationships/image" Target="../media/image497.png"/><Relationship Id="rId207" Type="http://schemas.openxmlformats.org/officeDocument/2006/relationships/image" Target="../media/image504.png"/><Relationship Id="rId249" Type="http://schemas.openxmlformats.org/officeDocument/2006/relationships/image" Target="../media/image525.png"/><Relationship Id="rId414" Type="http://schemas.openxmlformats.org/officeDocument/2006/relationships/customXml" Target="../ink/ink628.xml"/><Relationship Id="rId456" Type="http://schemas.openxmlformats.org/officeDocument/2006/relationships/customXml" Target="../ink/ink649.xml"/><Relationship Id="rId498" Type="http://schemas.openxmlformats.org/officeDocument/2006/relationships/customXml" Target="../ink/ink670.xml"/><Relationship Id="rId13" Type="http://schemas.openxmlformats.org/officeDocument/2006/relationships/image" Target="../media/image407.png"/><Relationship Id="rId109" Type="http://schemas.openxmlformats.org/officeDocument/2006/relationships/image" Target="../media/image455.png"/><Relationship Id="rId260" Type="http://schemas.openxmlformats.org/officeDocument/2006/relationships/customXml" Target="../ink/ink550.xml"/><Relationship Id="rId316" Type="http://schemas.openxmlformats.org/officeDocument/2006/relationships/image" Target="../media/image558.png"/><Relationship Id="rId523" Type="http://schemas.openxmlformats.org/officeDocument/2006/relationships/customXml" Target="../ink/ink683.xml"/><Relationship Id="rId55" Type="http://schemas.openxmlformats.org/officeDocument/2006/relationships/image" Target="../media/image428.png"/><Relationship Id="rId97" Type="http://schemas.openxmlformats.org/officeDocument/2006/relationships/image" Target="../media/image449.png"/><Relationship Id="rId120" Type="http://schemas.openxmlformats.org/officeDocument/2006/relationships/customXml" Target="../ink/ink480.xml"/><Relationship Id="rId358" Type="http://schemas.openxmlformats.org/officeDocument/2006/relationships/customXml" Target="../ink/ink600.xml"/><Relationship Id="rId565" Type="http://schemas.openxmlformats.org/officeDocument/2006/relationships/customXml" Target="../ink/ink704.xml"/><Relationship Id="rId162" Type="http://schemas.openxmlformats.org/officeDocument/2006/relationships/customXml" Target="../ink/ink501.xml"/><Relationship Id="rId218" Type="http://schemas.openxmlformats.org/officeDocument/2006/relationships/customXml" Target="../ink/ink529.xml"/><Relationship Id="rId425" Type="http://schemas.openxmlformats.org/officeDocument/2006/relationships/image" Target="../media/image612.png"/><Relationship Id="rId467" Type="http://schemas.openxmlformats.org/officeDocument/2006/relationships/image" Target="../media/image633.png"/><Relationship Id="rId271" Type="http://schemas.openxmlformats.org/officeDocument/2006/relationships/image" Target="../media/image536.png"/><Relationship Id="rId24" Type="http://schemas.openxmlformats.org/officeDocument/2006/relationships/customXml" Target="../ink/ink432.xml"/><Relationship Id="rId66" Type="http://schemas.openxmlformats.org/officeDocument/2006/relationships/customXml" Target="../ink/ink453.xml"/><Relationship Id="rId131" Type="http://schemas.openxmlformats.org/officeDocument/2006/relationships/image" Target="../media/image466.png"/><Relationship Id="rId327" Type="http://schemas.openxmlformats.org/officeDocument/2006/relationships/customXml" Target="../ink/ink584.xml"/><Relationship Id="rId369" Type="http://schemas.openxmlformats.org/officeDocument/2006/relationships/image" Target="../media/image584.png"/><Relationship Id="rId534" Type="http://schemas.openxmlformats.org/officeDocument/2006/relationships/image" Target="../media/image666.png"/><Relationship Id="rId576" Type="http://schemas.openxmlformats.org/officeDocument/2006/relationships/image" Target="../media/image687.png"/><Relationship Id="rId173" Type="http://schemas.openxmlformats.org/officeDocument/2006/relationships/image" Target="../media/image487.png"/><Relationship Id="rId229" Type="http://schemas.openxmlformats.org/officeDocument/2006/relationships/image" Target="../media/image515.png"/><Relationship Id="rId380" Type="http://schemas.openxmlformats.org/officeDocument/2006/relationships/customXml" Target="../ink/ink611.xml"/><Relationship Id="rId436" Type="http://schemas.openxmlformats.org/officeDocument/2006/relationships/customXml" Target="../ink/ink639.xml"/><Relationship Id="rId601" Type="http://schemas.openxmlformats.org/officeDocument/2006/relationships/customXml" Target="../ink/ink722.xml"/><Relationship Id="rId240" Type="http://schemas.openxmlformats.org/officeDocument/2006/relationships/customXml" Target="../ink/ink540.xml"/><Relationship Id="rId478" Type="http://schemas.openxmlformats.org/officeDocument/2006/relationships/customXml" Target="../ink/ink660.xml"/><Relationship Id="rId35" Type="http://schemas.openxmlformats.org/officeDocument/2006/relationships/image" Target="../media/image418.png"/><Relationship Id="rId77" Type="http://schemas.openxmlformats.org/officeDocument/2006/relationships/image" Target="../media/image439.png"/><Relationship Id="rId100" Type="http://schemas.openxmlformats.org/officeDocument/2006/relationships/customXml" Target="../ink/ink470.xml"/><Relationship Id="rId282" Type="http://schemas.openxmlformats.org/officeDocument/2006/relationships/customXml" Target="../ink/ink561.xml"/><Relationship Id="rId338" Type="http://schemas.openxmlformats.org/officeDocument/2006/relationships/image" Target="../media/image569.png"/><Relationship Id="rId503" Type="http://schemas.openxmlformats.org/officeDocument/2006/relationships/image" Target="../media/image651.png"/><Relationship Id="rId545" Type="http://schemas.openxmlformats.org/officeDocument/2006/relationships/customXml" Target="../ink/ink694.xml"/><Relationship Id="rId587" Type="http://schemas.openxmlformats.org/officeDocument/2006/relationships/customXml" Target="../ink/ink715.xml"/><Relationship Id="rId8" Type="http://schemas.openxmlformats.org/officeDocument/2006/relationships/customXml" Target="../ink/ink424.xml"/><Relationship Id="rId142" Type="http://schemas.openxmlformats.org/officeDocument/2006/relationships/customXml" Target="../ink/ink491.xml"/><Relationship Id="rId184" Type="http://schemas.openxmlformats.org/officeDocument/2006/relationships/customXml" Target="../ink/ink512.xml"/><Relationship Id="rId391" Type="http://schemas.openxmlformats.org/officeDocument/2006/relationships/image" Target="../media/image595.png"/><Relationship Id="rId405" Type="http://schemas.openxmlformats.org/officeDocument/2006/relationships/image" Target="../media/image602.png"/><Relationship Id="rId447" Type="http://schemas.openxmlformats.org/officeDocument/2006/relationships/image" Target="../media/image623.png"/><Relationship Id="rId612" Type="http://schemas.openxmlformats.org/officeDocument/2006/relationships/image" Target="../media/image705.png"/><Relationship Id="rId251" Type="http://schemas.openxmlformats.org/officeDocument/2006/relationships/image" Target="../media/image526.png"/><Relationship Id="rId489" Type="http://schemas.openxmlformats.org/officeDocument/2006/relationships/image" Target="../media/image644.png"/><Relationship Id="rId46" Type="http://schemas.openxmlformats.org/officeDocument/2006/relationships/customXml" Target="../ink/ink443.xml"/><Relationship Id="rId293" Type="http://schemas.openxmlformats.org/officeDocument/2006/relationships/image" Target="../media/image547.png"/><Relationship Id="rId307" Type="http://schemas.openxmlformats.org/officeDocument/2006/relationships/customXml" Target="../ink/ink574.xml"/><Relationship Id="rId349" Type="http://schemas.openxmlformats.org/officeDocument/2006/relationships/customXml" Target="../ink/ink595.xml"/><Relationship Id="rId514" Type="http://schemas.openxmlformats.org/officeDocument/2006/relationships/image" Target="../media/image656.png"/><Relationship Id="rId556" Type="http://schemas.openxmlformats.org/officeDocument/2006/relationships/image" Target="../media/image677.png"/><Relationship Id="rId88" Type="http://schemas.openxmlformats.org/officeDocument/2006/relationships/customXml" Target="../ink/ink464.xml"/><Relationship Id="rId111" Type="http://schemas.openxmlformats.org/officeDocument/2006/relationships/image" Target="../media/image456.png"/><Relationship Id="rId153" Type="http://schemas.openxmlformats.org/officeDocument/2006/relationships/image" Target="../media/image477.png"/><Relationship Id="rId195" Type="http://schemas.openxmlformats.org/officeDocument/2006/relationships/image" Target="../media/image498.png"/><Relationship Id="rId209" Type="http://schemas.openxmlformats.org/officeDocument/2006/relationships/image" Target="../media/image505.png"/><Relationship Id="rId360" Type="http://schemas.openxmlformats.org/officeDocument/2006/relationships/customXml" Target="../ink/ink601.xml"/><Relationship Id="rId416" Type="http://schemas.openxmlformats.org/officeDocument/2006/relationships/customXml" Target="../ink/ink629.xml"/><Relationship Id="rId598" Type="http://schemas.openxmlformats.org/officeDocument/2006/relationships/image" Target="../media/image698.png"/><Relationship Id="rId220" Type="http://schemas.openxmlformats.org/officeDocument/2006/relationships/customXml" Target="../ink/ink530.xml"/><Relationship Id="rId458" Type="http://schemas.openxmlformats.org/officeDocument/2006/relationships/customXml" Target="../ink/ink650.xml"/><Relationship Id="rId15" Type="http://schemas.openxmlformats.org/officeDocument/2006/relationships/image" Target="../media/image408.png"/><Relationship Id="rId57" Type="http://schemas.openxmlformats.org/officeDocument/2006/relationships/image" Target="../media/image429.png"/><Relationship Id="rId262" Type="http://schemas.openxmlformats.org/officeDocument/2006/relationships/customXml" Target="../ink/ink551.xml"/><Relationship Id="rId318" Type="http://schemas.openxmlformats.org/officeDocument/2006/relationships/image" Target="../media/image559.png"/><Relationship Id="rId525" Type="http://schemas.openxmlformats.org/officeDocument/2006/relationships/customXml" Target="../ink/ink684.xml"/><Relationship Id="rId567" Type="http://schemas.openxmlformats.org/officeDocument/2006/relationships/customXml" Target="../ink/ink705.xml"/><Relationship Id="rId99" Type="http://schemas.openxmlformats.org/officeDocument/2006/relationships/image" Target="../media/image450.png"/><Relationship Id="rId122" Type="http://schemas.openxmlformats.org/officeDocument/2006/relationships/customXml" Target="../ink/ink481.xml"/><Relationship Id="rId164" Type="http://schemas.openxmlformats.org/officeDocument/2006/relationships/customXml" Target="../ink/ink502.xml"/><Relationship Id="rId371" Type="http://schemas.openxmlformats.org/officeDocument/2006/relationships/image" Target="../media/image585.png"/><Relationship Id="rId427" Type="http://schemas.openxmlformats.org/officeDocument/2006/relationships/image" Target="../media/image613.png"/><Relationship Id="rId469" Type="http://schemas.openxmlformats.org/officeDocument/2006/relationships/image" Target="../media/image634.png"/><Relationship Id="rId26" Type="http://schemas.openxmlformats.org/officeDocument/2006/relationships/customXml" Target="../ink/ink433.xml"/><Relationship Id="rId231" Type="http://schemas.openxmlformats.org/officeDocument/2006/relationships/image" Target="../media/image516.png"/><Relationship Id="rId273" Type="http://schemas.openxmlformats.org/officeDocument/2006/relationships/image" Target="../media/image537.png"/><Relationship Id="rId329" Type="http://schemas.openxmlformats.org/officeDocument/2006/relationships/customXml" Target="../ink/ink585.xml"/><Relationship Id="rId480" Type="http://schemas.openxmlformats.org/officeDocument/2006/relationships/customXml" Target="../ink/ink661.xml"/><Relationship Id="rId536" Type="http://schemas.openxmlformats.org/officeDocument/2006/relationships/image" Target="../media/image667.png"/><Relationship Id="rId68" Type="http://schemas.openxmlformats.org/officeDocument/2006/relationships/customXml" Target="../ink/ink454.xml"/><Relationship Id="rId133" Type="http://schemas.openxmlformats.org/officeDocument/2006/relationships/image" Target="../media/image467.png"/><Relationship Id="rId175" Type="http://schemas.openxmlformats.org/officeDocument/2006/relationships/image" Target="../media/image488.png"/><Relationship Id="rId340" Type="http://schemas.openxmlformats.org/officeDocument/2006/relationships/image" Target="../media/image570.png"/><Relationship Id="rId578" Type="http://schemas.openxmlformats.org/officeDocument/2006/relationships/image" Target="../media/image688.png"/><Relationship Id="rId200" Type="http://schemas.openxmlformats.org/officeDocument/2006/relationships/customXml" Target="../ink/ink520.xml"/><Relationship Id="rId382" Type="http://schemas.openxmlformats.org/officeDocument/2006/relationships/customXml" Target="../ink/ink612.xml"/><Relationship Id="rId438" Type="http://schemas.openxmlformats.org/officeDocument/2006/relationships/customXml" Target="../ink/ink640.xml"/><Relationship Id="rId603" Type="http://schemas.openxmlformats.org/officeDocument/2006/relationships/customXml" Target="../ink/ink723.xml"/><Relationship Id="rId242" Type="http://schemas.openxmlformats.org/officeDocument/2006/relationships/customXml" Target="../ink/ink541.xml"/><Relationship Id="rId284" Type="http://schemas.openxmlformats.org/officeDocument/2006/relationships/customXml" Target="../ink/ink562.xml"/><Relationship Id="rId491" Type="http://schemas.openxmlformats.org/officeDocument/2006/relationships/image" Target="../media/image645.png"/><Relationship Id="rId505" Type="http://schemas.openxmlformats.org/officeDocument/2006/relationships/customXml" Target="../ink/ink674.xml"/><Relationship Id="rId37" Type="http://schemas.openxmlformats.org/officeDocument/2006/relationships/image" Target="../media/image419.png"/><Relationship Id="rId79" Type="http://schemas.openxmlformats.org/officeDocument/2006/relationships/image" Target="../media/image440.png"/><Relationship Id="rId102" Type="http://schemas.openxmlformats.org/officeDocument/2006/relationships/customXml" Target="../ink/ink471.xml"/><Relationship Id="rId144" Type="http://schemas.openxmlformats.org/officeDocument/2006/relationships/customXml" Target="../ink/ink492.xml"/><Relationship Id="rId547" Type="http://schemas.openxmlformats.org/officeDocument/2006/relationships/customXml" Target="../ink/ink695.xml"/><Relationship Id="rId589" Type="http://schemas.openxmlformats.org/officeDocument/2006/relationships/customXml" Target="../ink/ink716.xml"/><Relationship Id="rId90" Type="http://schemas.openxmlformats.org/officeDocument/2006/relationships/customXml" Target="../ink/ink465.xml"/><Relationship Id="rId186" Type="http://schemas.openxmlformats.org/officeDocument/2006/relationships/customXml" Target="../ink/ink513.xml"/><Relationship Id="rId351" Type="http://schemas.openxmlformats.org/officeDocument/2006/relationships/customXml" Target="../ink/ink596.xml"/><Relationship Id="rId393" Type="http://schemas.openxmlformats.org/officeDocument/2006/relationships/image" Target="../media/image596.png"/><Relationship Id="rId407" Type="http://schemas.openxmlformats.org/officeDocument/2006/relationships/image" Target="../media/image603.png"/><Relationship Id="rId449" Type="http://schemas.openxmlformats.org/officeDocument/2006/relationships/image" Target="../media/image624.png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763.png"/><Relationship Id="rId299" Type="http://schemas.openxmlformats.org/officeDocument/2006/relationships/image" Target="../media/image854.png"/><Relationship Id="rId21" Type="http://schemas.openxmlformats.org/officeDocument/2006/relationships/image" Target="../media/image715.png"/><Relationship Id="rId63" Type="http://schemas.openxmlformats.org/officeDocument/2006/relationships/image" Target="../media/image736.png"/><Relationship Id="rId159" Type="http://schemas.openxmlformats.org/officeDocument/2006/relationships/image" Target="../media/image784.png"/><Relationship Id="rId324" Type="http://schemas.openxmlformats.org/officeDocument/2006/relationships/customXml" Target="../ink/ink889.xml"/><Relationship Id="rId366" Type="http://schemas.openxmlformats.org/officeDocument/2006/relationships/customXml" Target="../ink/ink910.xml"/><Relationship Id="rId170" Type="http://schemas.openxmlformats.org/officeDocument/2006/relationships/customXml" Target="../ink/ink812.xml"/><Relationship Id="rId226" Type="http://schemas.openxmlformats.org/officeDocument/2006/relationships/customXml" Target="../ink/ink840.xml"/><Relationship Id="rId107" Type="http://schemas.openxmlformats.org/officeDocument/2006/relationships/image" Target="../media/image758.png"/><Relationship Id="rId268" Type="http://schemas.openxmlformats.org/officeDocument/2006/relationships/customXml" Target="../ink/ink861.xml"/><Relationship Id="rId289" Type="http://schemas.openxmlformats.org/officeDocument/2006/relationships/image" Target="../media/image849.png"/><Relationship Id="rId11" Type="http://schemas.openxmlformats.org/officeDocument/2006/relationships/image" Target="../media/image710.png"/><Relationship Id="rId32" Type="http://schemas.openxmlformats.org/officeDocument/2006/relationships/customXml" Target="../ink/ink743.xml"/><Relationship Id="rId53" Type="http://schemas.openxmlformats.org/officeDocument/2006/relationships/image" Target="../media/image731.png"/><Relationship Id="rId74" Type="http://schemas.openxmlformats.org/officeDocument/2006/relationships/customXml" Target="../ink/ink764.xml"/><Relationship Id="rId128" Type="http://schemas.openxmlformats.org/officeDocument/2006/relationships/customXml" Target="../ink/ink791.xml"/><Relationship Id="rId149" Type="http://schemas.openxmlformats.org/officeDocument/2006/relationships/image" Target="../media/image779.png"/><Relationship Id="rId314" Type="http://schemas.openxmlformats.org/officeDocument/2006/relationships/customXml" Target="../ink/ink884.xml"/><Relationship Id="rId335" Type="http://schemas.openxmlformats.org/officeDocument/2006/relationships/image" Target="../media/image872.png"/><Relationship Id="rId356" Type="http://schemas.openxmlformats.org/officeDocument/2006/relationships/customXml" Target="../ink/ink905.xml"/><Relationship Id="rId377" Type="http://schemas.openxmlformats.org/officeDocument/2006/relationships/image" Target="../media/image893.png"/><Relationship Id="rId398" Type="http://schemas.openxmlformats.org/officeDocument/2006/relationships/customXml" Target="../ink/ink926.xml"/><Relationship Id="rId5" Type="http://schemas.openxmlformats.org/officeDocument/2006/relationships/image" Target="../media/image707.png"/><Relationship Id="rId95" Type="http://schemas.openxmlformats.org/officeDocument/2006/relationships/image" Target="../media/image752.png"/><Relationship Id="rId160" Type="http://schemas.openxmlformats.org/officeDocument/2006/relationships/customXml" Target="../ink/ink807.xml"/><Relationship Id="rId181" Type="http://schemas.openxmlformats.org/officeDocument/2006/relationships/image" Target="../media/image795.png"/><Relationship Id="rId216" Type="http://schemas.openxmlformats.org/officeDocument/2006/relationships/customXml" Target="../ink/ink835.xml"/><Relationship Id="rId237" Type="http://schemas.openxmlformats.org/officeDocument/2006/relationships/image" Target="../media/image823.png"/><Relationship Id="rId258" Type="http://schemas.openxmlformats.org/officeDocument/2006/relationships/customXml" Target="../ink/ink856.xml"/><Relationship Id="rId279" Type="http://schemas.openxmlformats.org/officeDocument/2006/relationships/image" Target="../media/image844.png"/><Relationship Id="rId22" Type="http://schemas.openxmlformats.org/officeDocument/2006/relationships/customXml" Target="../ink/ink738.xml"/><Relationship Id="rId43" Type="http://schemas.openxmlformats.org/officeDocument/2006/relationships/image" Target="../media/image726.png"/><Relationship Id="rId64" Type="http://schemas.openxmlformats.org/officeDocument/2006/relationships/customXml" Target="../ink/ink759.xml"/><Relationship Id="rId118" Type="http://schemas.openxmlformats.org/officeDocument/2006/relationships/customXml" Target="../ink/ink786.xml"/><Relationship Id="rId139" Type="http://schemas.openxmlformats.org/officeDocument/2006/relationships/image" Target="../media/image774.png"/><Relationship Id="rId290" Type="http://schemas.openxmlformats.org/officeDocument/2006/relationships/customXml" Target="../ink/ink872.xml"/><Relationship Id="rId304" Type="http://schemas.openxmlformats.org/officeDocument/2006/relationships/customXml" Target="../ink/ink879.xml"/><Relationship Id="rId325" Type="http://schemas.openxmlformats.org/officeDocument/2006/relationships/image" Target="../media/image867.png"/><Relationship Id="rId346" Type="http://schemas.openxmlformats.org/officeDocument/2006/relationships/customXml" Target="../ink/ink900.xml"/><Relationship Id="rId367" Type="http://schemas.openxmlformats.org/officeDocument/2006/relationships/image" Target="../media/image888.png"/><Relationship Id="rId388" Type="http://schemas.openxmlformats.org/officeDocument/2006/relationships/customXml" Target="../ink/ink921.xml"/><Relationship Id="rId85" Type="http://schemas.openxmlformats.org/officeDocument/2006/relationships/image" Target="../media/image747.png"/><Relationship Id="rId150" Type="http://schemas.openxmlformats.org/officeDocument/2006/relationships/customXml" Target="../ink/ink802.xml"/><Relationship Id="rId171" Type="http://schemas.openxmlformats.org/officeDocument/2006/relationships/image" Target="../media/image790.png"/><Relationship Id="rId192" Type="http://schemas.openxmlformats.org/officeDocument/2006/relationships/customXml" Target="../ink/ink823.xml"/><Relationship Id="rId206" Type="http://schemas.openxmlformats.org/officeDocument/2006/relationships/customXml" Target="../ink/ink830.xml"/><Relationship Id="rId227" Type="http://schemas.openxmlformats.org/officeDocument/2006/relationships/image" Target="../media/image818.png"/><Relationship Id="rId248" Type="http://schemas.openxmlformats.org/officeDocument/2006/relationships/customXml" Target="../ink/ink851.xml"/><Relationship Id="rId269" Type="http://schemas.openxmlformats.org/officeDocument/2006/relationships/image" Target="../media/image839.png"/><Relationship Id="rId12" Type="http://schemas.openxmlformats.org/officeDocument/2006/relationships/customXml" Target="../ink/ink733.xml"/><Relationship Id="rId33" Type="http://schemas.openxmlformats.org/officeDocument/2006/relationships/image" Target="../media/image721.png"/><Relationship Id="rId108" Type="http://schemas.openxmlformats.org/officeDocument/2006/relationships/customXml" Target="../ink/ink781.xml"/><Relationship Id="rId129" Type="http://schemas.openxmlformats.org/officeDocument/2006/relationships/image" Target="../media/image769.png"/><Relationship Id="rId280" Type="http://schemas.openxmlformats.org/officeDocument/2006/relationships/customXml" Target="../ink/ink867.xml"/><Relationship Id="rId315" Type="http://schemas.openxmlformats.org/officeDocument/2006/relationships/image" Target="../media/image862.png"/><Relationship Id="rId336" Type="http://schemas.openxmlformats.org/officeDocument/2006/relationships/customXml" Target="../ink/ink895.xml"/><Relationship Id="rId357" Type="http://schemas.openxmlformats.org/officeDocument/2006/relationships/image" Target="../media/image883.png"/><Relationship Id="rId54" Type="http://schemas.openxmlformats.org/officeDocument/2006/relationships/customXml" Target="../ink/ink754.xml"/><Relationship Id="rId75" Type="http://schemas.openxmlformats.org/officeDocument/2006/relationships/image" Target="../media/image742.png"/><Relationship Id="rId96" Type="http://schemas.openxmlformats.org/officeDocument/2006/relationships/customXml" Target="../ink/ink775.xml"/><Relationship Id="rId140" Type="http://schemas.openxmlformats.org/officeDocument/2006/relationships/customXml" Target="../ink/ink797.xml"/><Relationship Id="rId161" Type="http://schemas.openxmlformats.org/officeDocument/2006/relationships/image" Target="../media/image785.png"/><Relationship Id="rId182" Type="http://schemas.openxmlformats.org/officeDocument/2006/relationships/customXml" Target="../ink/ink818.xml"/><Relationship Id="rId217" Type="http://schemas.openxmlformats.org/officeDocument/2006/relationships/image" Target="../media/image813.png"/><Relationship Id="rId378" Type="http://schemas.openxmlformats.org/officeDocument/2006/relationships/customXml" Target="../ink/ink916.xml"/><Relationship Id="rId399" Type="http://schemas.openxmlformats.org/officeDocument/2006/relationships/image" Target="../media/image904.png"/><Relationship Id="rId6" Type="http://schemas.openxmlformats.org/officeDocument/2006/relationships/customXml" Target="../ink/ink730.xml"/><Relationship Id="rId238" Type="http://schemas.openxmlformats.org/officeDocument/2006/relationships/customXml" Target="../ink/ink846.xml"/><Relationship Id="rId259" Type="http://schemas.openxmlformats.org/officeDocument/2006/relationships/image" Target="../media/image834.png"/><Relationship Id="rId23" Type="http://schemas.openxmlformats.org/officeDocument/2006/relationships/image" Target="../media/image716.png"/><Relationship Id="rId119" Type="http://schemas.openxmlformats.org/officeDocument/2006/relationships/image" Target="../media/image764.png"/><Relationship Id="rId270" Type="http://schemas.openxmlformats.org/officeDocument/2006/relationships/customXml" Target="../ink/ink862.xml"/><Relationship Id="rId291" Type="http://schemas.openxmlformats.org/officeDocument/2006/relationships/image" Target="../media/image850.png"/><Relationship Id="rId305" Type="http://schemas.openxmlformats.org/officeDocument/2006/relationships/image" Target="../media/image857.png"/><Relationship Id="rId326" Type="http://schemas.openxmlformats.org/officeDocument/2006/relationships/customXml" Target="../ink/ink890.xml"/><Relationship Id="rId347" Type="http://schemas.openxmlformats.org/officeDocument/2006/relationships/image" Target="../media/image878.png"/><Relationship Id="rId44" Type="http://schemas.openxmlformats.org/officeDocument/2006/relationships/customXml" Target="../ink/ink749.xml"/><Relationship Id="rId65" Type="http://schemas.openxmlformats.org/officeDocument/2006/relationships/image" Target="../media/image737.png"/><Relationship Id="rId86" Type="http://schemas.openxmlformats.org/officeDocument/2006/relationships/customXml" Target="../ink/ink770.xml"/><Relationship Id="rId130" Type="http://schemas.openxmlformats.org/officeDocument/2006/relationships/customXml" Target="../ink/ink792.xml"/><Relationship Id="rId151" Type="http://schemas.openxmlformats.org/officeDocument/2006/relationships/image" Target="../media/image780.png"/><Relationship Id="rId368" Type="http://schemas.openxmlformats.org/officeDocument/2006/relationships/customXml" Target="../ink/ink911.xml"/><Relationship Id="rId389" Type="http://schemas.openxmlformats.org/officeDocument/2006/relationships/image" Target="../media/image899.png"/><Relationship Id="rId172" Type="http://schemas.openxmlformats.org/officeDocument/2006/relationships/customXml" Target="../ink/ink813.xml"/><Relationship Id="rId193" Type="http://schemas.openxmlformats.org/officeDocument/2006/relationships/image" Target="../media/image801.png"/><Relationship Id="rId207" Type="http://schemas.openxmlformats.org/officeDocument/2006/relationships/image" Target="../media/image808.png"/><Relationship Id="rId228" Type="http://schemas.openxmlformats.org/officeDocument/2006/relationships/customXml" Target="../ink/ink841.xml"/><Relationship Id="rId249" Type="http://schemas.openxmlformats.org/officeDocument/2006/relationships/image" Target="../media/image829.png"/><Relationship Id="rId13" Type="http://schemas.openxmlformats.org/officeDocument/2006/relationships/image" Target="../media/image711.png"/><Relationship Id="rId109" Type="http://schemas.openxmlformats.org/officeDocument/2006/relationships/image" Target="../media/image759.png"/><Relationship Id="rId260" Type="http://schemas.openxmlformats.org/officeDocument/2006/relationships/customXml" Target="../ink/ink857.xml"/><Relationship Id="rId281" Type="http://schemas.openxmlformats.org/officeDocument/2006/relationships/image" Target="../media/image845.png"/><Relationship Id="rId316" Type="http://schemas.openxmlformats.org/officeDocument/2006/relationships/customXml" Target="../ink/ink885.xml"/><Relationship Id="rId337" Type="http://schemas.openxmlformats.org/officeDocument/2006/relationships/image" Target="../media/image873.png"/><Relationship Id="rId34" Type="http://schemas.openxmlformats.org/officeDocument/2006/relationships/customXml" Target="../ink/ink744.xml"/><Relationship Id="rId55" Type="http://schemas.openxmlformats.org/officeDocument/2006/relationships/image" Target="../media/image732.png"/><Relationship Id="rId76" Type="http://schemas.openxmlformats.org/officeDocument/2006/relationships/customXml" Target="../ink/ink765.xml"/><Relationship Id="rId97" Type="http://schemas.openxmlformats.org/officeDocument/2006/relationships/image" Target="../media/image753.png"/><Relationship Id="rId120" Type="http://schemas.openxmlformats.org/officeDocument/2006/relationships/customXml" Target="../ink/ink787.xml"/><Relationship Id="rId141" Type="http://schemas.openxmlformats.org/officeDocument/2006/relationships/image" Target="../media/image775.png"/><Relationship Id="rId358" Type="http://schemas.openxmlformats.org/officeDocument/2006/relationships/customXml" Target="../ink/ink906.xml"/><Relationship Id="rId379" Type="http://schemas.openxmlformats.org/officeDocument/2006/relationships/image" Target="../media/image894.png"/><Relationship Id="rId7" Type="http://schemas.openxmlformats.org/officeDocument/2006/relationships/image" Target="../media/image708.png"/><Relationship Id="rId162" Type="http://schemas.openxmlformats.org/officeDocument/2006/relationships/customXml" Target="../ink/ink808.xml"/><Relationship Id="rId183" Type="http://schemas.openxmlformats.org/officeDocument/2006/relationships/image" Target="../media/image796.png"/><Relationship Id="rId218" Type="http://schemas.openxmlformats.org/officeDocument/2006/relationships/customXml" Target="../ink/ink836.xml"/><Relationship Id="rId239" Type="http://schemas.openxmlformats.org/officeDocument/2006/relationships/image" Target="../media/image824.png"/><Relationship Id="rId390" Type="http://schemas.openxmlformats.org/officeDocument/2006/relationships/customXml" Target="../ink/ink922.xml"/><Relationship Id="rId250" Type="http://schemas.openxmlformats.org/officeDocument/2006/relationships/customXml" Target="../ink/ink852.xml"/><Relationship Id="rId271" Type="http://schemas.openxmlformats.org/officeDocument/2006/relationships/image" Target="../media/image840.png"/><Relationship Id="rId292" Type="http://schemas.openxmlformats.org/officeDocument/2006/relationships/customXml" Target="../ink/ink873.xml"/><Relationship Id="rId306" Type="http://schemas.openxmlformats.org/officeDocument/2006/relationships/customXml" Target="../ink/ink880.xml"/><Relationship Id="rId24" Type="http://schemas.openxmlformats.org/officeDocument/2006/relationships/customXml" Target="../ink/ink739.xml"/><Relationship Id="rId45" Type="http://schemas.openxmlformats.org/officeDocument/2006/relationships/image" Target="../media/image727.png"/><Relationship Id="rId66" Type="http://schemas.openxmlformats.org/officeDocument/2006/relationships/customXml" Target="../ink/ink760.xml"/><Relationship Id="rId87" Type="http://schemas.openxmlformats.org/officeDocument/2006/relationships/image" Target="../media/image748.png"/><Relationship Id="rId110" Type="http://schemas.openxmlformats.org/officeDocument/2006/relationships/customXml" Target="../ink/ink782.xml"/><Relationship Id="rId131" Type="http://schemas.openxmlformats.org/officeDocument/2006/relationships/image" Target="../media/image770.png"/><Relationship Id="rId327" Type="http://schemas.openxmlformats.org/officeDocument/2006/relationships/image" Target="../media/image868.png"/><Relationship Id="rId348" Type="http://schemas.openxmlformats.org/officeDocument/2006/relationships/customXml" Target="../ink/ink901.xml"/><Relationship Id="rId369" Type="http://schemas.openxmlformats.org/officeDocument/2006/relationships/image" Target="../media/image889.png"/><Relationship Id="rId152" Type="http://schemas.openxmlformats.org/officeDocument/2006/relationships/customXml" Target="../ink/ink803.xml"/><Relationship Id="rId173" Type="http://schemas.openxmlformats.org/officeDocument/2006/relationships/image" Target="../media/image791.png"/><Relationship Id="rId194" Type="http://schemas.openxmlformats.org/officeDocument/2006/relationships/customXml" Target="../ink/ink824.xml"/><Relationship Id="rId208" Type="http://schemas.openxmlformats.org/officeDocument/2006/relationships/customXml" Target="../ink/ink831.xml"/><Relationship Id="rId229" Type="http://schemas.openxmlformats.org/officeDocument/2006/relationships/image" Target="../media/image819.png"/><Relationship Id="rId380" Type="http://schemas.openxmlformats.org/officeDocument/2006/relationships/customXml" Target="../ink/ink917.xml"/><Relationship Id="rId240" Type="http://schemas.openxmlformats.org/officeDocument/2006/relationships/customXml" Target="../ink/ink847.xml"/><Relationship Id="rId261" Type="http://schemas.openxmlformats.org/officeDocument/2006/relationships/image" Target="../media/image835.png"/><Relationship Id="rId14" Type="http://schemas.openxmlformats.org/officeDocument/2006/relationships/customXml" Target="../ink/ink734.xml"/><Relationship Id="rId35" Type="http://schemas.openxmlformats.org/officeDocument/2006/relationships/image" Target="../media/image722.png"/><Relationship Id="rId56" Type="http://schemas.openxmlformats.org/officeDocument/2006/relationships/customXml" Target="../ink/ink755.xml"/><Relationship Id="rId77" Type="http://schemas.openxmlformats.org/officeDocument/2006/relationships/image" Target="../media/image743.png"/><Relationship Id="rId100" Type="http://schemas.openxmlformats.org/officeDocument/2006/relationships/customXml" Target="../ink/ink777.xml"/><Relationship Id="rId282" Type="http://schemas.openxmlformats.org/officeDocument/2006/relationships/customXml" Target="../ink/ink868.xml"/><Relationship Id="rId317" Type="http://schemas.openxmlformats.org/officeDocument/2006/relationships/image" Target="../media/image863.png"/><Relationship Id="rId338" Type="http://schemas.openxmlformats.org/officeDocument/2006/relationships/customXml" Target="../ink/ink896.xml"/><Relationship Id="rId359" Type="http://schemas.openxmlformats.org/officeDocument/2006/relationships/image" Target="../media/image884.png"/><Relationship Id="rId8" Type="http://schemas.openxmlformats.org/officeDocument/2006/relationships/customXml" Target="../ink/ink731.xml"/><Relationship Id="rId98" Type="http://schemas.openxmlformats.org/officeDocument/2006/relationships/customXml" Target="../ink/ink776.xml"/><Relationship Id="rId121" Type="http://schemas.openxmlformats.org/officeDocument/2006/relationships/image" Target="../media/image765.png"/><Relationship Id="rId142" Type="http://schemas.openxmlformats.org/officeDocument/2006/relationships/customXml" Target="../ink/ink798.xml"/><Relationship Id="rId163" Type="http://schemas.openxmlformats.org/officeDocument/2006/relationships/image" Target="../media/image786.png"/><Relationship Id="rId184" Type="http://schemas.openxmlformats.org/officeDocument/2006/relationships/customXml" Target="../ink/ink819.xml"/><Relationship Id="rId219" Type="http://schemas.openxmlformats.org/officeDocument/2006/relationships/image" Target="../media/image814.png"/><Relationship Id="rId370" Type="http://schemas.openxmlformats.org/officeDocument/2006/relationships/customXml" Target="../ink/ink912.xml"/><Relationship Id="rId391" Type="http://schemas.openxmlformats.org/officeDocument/2006/relationships/image" Target="../media/image900.png"/><Relationship Id="rId230" Type="http://schemas.openxmlformats.org/officeDocument/2006/relationships/customXml" Target="../ink/ink842.xml"/><Relationship Id="rId251" Type="http://schemas.openxmlformats.org/officeDocument/2006/relationships/image" Target="../media/image830.png"/><Relationship Id="rId25" Type="http://schemas.openxmlformats.org/officeDocument/2006/relationships/image" Target="../media/image717.png"/><Relationship Id="rId46" Type="http://schemas.openxmlformats.org/officeDocument/2006/relationships/customXml" Target="../ink/ink750.xml"/><Relationship Id="rId67" Type="http://schemas.openxmlformats.org/officeDocument/2006/relationships/image" Target="../media/image738.png"/><Relationship Id="rId272" Type="http://schemas.openxmlformats.org/officeDocument/2006/relationships/customXml" Target="../ink/ink863.xml"/><Relationship Id="rId293" Type="http://schemas.openxmlformats.org/officeDocument/2006/relationships/image" Target="../media/image851.png"/><Relationship Id="rId307" Type="http://schemas.openxmlformats.org/officeDocument/2006/relationships/image" Target="../media/image858.png"/><Relationship Id="rId328" Type="http://schemas.openxmlformats.org/officeDocument/2006/relationships/customXml" Target="../ink/ink891.xml"/><Relationship Id="rId349" Type="http://schemas.openxmlformats.org/officeDocument/2006/relationships/image" Target="../media/image879.png"/><Relationship Id="rId88" Type="http://schemas.openxmlformats.org/officeDocument/2006/relationships/customXml" Target="../ink/ink771.xml"/><Relationship Id="rId111" Type="http://schemas.openxmlformats.org/officeDocument/2006/relationships/image" Target="../media/image760.png"/><Relationship Id="rId132" Type="http://schemas.openxmlformats.org/officeDocument/2006/relationships/customXml" Target="../ink/ink793.xml"/><Relationship Id="rId153" Type="http://schemas.openxmlformats.org/officeDocument/2006/relationships/image" Target="../media/image781.png"/><Relationship Id="rId174" Type="http://schemas.openxmlformats.org/officeDocument/2006/relationships/customXml" Target="../ink/ink814.xml"/><Relationship Id="rId195" Type="http://schemas.openxmlformats.org/officeDocument/2006/relationships/image" Target="../media/image802.png"/><Relationship Id="rId209" Type="http://schemas.openxmlformats.org/officeDocument/2006/relationships/image" Target="../media/image809.png"/><Relationship Id="rId360" Type="http://schemas.openxmlformats.org/officeDocument/2006/relationships/customXml" Target="../ink/ink907.xml"/><Relationship Id="rId381" Type="http://schemas.openxmlformats.org/officeDocument/2006/relationships/image" Target="../media/image895.png"/><Relationship Id="rId220" Type="http://schemas.openxmlformats.org/officeDocument/2006/relationships/customXml" Target="../ink/ink837.xml"/><Relationship Id="rId241" Type="http://schemas.openxmlformats.org/officeDocument/2006/relationships/image" Target="../media/image825.png"/><Relationship Id="rId15" Type="http://schemas.openxmlformats.org/officeDocument/2006/relationships/image" Target="../media/image712.png"/><Relationship Id="rId36" Type="http://schemas.openxmlformats.org/officeDocument/2006/relationships/customXml" Target="../ink/ink745.xml"/><Relationship Id="rId57" Type="http://schemas.openxmlformats.org/officeDocument/2006/relationships/image" Target="../media/image733.png"/><Relationship Id="rId262" Type="http://schemas.openxmlformats.org/officeDocument/2006/relationships/customXml" Target="../ink/ink858.xml"/><Relationship Id="rId283" Type="http://schemas.openxmlformats.org/officeDocument/2006/relationships/image" Target="../media/image846.png"/><Relationship Id="rId318" Type="http://schemas.openxmlformats.org/officeDocument/2006/relationships/customXml" Target="../ink/ink886.xml"/><Relationship Id="rId339" Type="http://schemas.openxmlformats.org/officeDocument/2006/relationships/image" Target="../media/image874.png"/><Relationship Id="rId78" Type="http://schemas.openxmlformats.org/officeDocument/2006/relationships/customXml" Target="../ink/ink766.xml"/><Relationship Id="rId99" Type="http://schemas.openxmlformats.org/officeDocument/2006/relationships/image" Target="../media/image754.png"/><Relationship Id="rId101" Type="http://schemas.openxmlformats.org/officeDocument/2006/relationships/image" Target="../media/image755.png"/><Relationship Id="rId122" Type="http://schemas.openxmlformats.org/officeDocument/2006/relationships/customXml" Target="../ink/ink788.xml"/><Relationship Id="rId143" Type="http://schemas.openxmlformats.org/officeDocument/2006/relationships/image" Target="../media/image776.png"/><Relationship Id="rId164" Type="http://schemas.openxmlformats.org/officeDocument/2006/relationships/customXml" Target="../ink/ink809.xml"/><Relationship Id="rId185" Type="http://schemas.openxmlformats.org/officeDocument/2006/relationships/image" Target="../media/image797.png"/><Relationship Id="rId350" Type="http://schemas.openxmlformats.org/officeDocument/2006/relationships/customXml" Target="../ink/ink902.xml"/><Relationship Id="rId371" Type="http://schemas.openxmlformats.org/officeDocument/2006/relationships/image" Target="../media/image890.png"/><Relationship Id="rId9" Type="http://schemas.openxmlformats.org/officeDocument/2006/relationships/image" Target="../media/image709.png"/><Relationship Id="rId210" Type="http://schemas.openxmlformats.org/officeDocument/2006/relationships/customXml" Target="../ink/ink832.xml"/><Relationship Id="rId392" Type="http://schemas.openxmlformats.org/officeDocument/2006/relationships/customXml" Target="../ink/ink923.xml"/><Relationship Id="rId26" Type="http://schemas.openxmlformats.org/officeDocument/2006/relationships/customXml" Target="../ink/ink740.xml"/><Relationship Id="rId231" Type="http://schemas.openxmlformats.org/officeDocument/2006/relationships/image" Target="../media/image820.png"/><Relationship Id="rId252" Type="http://schemas.openxmlformats.org/officeDocument/2006/relationships/customXml" Target="../ink/ink853.xml"/><Relationship Id="rId273" Type="http://schemas.openxmlformats.org/officeDocument/2006/relationships/image" Target="../media/image841.png"/><Relationship Id="rId294" Type="http://schemas.openxmlformats.org/officeDocument/2006/relationships/customXml" Target="../ink/ink874.xml"/><Relationship Id="rId308" Type="http://schemas.openxmlformats.org/officeDocument/2006/relationships/customXml" Target="../ink/ink881.xml"/><Relationship Id="rId329" Type="http://schemas.openxmlformats.org/officeDocument/2006/relationships/image" Target="../media/image869.png"/><Relationship Id="rId47" Type="http://schemas.openxmlformats.org/officeDocument/2006/relationships/image" Target="../media/image728.png"/><Relationship Id="rId68" Type="http://schemas.openxmlformats.org/officeDocument/2006/relationships/customXml" Target="../ink/ink761.xml"/><Relationship Id="rId89" Type="http://schemas.openxmlformats.org/officeDocument/2006/relationships/image" Target="../media/image749.png"/><Relationship Id="rId112" Type="http://schemas.openxmlformats.org/officeDocument/2006/relationships/customXml" Target="../ink/ink783.xml"/><Relationship Id="rId133" Type="http://schemas.openxmlformats.org/officeDocument/2006/relationships/image" Target="../media/image771.png"/><Relationship Id="rId154" Type="http://schemas.openxmlformats.org/officeDocument/2006/relationships/customXml" Target="../ink/ink804.xml"/><Relationship Id="rId175" Type="http://schemas.openxmlformats.org/officeDocument/2006/relationships/image" Target="../media/image792.png"/><Relationship Id="rId340" Type="http://schemas.openxmlformats.org/officeDocument/2006/relationships/customXml" Target="../ink/ink897.xml"/><Relationship Id="rId361" Type="http://schemas.openxmlformats.org/officeDocument/2006/relationships/image" Target="../media/image885.png"/><Relationship Id="rId196" Type="http://schemas.openxmlformats.org/officeDocument/2006/relationships/customXml" Target="../ink/ink825.xml"/><Relationship Id="rId200" Type="http://schemas.openxmlformats.org/officeDocument/2006/relationships/customXml" Target="../ink/ink827.xml"/><Relationship Id="rId382" Type="http://schemas.openxmlformats.org/officeDocument/2006/relationships/customXml" Target="../ink/ink918.xml"/><Relationship Id="rId16" Type="http://schemas.openxmlformats.org/officeDocument/2006/relationships/customXml" Target="../ink/ink735.xml"/><Relationship Id="rId221" Type="http://schemas.openxmlformats.org/officeDocument/2006/relationships/image" Target="../media/image815.png"/><Relationship Id="rId242" Type="http://schemas.openxmlformats.org/officeDocument/2006/relationships/customXml" Target="../ink/ink848.xml"/><Relationship Id="rId263" Type="http://schemas.openxmlformats.org/officeDocument/2006/relationships/image" Target="../media/image836.png"/><Relationship Id="rId284" Type="http://schemas.openxmlformats.org/officeDocument/2006/relationships/customXml" Target="../ink/ink869.xml"/><Relationship Id="rId319" Type="http://schemas.openxmlformats.org/officeDocument/2006/relationships/image" Target="../media/image864.png"/><Relationship Id="rId37" Type="http://schemas.openxmlformats.org/officeDocument/2006/relationships/image" Target="../media/image723.png"/><Relationship Id="rId58" Type="http://schemas.openxmlformats.org/officeDocument/2006/relationships/customXml" Target="../ink/ink756.xml"/><Relationship Id="rId79" Type="http://schemas.openxmlformats.org/officeDocument/2006/relationships/image" Target="../media/image744.png"/><Relationship Id="rId102" Type="http://schemas.openxmlformats.org/officeDocument/2006/relationships/customXml" Target="../ink/ink778.xml"/><Relationship Id="rId123" Type="http://schemas.openxmlformats.org/officeDocument/2006/relationships/image" Target="../media/image766.png"/><Relationship Id="rId144" Type="http://schemas.openxmlformats.org/officeDocument/2006/relationships/customXml" Target="../ink/ink799.xml"/><Relationship Id="rId330" Type="http://schemas.openxmlformats.org/officeDocument/2006/relationships/customXml" Target="../ink/ink892.xml"/><Relationship Id="rId90" Type="http://schemas.openxmlformats.org/officeDocument/2006/relationships/customXml" Target="../ink/ink772.xml"/><Relationship Id="rId165" Type="http://schemas.openxmlformats.org/officeDocument/2006/relationships/image" Target="../media/image787.png"/><Relationship Id="rId186" Type="http://schemas.openxmlformats.org/officeDocument/2006/relationships/customXml" Target="../ink/ink820.xml"/><Relationship Id="rId351" Type="http://schemas.openxmlformats.org/officeDocument/2006/relationships/image" Target="../media/image880.png"/><Relationship Id="rId372" Type="http://schemas.openxmlformats.org/officeDocument/2006/relationships/customXml" Target="../ink/ink913.xml"/><Relationship Id="rId393" Type="http://schemas.openxmlformats.org/officeDocument/2006/relationships/image" Target="../media/image901.png"/><Relationship Id="rId211" Type="http://schemas.openxmlformats.org/officeDocument/2006/relationships/image" Target="../media/image810.png"/><Relationship Id="rId232" Type="http://schemas.openxmlformats.org/officeDocument/2006/relationships/customXml" Target="../ink/ink843.xml"/><Relationship Id="rId253" Type="http://schemas.openxmlformats.org/officeDocument/2006/relationships/image" Target="../media/image831.png"/><Relationship Id="rId274" Type="http://schemas.openxmlformats.org/officeDocument/2006/relationships/customXml" Target="../ink/ink864.xml"/><Relationship Id="rId295" Type="http://schemas.openxmlformats.org/officeDocument/2006/relationships/image" Target="../media/image852.png"/><Relationship Id="rId309" Type="http://schemas.openxmlformats.org/officeDocument/2006/relationships/image" Target="../media/image859.png"/><Relationship Id="rId27" Type="http://schemas.openxmlformats.org/officeDocument/2006/relationships/image" Target="../media/image718.png"/><Relationship Id="rId48" Type="http://schemas.openxmlformats.org/officeDocument/2006/relationships/customXml" Target="../ink/ink751.xml"/><Relationship Id="rId69" Type="http://schemas.openxmlformats.org/officeDocument/2006/relationships/image" Target="../media/image739.png"/><Relationship Id="rId113" Type="http://schemas.openxmlformats.org/officeDocument/2006/relationships/image" Target="../media/image761.png"/><Relationship Id="rId134" Type="http://schemas.openxmlformats.org/officeDocument/2006/relationships/customXml" Target="../ink/ink794.xml"/><Relationship Id="rId320" Type="http://schemas.openxmlformats.org/officeDocument/2006/relationships/customXml" Target="../ink/ink887.xml"/><Relationship Id="rId80" Type="http://schemas.openxmlformats.org/officeDocument/2006/relationships/customXml" Target="../ink/ink767.xml"/><Relationship Id="rId155" Type="http://schemas.openxmlformats.org/officeDocument/2006/relationships/image" Target="../media/image782.png"/><Relationship Id="rId176" Type="http://schemas.openxmlformats.org/officeDocument/2006/relationships/customXml" Target="../ink/ink815.xml"/><Relationship Id="rId197" Type="http://schemas.openxmlformats.org/officeDocument/2006/relationships/image" Target="../media/image803.png"/><Relationship Id="rId341" Type="http://schemas.openxmlformats.org/officeDocument/2006/relationships/image" Target="../media/image875.png"/><Relationship Id="rId362" Type="http://schemas.openxmlformats.org/officeDocument/2006/relationships/customXml" Target="../ink/ink908.xml"/><Relationship Id="rId383" Type="http://schemas.openxmlformats.org/officeDocument/2006/relationships/image" Target="../media/image896.png"/><Relationship Id="rId201" Type="http://schemas.openxmlformats.org/officeDocument/2006/relationships/image" Target="../media/image805.png"/><Relationship Id="rId222" Type="http://schemas.openxmlformats.org/officeDocument/2006/relationships/customXml" Target="../ink/ink838.xml"/><Relationship Id="rId243" Type="http://schemas.openxmlformats.org/officeDocument/2006/relationships/image" Target="../media/image826.png"/><Relationship Id="rId264" Type="http://schemas.openxmlformats.org/officeDocument/2006/relationships/customXml" Target="../ink/ink859.xml"/><Relationship Id="rId285" Type="http://schemas.openxmlformats.org/officeDocument/2006/relationships/image" Target="../media/image847.png"/><Relationship Id="rId17" Type="http://schemas.openxmlformats.org/officeDocument/2006/relationships/image" Target="../media/image713.png"/><Relationship Id="rId38" Type="http://schemas.openxmlformats.org/officeDocument/2006/relationships/customXml" Target="../ink/ink746.xml"/><Relationship Id="rId59" Type="http://schemas.openxmlformats.org/officeDocument/2006/relationships/image" Target="../media/image734.png"/><Relationship Id="rId103" Type="http://schemas.openxmlformats.org/officeDocument/2006/relationships/image" Target="../media/image756.png"/><Relationship Id="rId124" Type="http://schemas.openxmlformats.org/officeDocument/2006/relationships/customXml" Target="../ink/ink789.xml"/><Relationship Id="rId310" Type="http://schemas.openxmlformats.org/officeDocument/2006/relationships/customXml" Target="../ink/ink882.xml"/><Relationship Id="rId70" Type="http://schemas.openxmlformats.org/officeDocument/2006/relationships/customXml" Target="../ink/ink762.xml"/><Relationship Id="rId91" Type="http://schemas.openxmlformats.org/officeDocument/2006/relationships/image" Target="../media/image750.png"/><Relationship Id="rId145" Type="http://schemas.openxmlformats.org/officeDocument/2006/relationships/image" Target="../media/image777.png"/><Relationship Id="rId166" Type="http://schemas.openxmlformats.org/officeDocument/2006/relationships/customXml" Target="../ink/ink810.xml"/><Relationship Id="rId187" Type="http://schemas.openxmlformats.org/officeDocument/2006/relationships/image" Target="../media/image798.png"/><Relationship Id="rId331" Type="http://schemas.openxmlformats.org/officeDocument/2006/relationships/image" Target="../media/image870.png"/><Relationship Id="rId352" Type="http://schemas.openxmlformats.org/officeDocument/2006/relationships/customXml" Target="../ink/ink903.xml"/><Relationship Id="rId373" Type="http://schemas.openxmlformats.org/officeDocument/2006/relationships/image" Target="../media/image891.png"/><Relationship Id="rId394" Type="http://schemas.openxmlformats.org/officeDocument/2006/relationships/customXml" Target="../ink/ink924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833.xml"/><Relationship Id="rId233" Type="http://schemas.openxmlformats.org/officeDocument/2006/relationships/image" Target="../media/image821.png"/><Relationship Id="rId254" Type="http://schemas.openxmlformats.org/officeDocument/2006/relationships/customXml" Target="../ink/ink854.xml"/><Relationship Id="rId28" Type="http://schemas.openxmlformats.org/officeDocument/2006/relationships/customXml" Target="../ink/ink741.xml"/><Relationship Id="rId49" Type="http://schemas.openxmlformats.org/officeDocument/2006/relationships/image" Target="../media/image729.png"/><Relationship Id="rId114" Type="http://schemas.openxmlformats.org/officeDocument/2006/relationships/customXml" Target="../ink/ink784.xml"/><Relationship Id="rId275" Type="http://schemas.openxmlformats.org/officeDocument/2006/relationships/image" Target="../media/image842.png"/><Relationship Id="rId296" Type="http://schemas.openxmlformats.org/officeDocument/2006/relationships/customXml" Target="../ink/ink875.xml"/><Relationship Id="rId300" Type="http://schemas.openxmlformats.org/officeDocument/2006/relationships/customXml" Target="../ink/ink877.xml"/><Relationship Id="rId60" Type="http://schemas.openxmlformats.org/officeDocument/2006/relationships/customXml" Target="../ink/ink757.xml"/><Relationship Id="rId81" Type="http://schemas.openxmlformats.org/officeDocument/2006/relationships/image" Target="../media/image745.png"/><Relationship Id="rId135" Type="http://schemas.openxmlformats.org/officeDocument/2006/relationships/image" Target="../media/image772.png"/><Relationship Id="rId156" Type="http://schemas.openxmlformats.org/officeDocument/2006/relationships/customXml" Target="../ink/ink805.xml"/><Relationship Id="rId177" Type="http://schemas.openxmlformats.org/officeDocument/2006/relationships/image" Target="../media/image793.png"/><Relationship Id="rId198" Type="http://schemas.openxmlformats.org/officeDocument/2006/relationships/customXml" Target="../ink/ink826.xml"/><Relationship Id="rId321" Type="http://schemas.openxmlformats.org/officeDocument/2006/relationships/image" Target="../media/image865.png"/><Relationship Id="rId342" Type="http://schemas.openxmlformats.org/officeDocument/2006/relationships/customXml" Target="../ink/ink898.xml"/><Relationship Id="rId363" Type="http://schemas.openxmlformats.org/officeDocument/2006/relationships/image" Target="../media/image886.png"/><Relationship Id="rId384" Type="http://schemas.openxmlformats.org/officeDocument/2006/relationships/customXml" Target="../ink/ink919.xml"/><Relationship Id="rId202" Type="http://schemas.openxmlformats.org/officeDocument/2006/relationships/customXml" Target="../ink/ink828.xml"/><Relationship Id="rId223" Type="http://schemas.openxmlformats.org/officeDocument/2006/relationships/image" Target="../media/image816.png"/><Relationship Id="rId244" Type="http://schemas.openxmlformats.org/officeDocument/2006/relationships/customXml" Target="../ink/ink849.xml"/><Relationship Id="rId18" Type="http://schemas.openxmlformats.org/officeDocument/2006/relationships/customXml" Target="../ink/ink736.xml"/><Relationship Id="rId39" Type="http://schemas.openxmlformats.org/officeDocument/2006/relationships/image" Target="../media/image724.png"/><Relationship Id="rId265" Type="http://schemas.openxmlformats.org/officeDocument/2006/relationships/image" Target="../media/image837.png"/><Relationship Id="rId286" Type="http://schemas.openxmlformats.org/officeDocument/2006/relationships/customXml" Target="../ink/ink870.xml"/><Relationship Id="rId50" Type="http://schemas.openxmlformats.org/officeDocument/2006/relationships/customXml" Target="../ink/ink752.xml"/><Relationship Id="rId104" Type="http://schemas.openxmlformats.org/officeDocument/2006/relationships/customXml" Target="../ink/ink779.xml"/><Relationship Id="rId125" Type="http://schemas.openxmlformats.org/officeDocument/2006/relationships/image" Target="../media/image767.png"/><Relationship Id="rId146" Type="http://schemas.openxmlformats.org/officeDocument/2006/relationships/customXml" Target="../ink/ink800.xml"/><Relationship Id="rId167" Type="http://schemas.openxmlformats.org/officeDocument/2006/relationships/image" Target="../media/image788.png"/><Relationship Id="rId188" Type="http://schemas.openxmlformats.org/officeDocument/2006/relationships/customXml" Target="../ink/ink821.xml"/><Relationship Id="rId311" Type="http://schemas.openxmlformats.org/officeDocument/2006/relationships/image" Target="../media/image860.png"/><Relationship Id="rId332" Type="http://schemas.openxmlformats.org/officeDocument/2006/relationships/customXml" Target="../ink/ink893.xml"/><Relationship Id="rId353" Type="http://schemas.openxmlformats.org/officeDocument/2006/relationships/image" Target="../media/image881.png"/><Relationship Id="rId374" Type="http://schemas.openxmlformats.org/officeDocument/2006/relationships/customXml" Target="../ink/ink914.xml"/><Relationship Id="rId395" Type="http://schemas.openxmlformats.org/officeDocument/2006/relationships/image" Target="../media/image902.png"/><Relationship Id="rId71" Type="http://schemas.openxmlformats.org/officeDocument/2006/relationships/image" Target="../media/image740.png"/><Relationship Id="rId92" Type="http://schemas.openxmlformats.org/officeDocument/2006/relationships/customXml" Target="../ink/ink773.xml"/><Relationship Id="rId213" Type="http://schemas.openxmlformats.org/officeDocument/2006/relationships/image" Target="../media/image811.png"/><Relationship Id="rId234" Type="http://schemas.openxmlformats.org/officeDocument/2006/relationships/customXml" Target="../ink/ink844.xml"/><Relationship Id="rId2" Type="http://schemas.openxmlformats.org/officeDocument/2006/relationships/customXml" Target="../ink/ink728.xml"/><Relationship Id="rId29" Type="http://schemas.openxmlformats.org/officeDocument/2006/relationships/image" Target="../media/image719.png"/><Relationship Id="rId255" Type="http://schemas.openxmlformats.org/officeDocument/2006/relationships/image" Target="../media/image832.png"/><Relationship Id="rId276" Type="http://schemas.openxmlformats.org/officeDocument/2006/relationships/customXml" Target="../ink/ink865.xml"/><Relationship Id="rId297" Type="http://schemas.openxmlformats.org/officeDocument/2006/relationships/image" Target="../media/image853.png"/><Relationship Id="rId40" Type="http://schemas.openxmlformats.org/officeDocument/2006/relationships/customXml" Target="../ink/ink747.xml"/><Relationship Id="rId115" Type="http://schemas.openxmlformats.org/officeDocument/2006/relationships/image" Target="../media/image762.png"/><Relationship Id="rId136" Type="http://schemas.openxmlformats.org/officeDocument/2006/relationships/customXml" Target="../ink/ink795.xml"/><Relationship Id="rId157" Type="http://schemas.openxmlformats.org/officeDocument/2006/relationships/image" Target="../media/image783.png"/><Relationship Id="rId178" Type="http://schemas.openxmlformats.org/officeDocument/2006/relationships/customXml" Target="../ink/ink816.xml"/><Relationship Id="rId301" Type="http://schemas.openxmlformats.org/officeDocument/2006/relationships/image" Target="../media/image855.png"/><Relationship Id="rId322" Type="http://schemas.openxmlformats.org/officeDocument/2006/relationships/customXml" Target="../ink/ink888.xml"/><Relationship Id="rId343" Type="http://schemas.openxmlformats.org/officeDocument/2006/relationships/image" Target="../media/image876.png"/><Relationship Id="rId364" Type="http://schemas.openxmlformats.org/officeDocument/2006/relationships/customXml" Target="../ink/ink909.xml"/><Relationship Id="rId61" Type="http://schemas.openxmlformats.org/officeDocument/2006/relationships/image" Target="../media/image735.png"/><Relationship Id="rId82" Type="http://schemas.openxmlformats.org/officeDocument/2006/relationships/customXml" Target="../ink/ink768.xml"/><Relationship Id="rId199" Type="http://schemas.openxmlformats.org/officeDocument/2006/relationships/image" Target="../media/image804.png"/><Relationship Id="rId203" Type="http://schemas.openxmlformats.org/officeDocument/2006/relationships/image" Target="../media/image806.png"/><Relationship Id="rId385" Type="http://schemas.openxmlformats.org/officeDocument/2006/relationships/image" Target="../media/image897.png"/><Relationship Id="rId19" Type="http://schemas.openxmlformats.org/officeDocument/2006/relationships/image" Target="../media/image714.png"/><Relationship Id="rId224" Type="http://schemas.openxmlformats.org/officeDocument/2006/relationships/customXml" Target="../ink/ink839.xml"/><Relationship Id="rId245" Type="http://schemas.openxmlformats.org/officeDocument/2006/relationships/image" Target="../media/image827.png"/><Relationship Id="rId266" Type="http://schemas.openxmlformats.org/officeDocument/2006/relationships/customXml" Target="../ink/ink860.xml"/><Relationship Id="rId287" Type="http://schemas.openxmlformats.org/officeDocument/2006/relationships/image" Target="../media/image848.png"/><Relationship Id="rId30" Type="http://schemas.openxmlformats.org/officeDocument/2006/relationships/customXml" Target="../ink/ink742.xml"/><Relationship Id="rId105" Type="http://schemas.openxmlformats.org/officeDocument/2006/relationships/image" Target="../media/image757.png"/><Relationship Id="rId126" Type="http://schemas.openxmlformats.org/officeDocument/2006/relationships/customXml" Target="../ink/ink790.xml"/><Relationship Id="rId147" Type="http://schemas.openxmlformats.org/officeDocument/2006/relationships/image" Target="../media/image778.png"/><Relationship Id="rId168" Type="http://schemas.openxmlformats.org/officeDocument/2006/relationships/customXml" Target="../ink/ink811.xml"/><Relationship Id="rId312" Type="http://schemas.openxmlformats.org/officeDocument/2006/relationships/customXml" Target="../ink/ink883.xml"/><Relationship Id="rId333" Type="http://schemas.openxmlformats.org/officeDocument/2006/relationships/image" Target="../media/image871.png"/><Relationship Id="rId354" Type="http://schemas.openxmlformats.org/officeDocument/2006/relationships/customXml" Target="../ink/ink904.xml"/><Relationship Id="rId51" Type="http://schemas.openxmlformats.org/officeDocument/2006/relationships/image" Target="../media/image730.png"/><Relationship Id="rId72" Type="http://schemas.openxmlformats.org/officeDocument/2006/relationships/customXml" Target="../ink/ink763.xml"/><Relationship Id="rId93" Type="http://schemas.openxmlformats.org/officeDocument/2006/relationships/image" Target="../media/image751.png"/><Relationship Id="rId189" Type="http://schemas.openxmlformats.org/officeDocument/2006/relationships/image" Target="../media/image799.png"/><Relationship Id="rId375" Type="http://schemas.openxmlformats.org/officeDocument/2006/relationships/image" Target="../media/image892.png"/><Relationship Id="rId396" Type="http://schemas.openxmlformats.org/officeDocument/2006/relationships/customXml" Target="../ink/ink925.xml"/><Relationship Id="rId3" Type="http://schemas.openxmlformats.org/officeDocument/2006/relationships/image" Target="../media/image706.png"/><Relationship Id="rId214" Type="http://schemas.openxmlformats.org/officeDocument/2006/relationships/customXml" Target="../ink/ink834.xml"/><Relationship Id="rId235" Type="http://schemas.openxmlformats.org/officeDocument/2006/relationships/image" Target="../media/image822.png"/><Relationship Id="rId256" Type="http://schemas.openxmlformats.org/officeDocument/2006/relationships/customXml" Target="../ink/ink855.xml"/><Relationship Id="rId277" Type="http://schemas.openxmlformats.org/officeDocument/2006/relationships/image" Target="../media/image843.png"/><Relationship Id="rId298" Type="http://schemas.openxmlformats.org/officeDocument/2006/relationships/customXml" Target="../ink/ink876.xml"/><Relationship Id="rId400" Type="http://schemas.openxmlformats.org/officeDocument/2006/relationships/customXml" Target="../ink/ink927.xml"/><Relationship Id="rId116" Type="http://schemas.openxmlformats.org/officeDocument/2006/relationships/customXml" Target="../ink/ink785.xml"/><Relationship Id="rId137" Type="http://schemas.openxmlformats.org/officeDocument/2006/relationships/image" Target="../media/image773.png"/><Relationship Id="rId158" Type="http://schemas.openxmlformats.org/officeDocument/2006/relationships/customXml" Target="../ink/ink806.xml"/><Relationship Id="rId302" Type="http://schemas.openxmlformats.org/officeDocument/2006/relationships/customXml" Target="../ink/ink878.xml"/><Relationship Id="rId323" Type="http://schemas.openxmlformats.org/officeDocument/2006/relationships/image" Target="../media/image866.png"/><Relationship Id="rId344" Type="http://schemas.openxmlformats.org/officeDocument/2006/relationships/customXml" Target="../ink/ink899.xml"/><Relationship Id="rId20" Type="http://schemas.openxmlformats.org/officeDocument/2006/relationships/customXml" Target="../ink/ink737.xml"/><Relationship Id="rId41" Type="http://schemas.openxmlformats.org/officeDocument/2006/relationships/image" Target="../media/image725.png"/><Relationship Id="rId62" Type="http://schemas.openxmlformats.org/officeDocument/2006/relationships/customXml" Target="../ink/ink758.xml"/><Relationship Id="rId83" Type="http://schemas.openxmlformats.org/officeDocument/2006/relationships/image" Target="../media/image746.png"/><Relationship Id="rId179" Type="http://schemas.openxmlformats.org/officeDocument/2006/relationships/image" Target="../media/image794.png"/><Relationship Id="rId365" Type="http://schemas.openxmlformats.org/officeDocument/2006/relationships/image" Target="../media/image887.png"/><Relationship Id="rId386" Type="http://schemas.openxmlformats.org/officeDocument/2006/relationships/customXml" Target="../ink/ink920.xml"/><Relationship Id="rId190" Type="http://schemas.openxmlformats.org/officeDocument/2006/relationships/customXml" Target="../ink/ink822.xml"/><Relationship Id="rId204" Type="http://schemas.openxmlformats.org/officeDocument/2006/relationships/customXml" Target="../ink/ink829.xml"/><Relationship Id="rId225" Type="http://schemas.openxmlformats.org/officeDocument/2006/relationships/image" Target="../media/image817.png"/><Relationship Id="rId246" Type="http://schemas.openxmlformats.org/officeDocument/2006/relationships/customXml" Target="../ink/ink850.xml"/><Relationship Id="rId267" Type="http://schemas.openxmlformats.org/officeDocument/2006/relationships/image" Target="../media/image838.png"/><Relationship Id="rId288" Type="http://schemas.openxmlformats.org/officeDocument/2006/relationships/customXml" Target="../ink/ink871.xml"/><Relationship Id="rId106" Type="http://schemas.openxmlformats.org/officeDocument/2006/relationships/customXml" Target="../ink/ink780.xml"/><Relationship Id="rId127" Type="http://schemas.openxmlformats.org/officeDocument/2006/relationships/image" Target="../media/image768.png"/><Relationship Id="rId313" Type="http://schemas.openxmlformats.org/officeDocument/2006/relationships/image" Target="../media/image861.png"/><Relationship Id="rId10" Type="http://schemas.openxmlformats.org/officeDocument/2006/relationships/customXml" Target="../ink/ink732.xml"/><Relationship Id="rId31" Type="http://schemas.openxmlformats.org/officeDocument/2006/relationships/image" Target="../media/image720.png"/><Relationship Id="rId52" Type="http://schemas.openxmlformats.org/officeDocument/2006/relationships/customXml" Target="../ink/ink753.xml"/><Relationship Id="rId73" Type="http://schemas.openxmlformats.org/officeDocument/2006/relationships/image" Target="../media/image741.png"/><Relationship Id="rId94" Type="http://schemas.openxmlformats.org/officeDocument/2006/relationships/customXml" Target="../ink/ink774.xml"/><Relationship Id="rId148" Type="http://schemas.openxmlformats.org/officeDocument/2006/relationships/customXml" Target="../ink/ink801.xml"/><Relationship Id="rId169" Type="http://schemas.openxmlformats.org/officeDocument/2006/relationships/image" Target="../media/image789.png"/><Relationship Id="rId334" Type="http://schemas.openxmlformats.org/officeDocument/2006/relationships/customXml" Target="../ink/ink894.xml"/><Relationship Id="rId355" Type="http://schemas.openxmlformats.org/officeDocument/2006/relationships/image" Target="../media/image882.png"/><Relationship Id="rId376" Type="http://schemas.openxmlformats.org/officeDocument/2006/relationships/customXml" Target="../ink/ink915.xml"/><Relationship Id="rId397" Type="http://schemas.openxmlformats.org/officeDocument/2006/relationships/image" Target="../media/image903.png"/><Relationship Id="rId4" Type="http://schemas.openxmlformats.org/officeDocument/2006/relationships/customXml" Target="../ink/ink729.xml"/><Relationship Id="rId180" Type="http://schemas.openxmlformats.org/officeDocument/2006/relationships/customXml" Target="../ink/ink817.xml"/><Relationship Id="rId215" Type="http://schemas.openxmlformats.org/officeDocument/2006/relationships/image" Target="../media/image812.png"/><Relationship Id="rId236" Type="http://schemas.openxmlformats.org/officeDocument/2006/relationships/customXml" Target="../ink/ink845.xml"/><Relationship Id="rId257" Type="http://schemas.openxmlformats.org/officeDocument/2006/relationships/image" Target="../media/image833.png"/><Relationship Id="rId278" Type="http://schemas.openxmlformats.org/officeDocument/2006/relationships/customXml" Target="../ink/ink866.xml"/><Relationship Id="rId401" Type="http://schemas.openxmlformats.org/officeDocument/2006/relationships/image" Target="../media/image905.png"/><Relationship Id="rId303" Type="http://schemas.openxmlformats.org/officeDocument/2006/relationships/image" Target="../media/image856.png"/><Relationship Id="rId42" Type="http://schemas.openxmlformats.org/officeDocument/2006/relationships/customXml" Target="../ink/ink748.xml"/><Relationship Id="rId84" Type="http://schemas.openxmlformats.org/officeDocument/2006/relationships/customXml" Target="../ink/ink769.xml"/><Relationship Id="rId138" Type="http://schemas.openxmlformats.org/officeDocument/2006/relationships/customXml" Target="../ink/ink796.xml"/><Relationship Id="rId345" Type="http://schemas.openxmlformats.org/officeDocument/2006/relationships/image" Target="../media/image877.png"/><Relationship Id="rId387" Type="http://schemas.openxmlformats.org/officeDocument/2006/relationships/image" Target="../media/image898.png"/><Relationship Id="rId191" Type="http://schemas.openxmlformats.org/officeDocument/2006/relationships/image" Target="../media/image800.png"/><Relationship Id="rId205" Type="http://schemas.openxmlformats.org/officeDocument/2006/relationships/image" Target="../media/image807.png"/><Relationship Id="rId247" Type="http://schemas.openxmlformats.org/officeDocument/2006/relationships/image" Target="../media/image828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986.xml"/><Relationship Id="rId299" Type="http://schemas.openxmlformats.org/officeDocument/2006/relationships/customXml" Target="../ink/ink1077.xml"/><Relationship Id="rId21" Type="http://schemas.openxmlformats.org/officeDocument/2006/relationships/image" Target="../media/image915.png"/><Relationship Id="rId63" Type="http://schemas.openxmlformats.org/officeDocument/2006/relationships/image" Target="../media/image936.png"/><Relationship Id="rId159" Type="http://schemas.openxmlformats.org/officeDocument/2006/relationships/customXml" Target="../ink/ink1007.xml"/><Relationship Id="rId324" Type="http://schemas.openxmlformats.org/officeDocument/2006/relationships/customXml" Target="../ink/ink1090.xml"/><Relationship Id="rId366" Type="http://schemas.openxmlformats.org/officeDocument/2006/relationships/customXml" Target="../ink/ink1111.xml"/><Relationship Id="rId170" Type="http://schemas.openxmlformats.org/officeDocument/2006/relationships/image" Target="../media/image989.png"/><Relationship Id="rId226" Type="http://schemas.openxmlformats.org/officeDocument/2006/relationships/image" Target="../media/image1017.png"/><Relationship Id="rId107" Type="http://schemas.openxmlformats.org/officeDocument/2006/relationships/customXml" Target="../ink/ink981.xml"/><Relationship Id="rId268" Type="http://schemas.openxmlformats.org/officeDocument/2006/relationships/image" Target="../media/image1038.png"/><Relationship Id="rId289" Type="http://schemas.openxmlformats.org/officeDocument/2006/relationships/customXml" Target="../ink/ink1072.xml"/><Relationship Id="rId11" Type="http://schemas.openxmlformats.org/officeDocument/2006/relationships/image" Target="../media/image910.png"/><Relationship Id="rId32" Type="http://schemas.openxmlformats.org/officeDocument/2006/relationships/customXml" Target="../ink/ink943.xml"/><Relationship Id="rId53" Type="http://schemas.openxmlformats.org/officeDocument/2006/relationships/image" Target="../media/image931.png"/><Relationship Id="rId74" Type="http://schemas.openxmlformats.org/officeDocument/2006/relationships/customXml" Target="../ink/ink964.xml"/><Relationship Id="rId128" Type="http://schemas.openxmlformats.org/officeDocument/2006/relationships/image" Target="../media/image968.png"/><Relationship Id="rId149" Type="http://schemas.openxmlformats.org/officeDocument/2006/relationships/customXml" Target="../ink/ink1002.xml"/><Relationship Id="rId314" Type="http://schemas.openxmlformats.org/officeDocument/2006/relationships/image" Target="../media/image1061.png"/><Relationship Id="rId335" Type="http://schemas.openxmlformats.org/officeDocument/2006/relationships/image" Target="../media/image1071.png"/><Relationship Id="rId356" Type="http://schemas.openxmlformats.org/officeDocument/2006/relationships/customXml" Target="../ink/ink1106.xml"/><Relationship Id="rId377" Type="http://schemas.openxmlformats.org/officeDocument/2006/relationships/image" Target="../media/image1092.png"/><Relationship Id="rId5" Type="http://schemas.openxmlformats.org/officeDocument/2006/relationships/image" Target="../media/image907.png"/><Relationship Id="rId95" Type="http://schemas.openxmlformats.org/officeDocument/2006/relationships/image" Target="../media/image952.png"/><Relationship Id="rId160" Type="http://schemas.openxmlformats.org/officeDocument/2006/relationships/image" Target="../media/image984.png"/><Relationship Id="rId181" Type="http://schemas.openxmlformats.org/officeDocument/2006/relationships/customXml" Target="../ink/ink1018.xml"/><Relationship Id="rId216" Type="http://schemas.openxmlformats.org/officeDocument/2006/relationships/image" Target="../media/image1012.png"/><Relationship Id="rId237" Type="http://schemas.openxmlformats.org/officeDocument/2006/relationships/customXml" Target="../ink/ink1046.xml"/><Relationship Id="rId258" Type="http://schemas.openxmlformats.org/officeDocument/2006/relationships/image" Target="../media/image1033.png"/><Relationship Id="rId279" Type="http://schemas.openxmlformats.org/officeDocument/2006/relationships/customXml" Target="../ink/ink1067.xml"/><Relationship Id="rId22" Type="http://schemas.openxmlformats.org/officeDocument/2006/relationships/customXml" Target="../ink/ink938.xml"/><Relationship Id="rId43" Type="http://schemas.openxmlformats.org/officeDocument/2006/relationships/image" Target="../media/image926.png"/><Relationship Id="rId64" Type="http://schemas.openxmlformats.org/officeDocument/2006/relationships/customXml" Target="../ink/ink959.xml"/><Relationship Id="rId118" Type="http://schemas.openxmlformats.org/officeDocument/2006/relationships/image" Target="../media/image963.png"/><Relationship Id="rId139" Type="http://schemas.openxmlformats.org/officeDocument/2006/relationships/customXml" Target="../ink/ink997.xml"/><Relationship Id="rId290" Type="http://schemas.openxmlformats.org/officeDocument/2006/relationships/image" Target="../media/image1049.png"/><Relationship Id="rId304" Type="http://schemas.openxmlformats.org/officeDocument/2006/relationships/image" Target="../media/image1056.png"/><Relationship Id="rId325" Type="http://schemas.openxmlformats.org/officeDocument/2006/relationships/image" Target="../media/image1066.png"/><Relationship Id="rId346" Type="http://schemas.openxmlformats.org/officeDocument/2006/relationships/customXml" Target="../ink/ink1101.xml"/><Relationship Id="rId367" Type="http://schemas.openxmlformats.org/officeDocument/2006/relationships/image" Target="../media/image1087.png"/><Relationship Id="rId388" Type="http://schemas.openxmlformats.org/officeDocument/2006/relationships/customXml" Target="../ink/ink1122.xml"/><Relationship Id="rId85" Type="http://schemas.openxmlformats.org/officeDocument/2006/relationships/image" Target="../media/image947.png"/><Relationship Id="rId150" Type="http://schemas.openxmlformats.org/officeDocument/2006/relationships/image" Target="../media/image979.png"/><Relationship Id="rId171" Type="http://schemas.openxmlformats.org/officeDocument/2006/relationships/customXml" Target="../ink/ink1013.xml"/><Relationship Id="rId192" Type="http://schemas.openxmlformats.org/officeDocument/2006/relationships/image" Target="../media/image1000.png"/><Relationship Id="rId206" Type="http://schemas.openxmlformats.org/officeDocument/2006/relationships/image" Target="../media/image1007.png"/><Relationship Id="rId227" Type="http://schemas.openxmlformats.org/officeDocument/2006/relationships/customXml" Target="../ink/ink1041.xml"/><Relationship Id="rId248" Type="http://schemas.openxmlformats.org/officeDocument/2006/relationships/image" Target="../media/image1028.png"/><Relationship Id="rId269" Type="http://schemas.openxmlformats.org/officeDocument/2006/relationships/customXml" Target="../ink/ink1062.xml"/><Relationship Id="rId12" Type="http://schemas.openxmlformats.org/officeDocument/2006/relationships/customXml" Target="../ink/ink933.xml"/><Relationship Id="rId33" Type="http://schemas.openxmlformats.org/officeDocument/2006/relationships/image" Target="../media/image921.png"/><Relationship Id="rId108" Type="http://schemas.openxmlformats.org/officeDocument/2006/relationships/image" Target="../media/image958.png"/><Relationship Id="rId129" Type="http://schemas.openxmlformats.org/officeDocument/2006/relationships/customXml" Target="../ink/ink992.xml"/><Relationship Id="rId280" Type="http://schemas.openxmlformats.org/officeDocument/2006/relationships/image" Target="../media/image1044.png"/><Relationship Id="rId315" Type="http://schemas.openxmlformats.org/officeDocument/2006/relationships/customXml" Target="../ink/ink1085.xml"/><Relationship Id="rId336" Type="http://schemas.openxmlformats.org/officeDocument/2006/relationships/customXml" Target="../ink/ink1096.xml"/><Relationship Id="rId357" Type="http://schemas.openxmlformats.org/officeDocument/2006/relationships/image" Target="../media/image1082.png"/><Relationship Id="rId54" Type="http://schemas.openxmlformats.org/officeDocument/2006/relationships/customXml" Target="../ink/ink954.xml"/><Relationship Id="rId75" Type="http://schemas.openxmlformats.org/officeDocument/2006/relationships/image" Target="../media/image942.png"/><Relationship Id="rId96" Type="http://schemas.openxmlformats.org/officeDocument/2006/relationships/customXml" Target="../ink/ink975.xml"/><Relationship Id="rId140" Type="http://schemas.openxmlformats.org/officeDocument/2006/relationships/image" Target="../media/image974.png"/><Relationship Id="rId161" Type="http://schemas.openxmlformats.org/officeDocument/2006/relationships/customXml" Target="../ink/ink1008.xml"/><Relationship Id="rId182" Type="http://schemas.openxmlformats.org/officeDocument/2006/relationships/image" Target="../media/image995.png"/><Relationship Id="rId217" Type="http://schemas.openxmlformats.org/officeDocument/2006/relationships/customXml" Target="../ink/ink1036.xml"/><Relationship Id="rId378" Type="http://schemas.openxmlformats.org/officeDocument/2006/relationships/customXml" Target="../ink/ink1117.xml"/><Relationship Id="rId6" Type="http://schemas.openxmlformats.org/officeDocument/2006/relationships/customXml" Target="../ink/ink930.xml"/><Relationship Id="rId238" Type="http://schemas.openxmlformats.org/officeDocument/2006/relationships/image" Target="../media/image1023.png"/><Relationship Id="rId259" Type="http://schemas.openxmlformats.org/officeDocument/2006/relationships/customXml" Target="../ink/ink1057.xml"/><Relationship Id="rId23" Type="http://schemas.openxmlformats.org/officeDocument/2006/relationships/image" Target="../media/image916.png"/><Relationship Id="rId119" Type="http://schemas.openxmlformats.org/officeDocument/2006/relationships/customXml" Target="../ink/ink987.xml"/><Relationship Id="rId270" Type="http://schemas.openxmlformats.org/officeDocument/2006/relationships/image" Target="../media/image1039.png"/><Relationship Id="rId291" Type="http://schemas.openxmlformats.org/officeDocument/2006/relationships/customXml" Target="../ink/ink1073.xml"/><Relationship Id="rId305" Type="http://schemas.openxmlformats.org/officeDocument/2006/relationships/customXml" Target="../ink/ink1080.xml"/><Relationship Id="rId326" Type="http://schemas.openxmlformats.org/officeDocument/2006/relationships/customXml" Target="../ink/ink1091.xml"/><Relationship Id="rId347" Type="http://schemas.openxmlformats.org/officeDocument/2006/relationships/image" Target="../media/image1077.png"/><Relationship Id="rId44" Type="http://schemas.openxmlformats.org/officeDocument/2006/relationships/customXml" Target="../ink/ink949.xml"/><Relationship Id="rId65" Type="http://schemas.openxmlformats.org/officeDocument/2006/relationships/image" Target="../media/image937.png"/><Relationship Id="rId86" Type="http://schemas.openxmlformats.org/officeDocument/2006/relationships/customXml" Target="../ink/ink970.xml"/><Relationship Id="rId130" Type="http://schemas.openxmlformats.org/officeDocument/2006/relationships/image" Target="../media/image969.png"/><Relationship Id="rId151" Type="http://schemas.openxmlformats.org/officeDocument/2006/relationships/customXml" Target="../ink/ink1003.xml"/><Relationship Id="rId368" Type="http://schemas.openxmlformats.org/officeDocument/2006/relationships/customXml" Target="../ink/ink1112.xml"/><Relationship Id="rId389" Type="http://schemas.openxmlformats.org/officeDocument/2006/relationships/image" Target="../media/image1098.png"/><Relationship Id="rId172" Type="http://schemas.openxmlformats.org/officeDocument/2006/relationships/image" Target="../media/image990.png"/><Relationship Id="rId193" Type="http://schemas.openxmlformats.org/officeDocument/2006/relationships/customXml" Target="../ink/ink1024.xml"/><Relationship Id="rId207" Type="http://schemas.openxmlformats.org/officeDocument/2006/relationships/customXml" Target="../ink/ink1031.xml"/><Relationship Id="rId228" Type="http://schemas.openxmlformats.org/officeDocument/2006/relationships/image" Target="../media/image1018.png"/><Relationship Id="rId249" Type="http://schemas.openxmlformats.org/officeDocument/2006/relationships/customXml" Target="../ink/ink1052.xml"/><Relationship Id="rId13" Type="http://schemas.openxmlformats.org/officeDocument/2006/relationships/image" Target="../media/image911.png"/><Relationship Id="rId109" Type="http://schemas.openxmlformats.org/officeDocument/2006/relationships/customXml" Target="../ink/ink982.xml"/><Relationship Id="rId260" Type="http://schemas.openxmlformats.org/officeDocument/2006/relationships/image" Target="../media/image1034.png"/><Relationship Id="rId281" Type="http://schemas.openxmlformats.org/officeDocument/2006/relationships/customXml" Target="../ink/ink1068.xml"/><Relationship Id="rId316" Type="http://schemas.openxmlformats.org/officeDocument/2006/relationships/image" Target="../media/image1062.png"/><Relationship Id="rId337" Type="http://schemas.openxmlformats.org/officeDocument/2006/relationships/image" Target="../media/image1072.png"/><Relationship Id="rId34" Type="http://schemas.openxmlformats.org/officeDocument/2006/relationships/customXml" Target="../ink/ink944.xml"/><Relationship Id="rId55" Type="http://schemas.openxmlformats.org/officeDocument/2006/relationships/image" Target="../media/image932.png"/><Relationship Id="rId76" Type="http://schemas.openxmlformats.org/officeDocument/2006/relationships/customXml" Target="../ink/ink965.xml"/><Relationship Id="rId97" Type="http://schemas.openxmlformats.org/officeDocument/2006/relationships/customXml" Target="../ink/ink976.xml"/><Relationship Id="rId120" Type="http://schemas.openxmlformats.org/officeDocument/2006/relationships/image" Target="../media/image964.png"/><Relationship Id="rId141" Type="http://schemas.openxmlformats.org/officeDocument/2006/relationships/customXml" Target="../ink/ink998.xml"/><Relationship Id="rId358" Type="http://schemas.openxmlformats.org/officeDocument/2006/relationships/customXml" Target="../ink/ink1107.xml"/><Relationship Id="rId379" Type="http://schemas.openxmlformats.org/officeDocument/2006/relationships/image" Target="../media/image1093.png"/><Relationship Id="rId7" Type="http://schemas.openxmlformats.org/officeDocument/2006/relationships/image" Target="../media/image908.png"/><Relationship Id="rId162" Type="http://schemas.openxmlformats.org/officeDocument/2006/relationships/image" Target="../media/image985.png"/><Relationship Id="rId183" Type="http://schemas.openxmlformats.org/officeDocument/2006/relationships/customXml" Target="../ink/ink1019.xml"/><Relationship Id="rId218" Type="http://schemas.openxmlformats.org/officeDocument/2006/relationships/image" Target="../media/image1013.png"/><Relationship Id="rId239" Type="http://schemas.openxmlformats.org/officeDocument/2006/relationships/customXml" Target="../ink/ink1047.xml"/><Relationship Id="rId390" Type="http://schemas.openxmlformats.org/officeDocument/2006/relationships/customXml" Target="../ink/ink1123.xml"/><Relationship Id="rId250" Type="http://schemas.openxmlformats.org/officeDocument/2006/relationships/image" Target="../media/image1029.png"/><Relationship Id="rId271" Type="http://schemas.openxmlformats.org/officeDocument/2006/relationships/customXml" Target="../ink/ink1063.xml"/><Relationship Id="rId292" Type="http://schemas.openxmlformats.org/officeDocument/2006/relationships/image" Target="../media/image1050.png"/><Relationship Id="rId306" Type="http://schemas.openxmlformats.org/officeDocument/2006/relationships/image" Target="../media/image1057.png"/><Relationship Id="rId24" Type="http://schemas.openxmlformats.org/officeDocument/2006/relationships/customXml" Target="../ink/ink939.xml"/><Relationship Id="rId45" Type="http://schemas.openxmlformats.org/officeDocument/2006/relationships/image" Target="../media/image927.png"/><Relationship Id="rId66" Type="http://schemas.openxmlformats.org/officeDocument/2006/relationships/customXml" Target="../ink/ink960.xml"/><Relationship Id="rId87" Type="http://schemas.openxmlformats.org/officeDocument/2006/relationships/image" Target="../media/image948.png"/><Relationship Id="rId110" Type="http://schemas.openxmlformats.org/officeDocument/2006/relationships/image" Target="../media/image959.png"/><Relationship Id="rId131" Type="http://schemas.openxmlformats.org/officeDocument/2006/relationships/customXml" Target="../ink/ink993.xml"/><Relationship Id="rId327" Type="http://schemas.openxmlformats.org/officeDocument/2006/relationships/image" Target="../media/image1067.png"/><Relationship Id="rId348" Type="http://schemas.openxmlformats.org/officeDocument/2006/relationships/customXml" Target="../ink/ink1102.xml"/><Relationship Id="rId369" Type="http://schemas.openxmlformats.org/officeDocument/2006/relationships/image" Target="../media/image1088.png"/><Relationship Id="rId152" Type="http://schemas.openxmlformats.org/officeDocument/2006/relationships/image" Target="../media/image980.png"/><Relationship Id="rId173" Type="http://schemas.openxmlformats.org/officeDocument/2006/relationships/customXml" Target="../ink/ink1014.xml"/><Relationship Id="rId194" Type="http://schemas.openxmlformats.org/officeDocument/2006/relationships/image" Target="../media/image1001.png"/><Relationship Id="rId208" Type="http://schemas.openxmlformats.org/officeDocument/2006/relationships/image" Target="../media/image1008.png"/><Relationship Id="rId229" Type="http://schemas.openxmlformats.org/officeDocument/2006/relationships/customXml" Target="../ink/ink1042.xml"/><Relationship Id="rId380" Type="http://schemas.openxmlformats.org/officeDocument/2006/relationships/customXml" Target="../ink/ink1118.xml"/><Relationship Id="rId240" Type="http://schemas.openxmlformats.org/officeDocument/2006/relationships/image" Target="../media/image1024.png"/><Relationship Id="rId261" Type="http://schemas.openxmlformats.org/officeDocument/2006/relationships/customXml" Target="../ink/ink1058.xml"/><Relationship Id="rId14" Type="http://schemas.openxmlformats.org/officeDocument/2006/relationships/customXml" Target="../ink/ink934.xml"/><Relationship Id="rId35" Type="http://schemas.openxmlformats.org/officeDocument/2006/relationships/image" Target="../media/image922.png"/><Relationship Id="rId56" Type="http://schemas.openxmlformats.org/officeDocument/2006/relationships/customXml" Target="../ink/ink955.xml"/><Relationship Id="rId77" Type="http://schemas.openxmlformats.org/officeDocument/2006/relationships/image" Target="../media/image943.png"/><Relationship Id="rId100" Type="http://schemas.openxmlformats.org/officeDocument/2006/relationships/image" Target="../media/image954.png"/><Relationship Id="rId282" Type="http://schemas.openxmlformats.org/officeDocument/2006/relationships/image" Target="../media/image1045.png"/><Relationship Id="rId317" Type="http://schemas.openxmlformats.org/officeDocument/2006/relationships/customXml" Target="../ink/ink1086.xml"/><Relationship Id="rId338" Type="http://schemas.openxmlformats.org/officeDocument/2006/relationships/customXml" Target="../ink/ink1097.xml"/><Relationship Id="rId359" Type="http://schemas.openxmlformats.org/officeDocument/2006/relationships/image" Target="../media/image1083.png"/><Relationship Id="rId8" Type="http://schemas.openxmlformats.org/officeDocument/2006/relationships/customXml" Target="../ink/ink931.xml"/><Relationship Id="rId98" Type="http://schemas.openxmlformats.org/officeDocument/2006/relationships/image" Target="../media/image953.png"/><Relationship Id="rId121" Type="http://schemas.openxmlformats.org/officeDocument/2006/relationships/customXml" Target="../ink/ink988.xml"/><Relationship Id="rId142" Type="http://schemas.openxmlformats.org/officeDocument/2006/relationships/image" Target="../media/image975.png"/><Relationship Id="rId163" Type="http://schemas.openxmlformats.org/officeDocument/2006/relationships/customXml" Target="../ink/ink1009.xml"/><Relationship Id="rId184" Type="http://schemas.openxmlformats.org/officeDocument/2006/relationships/image" Target="../media/image996.png"/><Relationship Id="rId219" Type="http://schemas.openxmlformats.org/officeDocument/2006/relationships/customXml" Target="../ink/ink1037.xml"/><Relationship Id="rId370" Type="http://schemas.openxmlformats.org/officeDocument/2006/relationships/customXml" Target="../ink/ink1113.xml"/><Relationship Id="rId391" Type="http://schemas.openxmlformats.org/officeDocument/2006/relationships/image" Target="../media/image1099.png"/><Relationship Id="rId230" Type="http://schemas.openxmlformats.org/officeDocument/2006/relationships/image" Target="../media/image1019.png"/><Relationship Id="rId251" Type="http://schemas.openxmlformats.org/officeDocument/2006/relationships/customXml" Target="../ink/ink1053.xml"/><Relationship Id="rId25" Type="http://schemas.openxmlformats.org/officeDocument/2006/relationships/image" Target="../media/image917.png"/><Relationship Id="rId46" Type="http://schemas.openxmlformats.org/officeDocument/2006/relationships/customXml" Target="../ink/ink950.xml"/><Relationship Id="rId67" Type="http://schemas.openxmlformats.org/officeDocument/2006/relationships/image" Target="../media/image938.png"/><Relationship Id="rId272" Type="http://schemas.openxmlformats.org/officeDocument/2006/relationships/image" Target="../media/image1040.png"/><Relationship Id="rId293" Type="http://schemas.openxmlformats.org/officeDocument/2006/relationships/customXml" Target="../ink/ink1074.xml"/><Relationship Id="rId307" Type="http://schemas.openxmlformats.org/officeDocument/2006/relationships/customXml" Target="../ink/ink1081.xml"/><Relationship Id="rId328" Type="http://schemas.openxmlformats.org/officeDocument/2006/relationships/customXml" Target="../ink/ink1092.xml"/><Relationship Id="rId349" Type="http://schemas.openxmlformats.org/officeDocument/2006/relationships/image" Target="../media/image1078.png"/><Relationship Id="rId88" Type="http://schemas.openxmlformats.org/officeDocument/2006/relationships/customXml" Target="../ink/ink971.xml"/><Relationship Id="rId111" Type="http://schemas.openxmlformats.org/officeDocument/2006/relationships/customXml" Target="../ink/ink983.xml"/><Relationship Id="rId132" Type="http://schemas.openxmlformats.org/officeDocument/2006/relationships/image" Target="../media/image970.png"/><Relationship Id="rId153" Type="http://schemas.openxmlformats.org/officeDocument/2006/relationships/customXml" Target="../ink/ink1004.xml"/><Relationship Id="rId174" Type="http://schemas.openxmlformats.org/officeDocument/2006/relationships/image" Target="../media/image991.png"/><Relationship Id="rId195" Type="http://schemas.openxmlformats.org/officeDocument/2006/relationships/customXml" Target="../ink/ink1025.xml"/><Relationship Id="rId209" Type="http://schemas.openxmlformats.org/officeDocument/2006/relationships/customXml" Target="../ink/ink1032.xml"/><Relationship Id="rId360" Type="http://schemas.openxmlformats.org/officeDocument/2006/relationships/customXml" Target="../ink/ink1108.xml"/><Relationship Id="rId381" Type="http://schemas.openxmlformats.org/officeDocument/2006/relationships/image" Target="../media/image1094.png"/><Relationship Id="rId220" Type="http://schemas.openxmlformats.org/officeDocument/2006/relationships/image" Target="../media/image1014.png"/><Relationship Id="rId241" Type="http://schemas.openxmlformats.org/officeDocument/2006/relationships/customXml" Target="../ink/ink1048.xml"/><Relationship Id="rId15" Type="http://schemas.openxmlformats.org/officeDocument/2006/relationships/image" Target="../media/image912.png"/><Relationship Id="rId36" Type="http://schemas.openxmlformats.org/officeDocument/2006/relationships/customXml" Target="../ink/ink945.xml"/><Relationship Id="rId57" Type="http://schemas.openxmlformats.org/officeDocument/2006/relationships/image" Target="../media/image933.png"/><Relationship Id="rId262" Type="http://schemas.openxmlformats.org/officeDocument/2006/relationships/image" Target="../media/image1035.png"/><Relationship Id="rId283" Type="http://schemas.openxmlformats.org/officeDocument/2006/relationships/customXml" Target="../ink/ink1069.xml"/><Relationship Id="rId318" Type="http://schemas.openxmlformats.org/officeDocument/2006/relationships/customXml" Target="../ink/ink1087.xml"/><Relationship Id="rId339" Type="http://schemas.openxmlformats.org/officeDocument/2006/relationships/image" Target="../media/image1073.png"/><Relationship Id="rId78" Type="http://schemas.openxmlformats.org/officeDocument/2006/relationships/customXml" Target="../ink/ink966.xml"/><Relationship Id="rId99" Type="http://schemas.openxmlformats.org/officeDocument/2006/relationships/customXml" Target="../ink/ink977.xml"/><Relationship Id="rId101" Type="http://schemas.openxmlformats.org/officeDocument/2006/relationships/customXml" Target="../ink/ink978.xml"/><Relationship Id="rId122" Type="http://schemas.openxmlformats.org/officeDocument/2006/relationships/image" Target="../media/image965.png"/><Relationship Id="rId143" Type="http://schemas.openxmlformats.org/officeDocument/2006/relationships/customXml" Target="../ink/ink999.xml"/><Relationship Id="rId164" Type="http://schemas.openxmlformats.org/officeDocument/2006/relationships/image" Target="../media/image986.png"/><Relationship Id="rId185" Type="http://schemas.openxmlformats.org/officeDocument/2006/relationships/customXml" Target="../ink/ink1020.xml"/><Relationship Id="rId350" Type="http://schemas.openxmlformats.org/officeDocument/2006/relationships/customXml" Target="../ink/ink1103.xml"/><Relationship Id="rId371" Type="http://schemas.openxmlformats.org/officeDocument/2006/relationships/image" Target="../media/image1089.png"/><Relationship Id="rId9" Type="http://schemas.openxmlformats.org/officeDocument/2006/relationships/image" Target="../media/image909.png"/><Relationship Id="rId210" Type="http://schemas.openxmlformats.org/officeDocument/2006/relationships/image" Target="../media/image1009.png"/><Relationship Id="rId392" Type="http://schemas.openxmlformats.org/officeDocument/2006/relationships/customXml" Target="../ink/ink1124.xml"/><Relationship Id="rId26" Type="http://schemas.openxmlformats.org/officeDocument/2006/relationships/customXml" Target="../ink/ink940.xml"/><Relationship Id="rId231" Type="http://schemas.openxmlformats.org/officeDocument/2006/relationships/customXml" Target="../ink/ink1043.xml"/><Relationship Id="rId252" Type="http://schemas.openxmlformats.org/officeDocument/2006/relationships/image" Target="../media/image1030.png"/><Relationship Id="rId273" Type="http://schemas.openxmlformats.org/officeDocument/2006/relationships/customXml" Target="../ink/ink1064.xml"/><Relationship Id="rId294" Type="http://schemas.openxmlformats.org/officeDocument/2006/relationships/image" Target="../media/image1051.png"/><Relationship Id="rId308" Type="http://schemas.openxmlformats.org/officeDocument/2006/relationships/image" Target="../media/image1058.png"/><Relationship Id="rId329" Type="http://schemas.openxmlformats.org/officeDocument/2006/relationships/image" Target="../media/image1068.png"/><Relationship Id="rId47" Type="http://schemas.openxmlformats.org/officeDocument/2006/relationships/image" Target="../media/image928.png"/><Relationship Id="rId68" Type="http://schemas.openxmlformats.org/officeDocument/2006/relationships/customXml" Target="../ink/ink961.xml"/><Relationship Id="rId89" Type="http://schemas.openxmlformats.org/officeDocument/2006/relationships/image" Target="../media/image949.png"/><Relationship Id="rId112" Type="http://schemas.openxmlformats.org/officeDocument/2006/relationships/image" Target="../media/image960.png"/><Relationship Id="rId133" Type="http://schemas.openxmlformats.org/officeDocument/2006/relationships/customXml" Target="../ink/ink994.xml"/><Relationship Id="rId154" Type="http://schemas.openxmlformats.org/officeDocument/2006/relationships/image" Target="../media/image981.png"/><Relationship Id="rId175" Type="http://schemas.openxmlformats.org/officeDocument/2006/relationships/customXml" Target="../ink/ink1015.xml"/><Relationship Id="rId340" Type="http://schemas.openxmlformats.org/officeDocument/2006/relationships/customXml" Target="../ink/ink1098.xml"/><Relationship Id="rId361" Type="http://schemas.openxmlformats.org/officeDocument/2006/relationships/image" Target="../media/image1084.png"/><Relationship Id="rId196" Type="http://schemas.openxmlformats.org/officeDocument/2006/relationships/image" Target="../media/image1002.png"/><Relationship Id="rId200" Type="http://schemas.openxmlformats.org/officeDocument/2006/relationships/image" Target="../media/image1004.png"/><Relationship Id="rId382" Type="http://schemas.openxmlformats.org/officeDocument/2006/relationships/customXml" Target="../ink/ink1119.xml"/><Relationship Id="rId16" Type="http://schemas.openxmlformats.org/officeDocument/2006/relationships/customXml" Target="../ink/ink935.xml"/><Relationship Id="rId221" Type="http://schemas.openxmlformats.org/officeDocument/2006/relationships/customXml" Target="../ink/ink1038.xml"/><Relationship Id="rId242" Type="http://schemas.openxmlformats.org/officeDocument/2006/relationships/image" Target="../media/image1025.png"/><Relationship Id="rId263" Type="http://schemas.openxmlformats.org/officeDocument/2006/relationships/customXml" Target="../ink/ink1059.xml"/><Relationship Id="rId284" Type="http://schemas.openxmlformats.org/officeDocument/2006/relationships/image" Target="../media/image1046.png"/><Relationship Id="rId319" Type="http://schemas.openxmlformats.org/officeDocument/2006/relationships/image" Target="../media/image1063.png"/><Relationship Id="rId37" Type="http://schemas.openxmlformats.org/officeDocument/2006/relationships/image" Target="../media/image923.png"/><Relationship Id="rId58" Type="http://schemas.openxmlformats.org/officeDocument/2006/relationships/customXml" Target="../ink/ink956.xml"/><Relationship Id="rId79" Type="http://schemas.openxmlformats.org/officeDocument/2006/relationships/image" Target="../media/image944.png"/><Relationship Id="rId102" Type="http://schemas.openxmlformats.org/officeDocument/2006/relationships/image" Target="../media/image955.png"/><Relationship Id="rId123" Type="http://schemas.openxmlformats.org/officeDocument/2006/relationships/customXml" Target="../ink/ink989.xml"/><Relationship Id="rId144" Type="http://schemas.openxmlformats.org/officeDocument/2006/relationships/image" Target="../media/image976.png"/><Relationship Id="rId330" Type="http://schemas.openxmlformats.org/officeDocument/2006/relationships/customXml" Target="../ink/ink1093.xml"/><Relationship Id="rId90" Type="http://schemas.openxmlformats.org/officeDocument/2006/relationships/customXml" Target="../ink/ink972.xml"/><Relationship Id="rId165" Type="http://schemas.openxmlformats.org/officeDocument/2006/relationships/customXml" Target="../ink/ink1010.xml"/><Relationship Id="rId186" Type="http://schemas.openxmlformats.org/officeDocument/2006/relationships/image" Target="../media/image997.png"/><Relationship Id="rId351" Type="http://schemas.openxmlformats.org/officeDocument/2006/relationships/image" Target="../media/image1079.png"/><Relationship Id="rId372" Type="http://schemas.openxmlformats.org/officeDocument/2006/relationships/customXml" Target="../ink/ink1114.xml"/><Relationship Id="rId393" Type="http://schemas.openxmlformats.org/officeDocument/2006/relationships/image" Target="../media/image1100.png"/><Relationship Id="rId211" Type="http://schemas.openxmlformats.org/officeDocument/2006/relationships/customXml" Target="../ink/ink1033.xml"/><Relationship Id="rId232" Type="http://schemas.openxmlformats.org/officeDocument/2006/relationships/image" Target="../media/image1020.png"/><Relationship Id="rId253" Type="http://schemas.openxmlformats.org/officeDocument/2006/relationships/customXml" Target="../ink/ink1054.xml"/><Relationship Id="rId274" Type="http://schemas.openxmlformats.org/officeDocument/2006/relationships/image" Target="../media/image1041.png"/><Relationship Id="rId295" Type="http://schemas.openxmlformats.org/officeDocument/2006/relationships/customXml" Target="../ink/ink1075.xml"/><Relationship Id="rId309" Type="http://schemas.openxmlformats.org/officeDocument/2006/relationships/customXml" Target="../ink/ink1082.xml"/><Relationship Id="rId27" Type="http://schemas.openxmlformats.org/officeDocument/2006/relationships/image" Target="../media/image918.png"/><Relationship Id="rId48" Type="http://schemas.openxmlformats.org/officeDocument/2006/relationships/customXml" Target="../ink/ink951.xml"/><Relationship Id="rId69" Type="http://schemas.openxmlformats.org/officeDocument/2006/relationships/image" Target="../media/image939.png"/><Relationship Id="rId113" Type="http://schemas.openxmlformats.org/officeDocument/2006/relationships/customXml" Target="../ink/ink984.xml"/><Relationship Id="rId134" Type="http://schemas.openxmlformats.org/officeDocument/2006/relationships/image" Target="../media/image971.png"/><Relationship Id="rId320" Type="http://schemas.openxmlformats.org/officeDocument/2006/relationships/customXml" Target="../ink/ink1088.xml"/><Relationship Id="rId80" Type="http://schemas.openxmlformats.org/officeDocument/2006/relationships/customXml" Target="../ink/ink967.xml"/><Relationship Id="rId155" Type="http://schemas.openxmlformats.org/officeDocument/2006/relationships/customXml" Target="../ink/ink1005.xml"/><Relationship Id="rId176" Type="http://schemas.openxmlformats.org/officeDocument/2006/relationships/image" Target="../media/image992.png"/><Relationship Id="rId197" Type="http://schemas.openxmlformats.org/officeDocument/2006/relationships/customXml" Target="../ink/ink1026.xml"/><Relationship Id="rId341" Type="http://schemas.openxmlformats.org/officeDocument/2006/relationships/image" Target="../media/image1074.png"/><Relationship Id="rId362" Type="http://schemas.openxmlformats.org/officeDocument/2006/relationships/customXml" Target="../ink/ink1109.xml"/><Relationship Id="rId383" Type="http://schemas.openxmlformats.org/officeDocument/2006/relationships/image" Target="../media/image1095.png"/><Relationship Id="rId201" Type="http://schemas.openxmlformats.org/officeDocument/2006/relationships/customXml" Target="../ink/ink1028.xml"/><Relationship Id="rId222" Type="http://schemas.openxmlformats.org/officeDocument/2006/relationships/image" Target="../media/image1015.png"/><Relationship Id="rId243" Type="http://schemas.openxmlformats.org/officeDocument/2006/relationships/customXml" Target="../ink/ink1049.xml"/><Relationship Id="rId264" Type="http://schemas.openxmlformats.org/officeDocument/2006/relationships/image" Target="../media/image1036.png"/><Relationship Id="rId285" Type="http://schemas.openxmlformats.org/officeDocument/2006/relationships/customXml" Target="../ink/ink1070.xml"/><Relationship Id="rId17" Type="http://schemas.openxmlformats.org/officeDocument/2006/relationships/image" Target="../media/image913.png"/><Relationship Id="rId38" Type="http://schemas.openxmlformats.org/officeDocument/2006/relationships/customXml" Target="../ink/ink946.xml"/><Relationship Id="rId59" Type="http://schemas.openxmlformats.org/officeDocument/2006/relationships/image" Target="../media/image934.png"/><Relationship Id="rId103" Type="http://schemas.openxmlformats.org/officeDocument/2006/relationships/customXml" Target="../ink/ink979.xml"/><Relationship Id="rId124" Type="http://schemas.openxmlformats.org/officeDocument/2006/relationships/image" Target="../media/image966.png"/><Relationship Id="rId310" Type="http://schemas.openxmlformats.org/officeDocument/2006/relationships/image" Target="../media/image1059.png"/><Relationship Id="rId70" Type="http://schemas.openxmlformats.org/officeDocument/2006/relationships/customXml" Target="../ink/ink962.xml"/><Relationship Id="rId91" Type="http://schemas.openxmlformats.org/officeDocument/2006/relationships/image" Target="../media/image950.png"/><Relationship Id="rId145" Type="http://schemas.openxmlformats.org/officeDocument/2006/relationships/customXml" Target="../ink/ink1000.xml"/><Relationship Id="rId166" Type="http://schemas.openxmlformats.org/officeDocument/2006/relationships/image" Target="../media/image987.png"/><Relationship Id="rId187" Type="http://schemas.openxmlformats.org/officeDocument/2006/relationships/customXml" Target="../ink/ink1021.xml"/><Relationship Id="rId331" Type="http://schemas.openxmlformats.org/officeDocument/2006/relationships/image" Target="../media/image1069.png"/><Relationship Id="rId352" Type="http://schemas.openxmlformats.org/officeDocument/2006/relationships/customXml" Target="../ink/ink1104.xml"/><Relationship Id="rId373" Type="http://schemas.openxmlformats.org/officeDocument/2006/relationships/image" Target="../media/image1090.png"/><Relationship Id="rId394" Type="http://schemas.openxmlformats.org/officeDocument/2006/relationships/customXml" Target="../ink/ink112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010.png"/><Relationship Id="rId233" Type="http://schemas.openxmlformats.org/officeDocument/2006/relationships/customXml" Target="../ink/ink1044.xml"/><Relationship Id="rId254" Type="http://schemas.openxmlformats.org/officeDocument/2006/relationships/image" Target="../media/image1031.png"/><Relationship Id="rId28" Type="http://schemas.openxmlformats.org/officeDocument/2006/relationships/customXml" Target="../ink/ink941.xml"/><Relationship Id="rId49" Type="http://schemas.openxmlformats.org/officeDocument/2006/relationships/image" Target="../media/image929.png"/><Relationship Id="rId114" Type="http://schemas.openxmlformats.org/officeDocument/2006/relationships/image" Target="../media/image961.png"/><Relationship Id="rId275" Type="http://schemas.openxmlformats.org/officeDocument/2006/relationships/customXml" Target="../ink/ink1065.xml"/><Relationship Id="rId296" Type="http://schemas.openxmlformats.org/officeDocument/2006/relationships/image" Target="../media/image1052.png"/><Relationship Id="rId300" Type="http://schemas.openxmlformats.org/officeDocument/2006/relationships/image" Target="../media/image1054.png"/><Relationship Id="rId60" Type="http://schemas.openxmlformats.org/officeDocument/2006/relationships/customXml" Target="../ink/ink957.xml"/><Relationship Id="rId81" Type="http://schemas.openxmlformats.org/officeDocument/2006/relationships/image" Target="../media/image945.png"/><Relationship Id="rId135" Type="http://schemas.openxmlformats.org/officeDocument/2006/relationships/customXml" Target="../ink/ink995.xml"/><Relationship Id="rId156" Type="http://schemas.openxmlformats.org/officeDocument/2006/relationships/image" Target="../media/image982.png"/><Relationship Id="rId177" Type="http://schemas.openxmlformats.org/officeDocument/2006/relationships/customXml" Target="../ink/ink1016.xml"/><Relationship Id="rId198" Type="http://schemas.openxmlformats.org/officeDocument/2006/relationships/image" Target="../media/image1003.png"/><Relationship Id="rId321" Type="http://schemas.openxmlformats.org/officeDocument/2006/relationships/image" Target="../media/image1064.png"/><Relationship Id="rId342" Type="http://schemas.openxmlformats.org/officeDocument/2006/relationships/customXml" Target="../ink/ink1099.xml"/><Relationship Id="rId363" Type="http://schemas.openxmlformats.org/officeDocument/2006/relationships/image" Target="../media/image1085.png"/><Relationship Id="rId384" Type="http://schemas.openxmlformats.org/officeDocument/2006/relationships/customXml" Target="../ink/ink1120.xml"/><Relationship Id="rId202" Type="http://schemas.openxmlformats.org/officeDocument/2006/relationships/image" Target="../media/image1005.png"/><Relationship Id="rId223" Type="http://schemas.openxmlformats.org/officeDocument/2006/relationships/customXml" Target="../ink/ink1039.xml"/><Relationship Id="rId244" Type="http://schemas.openxmlformats.org/officeDocument/2006/relationships/image" Target="../media/image1026.png"/><Relationship Id="rId18" Type="http://schemas.openxmlformats.org/officeDocument/2006/relationships/customXml" Target="../ink/ink936.xml"/><Relationship Id="rId39" Type="http://schemas.openxmlformats.org/officeDocument/2006/relationships/image" Target="../media/image924.png"/><Relationship Id="rId265" Type="http://schemas.openxmlformats.org/officeDocument/2006/relationships/customXml" Target="../ink/ink1060.xml"/><Relationship Id="rId286" Type="http://schemas.openxmlformats.org/officeDocument/2006/relationships/image" Target="../media/image1047.png"/><Relationship Id="rId50" Type="http://schemas.openxmlformats.org/officeDocument/2006/relationships/customXml" Target="../ink/ink952.xml"/><Relationship Id="rId104" Type="http://schemas.openxmlformats.org/officeDocument/2006/relationships/image" Target="../media/image956.png"/><Relationship Id="rId125" Type="http://schemas.openxmlformats.org/officeDocument/2006/relationships/customXml" Target="../ink/ink990.xml"/><Relationship Id="rId146" Type="http://schemas.openxmlformats.org/officeDocument/2006/relationships/image" Target="../media/image977.png"/><Relationship Id="rId167" Type="http://schemas.openxmlformats.org/officeDocument/2006/relationships/customXml" Target="../ink/ink1011.xml"/><Relationship Id="rId188" Type="http://schemas.openxmlformats.org/officeDocument/2006/relationships/image" Target="../media/image998.png"/><Relationship Id="rId311" Type="http://schemas.openxmlformats.org/officeDocument/2006/relationships/customXml" Target="../ink/ink1083.xml"/><Relationship Id="rId332" Type="http://schemas.openxmlformats.org/officeDocument/2006/relationships/customXml" Target="../ink/ink1094.xml"/><Relationship Id="rId353" Type="http://schemas.openxmlformats.org/officeDocument/2006/relationships/image" Target="../media/image1080.png"/><Relationship Id="rId374" Type="http://schemas.openxmlformats.org/officeDocument/2006/relationships/customXml" Target="../ink/ink1115.xml"/><Relationship Id="rId395" Type="http://schemas.openxmlformats.org/officeDocument/2006/relationships/image" Target="../media/image1101.png"/><Relationship Id="rId71" Type="http://schemas.openxmlformats.org/officeDocument/2006/relationships/image" Target="../media/image940.png"/><Relationship Id="rId92" Type="http://schemas.openxmlformats.org/officeDocument/2006/relationships/customXml" Target="../ink/ink973.xml"/><Relationship Id="rId213" Type="http://schemas.openxmlformats.org/officeDocument/2006/relationships/customXml" Target="../ink/ink1034.xml"/><Relationship Id="rId234" Type="http://schemas.openxmlformats.org/officeDocument/2006/relationships/image" Target="../media/image1021.png"/><Relationship Id="rId2" Type="http://schemas.openxmlformats.org/officeDocument/2006/relationships/customXml" Target="../ink/ink928.xml"/><Relationship Id="rId29" Type="http://schemas.openxmlformats.org/officeDocument/2006/relationships/image" Target="../media/image919.png"/><Relationship Id="rId255" Type="http://schemas.openxmlformats.org/officeDocument/2006/relationships/customXml" Target="../ink/ink1055.xml"/><Relationship Id="rId276" Type="http://schemas.openxmlformats.org/officeDocument/2006/relationships/image" Target="../media/image1042.png"/><Relationship Id="rId297" Type="http://schemas.openxmlformats.org/officeDocument/2006/relationships/customXml" Target="../ink/ink1076.xml"/><Relationship Id="rId40" Type="http://schemas.openxmlformats.org/officeDocument/2006/relationships/customXml" Target="../ink/ink947.xml"/><Relationship Id="rId115" Type="http://schemas.openxmlformats.org/officeDocument/2006/relationships/customXml" Target="../ink/ink985.xml"/><Relationship Id="rId136" Type="http://schemas.openxmlformats.org/officeDocument/2006/relationships/image" Target="../media/image972.png"/><Relationship Id="rId157" Type="http://schemas.openxmlformats.org/officeDocument/2006/relationships/customXml" Target="../ink/ink1006.xml"/><Relationship Id="rId178" Type="http://schemas.openxmlformats.org/officeDocument/2006/relationships/image" Target="../media/image993.png"/><Relationship Id="rId301" Type="http://schemas.openxmlformats.org/officeDocument/2006/relationships/customXml" Target="../ink/ink1078.xml"/><Relationship Id="rId322" Type="http://schemas.openxmlformats.org/officeDocument/2006/relationships/customXml" Target="../ink/ink1089.xml"/><Relationship Id="rId343" Type="http://schemas.openxmlformats.org/officeDocument/2006/relationships/image" Target="../media/image1075.png"/><Relationship Id="rId364" Type="http://schemas.openxmlformats.org/officeDocument/2006/relationships/customXml" Target="../ink/ink1110.xml"/><Relationship Id="rId61" Type="http://schemas.openxmlformats.org/officeDocument/2006/relationships/image" Target="../media/image935.png"/><Relationship Id="rId82" Type="http://schemas.openxmlformats.org/officeDocument/2006/relationships/customXml" Target="../ink/ink968.xml"/><Relationship Id="rId199" Type="http://schemas.openxmlformats.org/officeDocument/2006/relationships/customXml" Target="../ink/ink1027.xml"/><Relationship Id="rId203" Type="http://schemas.openxmlformats.org/officeDocument/2006/relationships/customXml" Target="../ink/ink1029.xml"/><Relationship Id="rId385" Type="http://schemas.openxmlformats.org/officeDocument/2006/relationships/image" Target="../media/image1096.png"/><Relationship Id="rId19" Type="http://schemas.openxmlformats.org/officeDocument/2006/relationships/image" Target="../media/image914.png"/><Relationship Id="rId224" Type="http://schemas.openxmlformats.org/officeDocument/2006/relationships/image" Target="../media/image1016.png"/><Relationship Id="rId245" Type="http://schemas.openxmlformats.org/officeDocument/2006/relationships/customXml" Target="../ink/ink1050.xml"/><Relationship Id="rId266" Type="http://schemas.openxmlformats.org/officeDocument/2006/relationships/image" Target="../media/image1037.png"/><Relationship Id="rId287" Type="http://schemas.openxmlformats.org/officeDocument/2006/relationships/customXml" Target="../ink/ink1071.xml"/><Relationship Id="rId30" Type="http://schemas.openxmlformats.org/officeDocument/2006/relationships/customXml" Target="../ink/ink942.xml"/><Relationship Id="rId105" Type="http://schemas.openxmlformats.org/officeDocument/2006/relationships/customXml" Target="../ink/ink980.xml"/><Relationship Id="rId126" Type="http://schemas.openxmlformats.org/officeDocument/2006/relationships/image" Target="../media/image967.png"/><Relationship Id="rId147" Type="http://schemas.openxmlformats.org/officeDocument/2006/relationships/customXml" Target="../ink/ink1001.xml"/><Relationship Id="rId168" Type="http://schemas.openxmlformats.org/officeDocument/2006/relationships/image" Target="../media/image988.png"/><Relationship Id="rId312" Type="http://schemas.openxmlformats.org/officeDocument/2006/relationships/image" Target="../media/image1060.png"/><Relationship Id="rId333" Type="http://schemas.openxmlformats.org/officeDocument/2006/relationships/image" Target="../media/image1070.png"/><Relationship Id="rId354" Type="http://schemas.openxmlformats.org/officeDocument/2006/relationships/customXml" Target="../ink/ink1105.xml"/><Relationship Id="rId51" Type="http://schemas.openxmlformats.org/officeDocument/2006/relationships/image" Target="../media/image930.png"/><Relationship Id="rId72" Type="http://schemas.openxmlformats.org/officeDocument/2006/relationships/customXml" Target="../ink/ink963.xml"/><Relationship Id="rId93" Type="http://schemas.openxmlformats.org/officeDocument/2006/relationships/image" Target="../media/image951.png"/><Relationship Id="rId189" Type="http://schemas.openxmlformats.org/officeDocument/2006/relationships/customXml" Target="../ink/ink1022.xml"/><Relationship Id="rId375" Type="http://schemas.openxmlformats.org/officeDocument/2006/relationships/image" Target="../media/image1091.png"/><Relationship Id="rId396" Type="http://schemas.openxmlformats.org/officeDocument/2006/relationships/customXml" Target="../ink/ink1126.xml"/><Relationship Id="rId3" Type="http://schemas.openxmlformats.org/officeDocument/2006/relationships/image" Target="../media/image906.png"/><Relationship Id="rId214" Type="http://schemas.openxmlformats.org/officeDocument/2006/relationships/image" Target="../media/image1011.png"/><Relationship Id="rId235" Type="http://schemas.openxmlformats.org/officeDocument/2006/relationships/customXml" Target="../ink/ink1045.xml"/><Relationship Id="rId256" Type="http://schemas.openxmlformats.org/officeDocument/2006/relationships/image" Target="../media/image1032.png"/><Relationship Id="rId277" Type="http://schemas.openxmlformats.org/officeDocument/2006/relationships/customXml" Target="../ink/ink1066.xml"/><Relationship Id="rId298" Type="http://schemas.openxmlformats.org/officeDocument/2006/relationships/image" Target="../media/image1053.png"/><Relationship Id="rId116" Type="http://schemas.openxmlformats.org/officeDocument/2006/relationships/image" Target="../media/image962.png"/><Relationship Id="rId137" Type="http://schemas.openxmlformats.org/officeDocument/2006/relationships/customXml" Target="../ink/ink996.xml"/><Relationship Id="rId158" Type="http://schemas.openxmlformats.org/officeDocument/2006/relationships/image" Target="../media/image983.png"/><Relationship Id="rId302" Type="http://schemas.openxmlformats.org/officeDocument/2006/relationships/image" Target="../media/image1055.png"/><Relationship Id="rId323" Type="http://schemas.openxmlformats.org/officeDocument/2006/relationships/image" Target="../media/image1065.png"/><Relationship Id="rId344" Type="http://schemas.openxmlformats.org/officeDocument/2006/relationships/customXml" Target="../ink/ink1100.xml"/><Relationship Id="rId20" Type="http://schemas.openxmlformats.org/officeDocument/2006/relationships/customXml" Target="../ink/ink937.xml"/><Relationship Id="rId41" Type="http://schemas.openxmlformats.org/officeDocument/2006/relationships/image" Target="../media/image925.png"/><Relationship Id="rId62" Type="http://schemas.openxmlformats.org/officeDocument/2006/relationships/customXml" Target="../ink/ink958.xml"/><Relationship Id="rId83" Type="http://schemas.openxmlformats.org/officeDocument/2006/relationships/image" Target="../media/image946.png"/><Relationship Id="rId179" Type="http://schemas.openxmlformats.org/officeDocument/2006/relationships/customXml" Target="../ink/ink1017.xml"/><Relationship Id="rId365" Type="http://schemas.openxmlformats.org/officeDocument/2006/relationships/image" Target="../media/image1086.png"/><Relationship Id="rId386" Type="http://schemas.openxmlformats.org/officeDocument/2006/relationships/customXml" Target="../ink/ink1121.xml"/><Relationship Id="rId190" Type="http://schemas.openxmlformats.org/officeDocument/2006/relationships/image" Target="../media/image999.png"/><Relationship Id="rId204" Type="http://schemas.openxmlformats.org/officeDocument/2006/relationships/image" Target="../media/image1006.png"/><Relationship Id="rId225" Type="http://schemas.openxmlformats.org/officeDocument/2006/relationships/customXml" Target="../ink/ink1040.xml"/><Relationship Id="rId246" Type="http://schemas.openxmlformats.org/officeDocument/2006/relationships/image" Target="../media/image1027.png"/><Relationship Id="rId267" Type="http://schemas.openxmlformats.org/officeDocument/2006/relationships/customXml" Target="../ink/ink1061.xml"/><Relationship Id="rId288" Type="http://schemas.openxmlformats.org/officeDocument/2006/relationships/image" Target="../media/image1048.png"/><Relationship Id="rId106" Type="http://schemas.openxmlformats.org/officeDocument/2006/relationships/image" Target="../media/image957.png"/><Relationship Id="rId127" Type="http://schemas.openxmlformats.org/officeDocument/2006/relationships/customXml" Target="../ink/ink991.xml"/><Relationship Id="rId313" Type="http://schemas.openxmlformats.org/officeDocument/2006/relationships/customXml" Target="../ink/ink1084.xml"/><Relationship Id="rId10" Type="http://schemas.openxmlformats.org/officeDocument/2006/relationships/customXml" Target="../ink/ink932.xml"/><Relationship Id="rId31" Type="http://schemas.openxmlformats.org/officeDocument/2006/relationships/image" Target="../media/image920.png"/><Relationship Id="rId52" Type="http://schemas.openxmlformats.org/officeDocument/2006/relationships/customXml" Target="../ink/ink953.xml"/><Relationship Id="rId73" Type="http://schemas.openxmlformats.org/officeDocument/2006/relationships/image" Target="../media/image941.png"/><Relationship Id="rId94" Type="http://schemas.openxmlformats.org/officeDocument/2006/relationships/customXml" Target="../ink/ink974.xml"/><Relationship Id="rId148" Type="http://schemas.openxmlformats.org/officeDocument/2006/relationships/image" Target="../media/image978.png"/><Relationship Id="rId169" Type="http://schemas.openxmlformats.org/officeDocument/2006/relationships/customXml" Target="../ink/ink1012.xml"/><Relationship Id="rId334" Type="http://schemas.openxmlformats.org/officeDocument/2006/relationships/customXml" Target="../ink/ink1095.xml"/><Relationship Id="rId355" Type="http://schemas.openxmlformats.org/officeDocument/2006/relationships/image" Target="../media/image1081.png"/><Relationship Id="rId376" Type="http://schemas.openxmlformats.org/officeDocument/2006/relationships/customXml" Target="../ink/ink1116.xml"/><Relationship Id="rId397" Type="http://schemas.openxmlformats.org/officeDocument/2006/relationships/image" Target="../media/image1102.png"/><Relationship Id="rId4" Type="http://schemas.openxmlformats.org/officeDocument/2006/relationships/customXml" Target="../ink/ink929.xml"/><Relationship Id="rId180" Type="http://schemas.openxmlformats.org/officeDocument/2006/relationships/image" Target="../media/image994.png"/><Relationship Id="rId215" Type="http://schemas.openxmlformats.org/officeDocument/2006/relationships/customXml" Target="../ink/ink1035.xml"/><Relationship Id="rId236" Type="http://schemas.openxmlformats.org/officeDocument/2006/relationships/image" Target="../media/image1022.png"/><Relationship Id="rId257" Type="http://schemas.openxmlformats.org/officeDocument/2006/relationships/customXml" Target="../ink/ink1056.xml"/><Relationship Id="rId278" Type="http://schemas.openxmlformats.org/officeDocument/2006/relationships/image" Target="../media/image1043.png"/><Relationship Id="rId303" Type="http://schemas.openxmlformats.org/officeDocument/2006/relationships/customXml" Target="../ink/ink1079.xml"/><Relationship Id="rId42" Type="http://schemas.openxmlformats.org/officeDocument/2006/relationships/customXml" Target="../ink/ink948.xml"/><Relationship Id="rId84" Type="http://schemas.openxmlformats.org/officeDocument/2006/relationships/customXml" Target="../ink/ink969.xml"/><Relationship Id="rId138" Type="http://schemas.openxmlformats.org/officeDocument/2006/relationships/image" Target="../media/image973.png"/><Relationship Id="rId345" Type="http://schemas.openxmlformats.org/officeDocument/2006/relationships/image" Target="../media/image1076.png"/><Relationship Id="rId387" Type="http://schemas.openxmlformats.org/officeDocument/2006/relationships/image" Target="../media/image1097.png"/><Relationship Id="rId191" Type="http://schemas.openxmlformats.org/officeDocument/2006/relationships/customXml" Target="../ink/ink1023.xml"/><Relationship Id="rId205" Type="http://schemas.openxmlformats.org/officeDocument/2006/relationships/customXml" Target="../ink/ink1030.xml"/><Relationship Id="rId247" Type="http://schemas.openxmlformats.org/officeDocument/2006/relationships/customXml" Target="../ink/ink105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40.png"/><Relationship Id="rId13" Type="http://schemas.openxmlformats.org/officeDocument/2006/relationships/customXml" Target="../ink/ink1132.xml"/><Relationship Id="rId18" Type="http://schemas.openxmlformats.org/officeDocument/2006/relationships/image" Target="../media/image2190.png"/><Relationship Id="rId3" Type="http://schemas.openxmlformats.org/officeDocument/2006/relationships/customXml" Target="../ink/ink1127.xml"/><Relationship Id="rId7" Type="http://schemas.openxmlformats.org/officeDocument/2006/relationships/customXml" Target="../ink/ink1129.xml"/><Relationship Id="rId12" Type="http://schemas.openxmlformats.org/officeDocument/2006/relationships/image" Target="../media/image2160.png"/><Relationship Id="rId17" Type="http://schemas.openxmlformats.org/officeDocument/2006/relationships/customXml" Target="../ink/ink1134.xml"/><Relationship Id="rId2" Type="http://schemas.openxmlformats.org/officeDocument/2006/relationships/image" Target="../media/image96.emf"/><Relationship Id="rId16" Type="http://schemas.openxmlformats.org/officeDocument/2006/relationships/image" Target="../media/image2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30.png"/><Relationship Id="rId11" Type="http://schemas.openxmlformats.org/officeDocument/2006/relationships/customXml" Target="../ink/ink1131.xml"/><Relationship Id="rId5" Type="http://schemas.openxmlformats.org/officeDocument/2006/relationships/customXml" Target="../ink/ink1128.xml"/><Relationship Id="rId15" Type="http://schemas.openxmlformats.org/officeDocument/2006/relationships/customXml" Target="../ink/ink1133.xml"/><Relationship Id="rId10" Type="http://schemas.openxmlformats.org/officeDocument/2006/relationships/image" Target="../media/image2150.png"/><Relationship Id="rId19" Type="http://schemas.openxmlformats.org/officeDocument/2006/relationships/image" Target="../media/image97.emf"/><Relationship Id="rId4" Type="http://schemas.openxmlformats.org/officeDocument/2006/relationships/image" Target="../media/image2120.png"/><Relationship Id="rId9" Type="http://schemas.openxmlformats.org/officeDocument/2006/relationships/customXml" Target="../ink/ink1130.xml"/><Relationship Id="rId14" Type="http://schemas.openxmlformats.org/officeDocument/2006/relationships/image" Target="../media/image2170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40.png"/><Relationship Id="rId13" Type="http://schemas.openxmlformats.org/officeDocument/2006/relationships/customXml" Target="../ink/ink1140.xml"/><Relationship Id="rId18" Type="http://schemas.openxmlformats.org/officeDocument/2006/relationships/image" Target="../media/image2290.png"/><Relationship Id="rId26" Type="http://schemas.openxmlformats.org/officeDocument/2006/relationships/image" Target="../media/image2330.png"/><Relationship Id="rId3" Type="http://schemas.openxmlformats.org/officeDocument/2006/relationships/customXml" Target="../ink/ink1135.xml"/><Relationship Id="rId21" Type="http://schemas.openxmlformats.org/officeDocument/2006/relationships/customXml" Target="../ink/ink1144.xml"/><Relationship Id="rId7" Type="http://schemas.openxmlformats.org/officeDocument/2006/relationships/customXml" Target="../ink/ink1137.xml"/><Relationship Id="rId12" Type="http://schemas.openxmlformats.org/officeDocument/2006/relationships/image" Target="../media/image2260.png"/><Relationship Id="rId17" Type="http://schemas.openxmlformats.org/officeDocument/2006/relationships/customXml" Target="../ink/ink1142.xml"/><Relationship Id="rId25" Type="http://schemas.openxmlformats.org/officeDocument/2006/relationships/customXml" Target="../ink/ink1146.xml"/><Relationship Id="rId2" Type="http://schemas.openxmlformats.org/officeDocument/2006/relationships/image" Target="../media/image98.emf"/><Relationship Id="rId16" Type="http://schemas.openxmlformats.org/officeDocument/2006/relationships/image" Target="../media/image2280.png"/><Relationship Id="rId20" Type="http://schemas.openxmlformats.org/officeDocument/2006/relationships/image" Target="../media/image2300.png"/><Relationship Id="rId29" Type="http://schemas.openxmlformats.org/officeDocument/2006/relationships/customXml" Target="../ink/ink114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30.png"/><Relationship Id="rId11" Type="http://schemas.openxmlformats.org/officeDocument/2006/relationships/customXml" Target="../ink/ink1139.xml"/><Relationship Id="rId24" Type="http://schemas.openxmlformats.org/officeDocument/2006/relationships/image" Target="../media/image2320.png"/><Relationship Id="rId32" Type="http://schemas.openxmlformats.org/officeDocument/2006/relationships/image" Target="../media/image2360.png"/><Relationship Id="rId5" Type="http://schemas.openxmlformats.org/officeDocument/2006/relationships/customXml" Target="../ink/ink1136.xml"/><Relationship Id="rId15" Type="http://schemas.openxmlformats.org/officeDocument/2006/relationships/customXml" Target="../ink/ink1141.xml"/><Relationship Id="rId23" Type="http://schemas.openxmlformats.org/officeDocument/2006/relationships/customXml" Target="../ink/ink1145.xml"/><Relationship Id="rId28" Type="http://schemas.openxmlformats.org/officeDocument/2006/relationships/image" Target="../media/image2340.png"/><Relationship Id="rId10" Type="http://schemas.openxmlformats.org/officeDocument/2006/relationships/image" Target="../media/image2250.png"/><Relationship Id="rId19" Type="http://schemas.openxmlformats.org/officeDocument/2006/relationships/customXml" Target="../ink/ink1143.xml"/><Relationship Id="rId31" Type="http://schemas.openxmlformats.org/officeDocument/2006/relationships/customXml" Target="../ink/ink1149.xml"/><Relationship Id="rId4" Type="http://schemas.openxmlformats.org/officeDocument/2006/relationships/image" Target="../media/image2220.png"/><Relationship Id="rId9" Type="http://schemas.openxmlformats.org/officeDocument/2006/relationships/customXml" Target="../ink/ink1138.xml"/><Relationship Id="rId14" Type="http://schemas.openxmlformats.org/officeDocument/2006/relationships/image" Target="../media/image2270.png"/><Relationship Id="rId22" Type="http://schemas.openxmlformats.org/officeDocument/2006/relationships/image" Target="../media/image2311.png"/><Relationship Id="rId27" Type="http://schemas.openxmlformats.org/officeDocument/2006/relationships/customXml" Target="../ink/ink1147.xml"/><Relationship Id="rId30" Type="http://schemas.openxmlformats.org/officeDocument/2006/relationships/image" Target="../media/image235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.emf"/><Relationship Id="rId7" Type="http://schemas.openxmlformats.org/officeDocument/2006/relationships/customXml" Target="../ink/ink2.xml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customXml" Target="../ink/ink1.xml"/><Relationship Id="rId10" Type="http://schemas.openxmlformats.org/officeDocument/2006/relationships/image" Target="../media/image6.png"/><Relationship Id="rId4" Type="http://schemas.openxmlformats.org/officeDocument/2006/relationships/image" Target="../media/image3.emf"/><Relationship Id="rId9" Type="http://schemas.openxmlformats.org/officeDocument/2006/relationships/customXml" Target="../ink/ink3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0.png"/><Relationship Id="rId3" Type="http://schemas.openxmlformats.org/officeDocument/2006/relationships/customXml" Target="../ink/ink1150.xml"/><Relationship Id="rId7" Type="http://schemas.openxmlformats.org/officeDocument/2006/relationships/customXml" Target="../ink/ink1152.xml"/><Relationship Id="rId12" Type="http://schemas.openxmlformats.org/officeDocument/2006/relationships/image" Target="../media/image2420.png"/><Relationship Id="rId2" Type="http://schemas.openxmlformats.org/officeDocument/2006/relationships/image" Target="../media/image99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90.png"/><Relationship Id="rId11" Type="http://schemas.openxmlformats.org/officeDocument/2006/relationships/customXml" Target="../ink/ink1154.xml"/><Relationship Id="rId5" Type="http://schemas.openxmlformats.org/officeDocument/2006/relationships/customXml" Target="../ink/ink1151.xml"/><Relationship Id="rId10" Type="http://schemas.openxmlformats.org/officeDocument/2006/relationships/image" Target="../media/image2411.png"/><Relationship Id="rId4" Type="http://schemas.openxmlformats.org/officeDocument/2006/relationships/image" Target="../media/image2380.png"/><Relationship Id="rId9" Type="http://schemas.openxmlformats.org/officeDocument/2006/relationships/customXml" Target="../ink/ink115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60.png"/><Relationship Id="rId13" Type="http://schemas.openxmlformats.org/officeDocument/2006/relationships/customXml" Target="../ink/ink1160.xml"/><Relationship Id="rId18" Type="http://schemas.openxmlformats.org/officeDocument/2006/relationships/image" Target="../media/image2511.png"/><Relationship Id="rId26" Type="http://schemas.openxmlformats.org/officeDocument/2006/relationships/image" Target="../media/image2550.png"/><Relationship Id="rId39" Type="http://schemas.openxmlformats.org/officeDocument/2006/relationships/customXml" Target="../ink/ink1173.xml"/><Relationship Id="rId3" Type="http://schemas.openxmlformats.org/officeDocument/2006/relationships/customXml" Target="../ink/ink1155.xml"/><Relationship Id="rId21" Type="http://schemas.openxmlformats.org/officeDocument/2006/relationships/customXml" Target="../ink/ink1164.xml"/><Relationship Id="rId34" Type="http://schemas.openxmlformats.org/officeDocument/2006/relationships/image" Target="../media/image2590.png"/><Relationship Id="rId42" Type="http://schemas.openxmlformats.org/officeDocument/2006/relationships/image" Target="../media/image2630.png"/><Relationship Id="rId7" Type="http://schemas.openxmlformats.org/officeDocument/2006/relationships/customXml" Target="../ink/ink1157.xml"/><Relationship Id="rId12" Type="http://schemas.openxmlformats.org/officeDocument/2006/relationships/image" Target="../media/image2480.png"/><Relationship Id="rId17" Type="http://schemas.openxmlformats.org/officeDocument/2006/relationships/customXml" Target="../ink/ink1162.xml"/><Relationship Id="rId25" Type="http://schemas.openxmlformats.org/officeDocument/2006/relationships/customXml" Target="../ink/ink1166.xml"/><Relationship Id="rId33" Type="http://schemas.openxmlformats.org/officeDocument/2006/relationships/customXml" Target="../ink/ink1170.xml"/><Relationship Id="rId38" Type="http://schemas.openxmlformats.org/officeDocument/2006/relationships/image" Target="../media/image2611.png"/><Relationship Id="rId2" Type="http://schemas.openxmlformats.org/officeDocument/2006/relationships/image" Target="../media/image100.emf"/><Relationship Id="rId16" Type="http://schemas.openxmlformats.org/officeDocument/2006/relationships/image" Target="../media/image2500.png"/><Relationship Id="rId20" Type="http://schemas.openxmlformats.org/officeDocument/2006/relationships/image" Target="../media/image2520.png"/><Relationship Id="rId29" Type="http://schemas.openxmlformats.org/officeDocument/2006/relationships/customXml" Target="../ink/ink1168.xml"/><Relationship Id="rId41" Type="http://schemas.openxmlformats.org/officeDocument/2006/relationships/customXml" Target="../ink/ink117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50.png"/><Relationship Id="rId11" Type="http://schemas.openxmlformats.org/officeDocument/2006/relationships/customXml" Target="../ink/ink1159.xml"/><Relationship Id="rId24" Type="http://schemas.openxmlformats.org/officeDocument/2006/relationships/image" Target="../media/image2540.png"/><Relationship Id="rId32" Type="http://schemas.openxmlformats.org/officeDocument/2006/relationships/image" Target="../media/image2580.png"/><Relationship Id="rId37" Type="http://schemas.openxmlformats.org/officeDocument/2006/relationships/customXml" Target="../ink/ink1172.xml"/><Relationship Id="rId40" Type="http://schemas.openxmlformats.org/officeDocument/2006/relationships/image" Target="../media/image2620.png"/><Relationship Id="rId5" Type="http://schemas.openxmlformats.org/officeDocument/2006/relationships/customXml" Target="../ink/ink1156.xml"/><Relationship Id="rId15" Type="http://schemas.openxmlformats.org/officeDocument/2006/relationships/customXml" Target="../ink/ink1161.xml"/><Relationship Id="rId23" Type="http://schemas.openxmlformats.org/officeDocument/2006/relationships/customXml" Target="../ink/ink1165.xml"/><Relationship Id="rId28" Type="http://schemas.openxmlformats.org/officeDocument/2006/relationships/image" Target="../media/image2560.png"/><Relationship Id="rId36" Type="http://schemas.openxmlformats.org/officeDocument/2006/relationships/image" Target="../media/image2600.png"/><Relationship Id="rId10" Type="http://schemas.openxmlformats.org/officeDocument/2006/relationships/image" Target="../media/image2470.png"/><Relationship Id="rId19" Type="http://schemas.openxmlformats.org/officeDocument/2006/relationships/customXml" Target="../ink/ink1163.xml"/><Relationship Id="rId31" Type="http://schemas.openxmlformats.org/officeDocument/2006/relationships/customXml" Target="../ink/ink1169.xml"/><Relationship Id="rId4" Type="http://schemas.openxmlformats.org/officeDocument/2006/relationships/image" Target="../media/image2440.png"/><Relationship Id="rId9" Type="http://schemas.openxmlformats.org/officeDocument/2006/relationships/customXml" Target="../ink/ink1158.xml"/><Relationship Id="rId14" Type="http://schemas.openxmlformats.org/officeDocument/2006/relationships/image" Target="../media/image2490.png"/><Relationship Id="rId22" Type="http://schemas.openxmlformats.org/officeDocument/2006/relationships/image" Target="../media/image2530.png"/><Relationship Id="rId27" Type="http://schemas.openxmlformats.org/officeDocument/2006/relationships/customXml" Target="../ink/ink1167.xml"/><Relationship Id="rId30" Type="http://schemas.openxmlformats.org/officeDocument/2006/relationships/image" Target="../media/image2570.png"/><Relationship Id="rId35" Type="http://schemas.openxmlformats.org/officeDocument/2006/relationships/customXml" Target="../ink/ink1171.xml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180.xml"/><Relationship Id="rId18" Type="http://schemas.openxmlformats.org/officeDocument/2006/relationships/image" Target="../media/image2720.png"/><Relationship Id="rId26" Type="http://schemas.openxmlformats.org/officeDocument/2006/relationships/image" Target="../media/image2760.png"/><Relationship Id="rId39" Type="http://schemas.openxmlformats.org/officeDocument/2006/relationships/customXml" Target="../ink/ink1193.xml"/><Relationship Id="rId21" Type="http://schemas.openxmlformats.org/officeDocument/2006/relationships/customXml" Target="../ink/ink1184.xml"/><Relationship Id="rId34" Type="http://schemas.openxmlformats.org/officeDocument/2006/relationships/image" Target="../media/image2800.png"/><Relationship Id="rId42" Type="http://schemas.openxmlformats.org/officeDocument/2006/relationships/image" Target="../media/image2840.png"/><Relationship Id="rId47" Type="http://schemas.openxmlformats.org/officeDocument/2006/relationships/customXml" Target="../ink/ink1197.xml"/><Relationship Id="rId50" Type="http://schemas.openxmlformats.org/officeDocument/2006/relationships/image" Target="../media/image2880.png"/><Relationship Id="rId55" Type="http://schemas.openxmlformats.org/officeDocument/2006/relationships/customXml" Target="../ink/ink1201.xml"/><Relationship Id="rId63" Type="http://schemas.openxmlformats.org/officeDocument/2006/relationships/customXml" Target="../ink/ink1205.xml"/><Relationship Id="rId68" Type="http://schemas.openxmlformats.org/officeDocument/2006/relationships/image" Target="../media/image1113.png"/><Relationship Id="rId7" Type="http://schemas.openxmlformats.org/officeDocument/2006/relationships/customXml" Target="../ink/ink1177.xml"/><Relationship Id="rId71" Type="http://schemas.openxmlformats.org/officeDocument/2006/relationships/customXml" Target="../ink/ink1209.xml"/><Relationship Id="rId2" Type="http://schemas.openxmlformats.org/officeDocument/2006/relationships/image" Target="../media/image101.emf"/><Relationship Id="rId16" Type="http://schemas.openxmlformats.org/officeDocument/2006/relationships/image" Target="../media/image2711.png"/><Relationship Id="rId29" Type="http://schemas.openxmlformats.org/officeDocument/2006/relationships/customXml" Target="../ink/ink118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60.png"/><Relationship Id="rId11" Type="http://schemas.openxmlformats.org/officeDocument/2006/relationships/customXml" Target="../ink/ink1179.xml"/><Relationship Id="rId24" Type="http://schemas.openxmlformats.org/officeDocument/2006/relationships/image" Target="../media/image2750.png"/><Relationship Id="rId32" Type="http://schemas.openxmlformats.org/officeDocument/2006/relationships/image" Target="../media/image2790.png"/><Relationship Id="rId37" Type="http://schemas.openxmlformats.org/officeDocument/2006/relationships/customXml" Target="../ink/ink1192.xml"/><Relationship Id="rId40" Type="http://schemas.openxmlformats.org/officeDocument/2006/relationships/image" Target="../media/image2830.png"/><Relationship Id="rId45" Type="http://schemas.openxmlformats.org/officeDocument/2006/relationships/customXml" Target="../ink/ink1196.xml"/><Relationship Id="rId53" Type="http://schemas.openxmlformats.org/officeDocument/2006/relationships/customXml" Target="../ink/ink1200.xml"/><Relationship Id="rId58" Type="http://schemas.openxmlformats.org/officeDocument/2006/relationships/image" Target="../media/image2920.png"/><Relationship Id="rId66" Type="http://schemas.openxmlformats.org/officeDocument/2006/relationships/image" Target="../media/image1112.png"/><Relationship Id="rId5" Type="http://schemas.openxmlformats.org/officeDocument/2006/relationships/customXml" Target="../ink/ink1176.xml"/><Relationship Id="rId15" Type="http://schemas.openxmlformats.org/officeDocument/2006/relationships/customXml" Target="../ink/ink1181.xml"/><Relationship Id="rId23" Type="http://schemas.openxmlformats.org/officeDocument/2006/relationships/customXml" Target="../ink/ink1185.xml"/><Relationship Id="rId28" Type="http://schemas.openxmlformats.org/officeDocument/2006/relationships/image" Target="../media/image2770.png"/><Relationship Id="rId36" Type="http://schemas.openxmlformats.org/officeDocument/2006/relationships/image" Target="../media/image2811.png"/><Relationship Id="rId49" Type="http://schemas.openxmlformats.org/officeDocument/2006/relationships/customXml" Target="../ink/ink1198.xml"/><Relationship Id="rId57" Type="http://schemas.openxmlformats.org/officeDocument/2006/relationships/customXml" Target="../ink/ink1202.xml"/><Relationship Id="rId61" Type="http://schemas.openxmlformats.org/officeDocument/2006/relationships/customXml" Target="../ink/ink1204.xml"/><Relationship Id="rId10" Type="http://schemas.openxmlformats.org/officeDocument/2006/relationships/image" Target="../media/image2680.png"/><Relationship Id="rId19" Type="http://schemas.openxmlformats.org/officeDocument/2006/relationships/customXml" Target="../ink/ink1183.xml"/><Relationship Id="rId31" Type="http://schemas.openxmlformats.org/officeDocument/2006/relationships/customXml" Target="../ink/ink1189.xml"/><Relationship Id="rId44" Type="http://schemas.openxmlformats.org/officeDocument/2006/relationships/image" Target="../media/image2850.png"/><Relationship Id="rId52" Type="http://schemas.openxmlformats.org/officeDocument/2006/relationships/image" Target="../media/image2890.png"/><Relationship Id="rId60" Type="http://schemas.openxmlformats.org/officeDocument/2006/relationships/image" Target="../media/image1109.png"/><Relationship Id="rId65" Type="http://schemas.openxmlformats.org/officeDocument/2006/relationships/customXml" Target="../ink/ink1206.xml"/><Relationship Id="rId4" Type="http://schemas.openxmlformats.org/officeDocument/2006/relationships/image" Target="../media/image2650.png"/><Relationship Id="rId9" Type="http://schemas.openxmlformats.org/officeDocument/2006/relationships/customXml" Target="../ink/ink1178.xml"/><Relationship Id="rId14" Type="http://schemas.openxmlformats.org/officeDocument/2006/relationships/image" Target="../media/image2700.png"/><Relationship Id="rId22" Type="http://schemas.openxmlformats.org/officeDocument/2006/relationships/image" Target="../media/image2740.png"/><Relationship Id="rId27" Type="http://schemas.openxmlformats.org/officeDocument/2006/relationships/customXml" Target="../ink/ink1187.xml"/><Relationship Id="rId30" Type="http://schemas.openxmlformats.org/officeDocument/2006/relationships/image" Target="../media/image2780.png"/><Relationship Id="rId35" Type="http://schemas.openxmlformats.org/officeDocument/2006/relationships/customXml" Target="../ink/ink1191.xml"/><Relationship Id="rId43" Type="http://schemas.openxmlformats.org/officeDocument/2006/relationships/customXml" Target="../ink/ink1195.xml"/><Relationship Id="rId48" Type="http://schemas.openxmlformats.org/officeDocument/2006/relationships/image" Target="../media/image2870.png"/><Relationship Id="rId56" Type="http://schemas.openxmlformats.org/officeDocument/2006/relationships/image" Target="../media/image2911.png"/><Relationship Id="rId64" Type="http://schemas.openxmlformats.org/officeDocument/2006/relationships/image" Target="../media/image1111.png"/><Relationship Id="rId69" Type="http://schemas.openxmlformats.org/officeDocument/2006/relationships/customXml" Target="../ink/ink1208.xml"/><Relationship Id="rId8" Type="http://schemas.openxmlformats.org/officeDocument/2006/relationships/image" Target="../media/image2670.png"/><Relationship Id="rId51" Type="http://schemas.openxmlformats.org/officeDocument/2006/relationships/customXml" Target="../ink/ink1199.xml"/><Relationship Id="rId72" Type="http://schemas.openxmlformats.org/officeDocument/2006/relationships/image" Target="../media/image1115.png"/><Relationship Id="rId3" Type="http://schemas.openxmlformats.org/officeDocument/2006/relationships/customXml" Target="../ink/ink1175.xml"/><Relationship Id="rId12" Type="http://schemas.openxmlformats.org/officeDocument/2006/relationships/image" Target="../media/image2690.png"/><Relationship Id="rId17" Type="http://schemas.openxmlformats.org/officeDocument/2006/relationships/customXml" Target="../ink/ink1182.xml"/><Relationship Id="rId25" Type="http://schemas.openxmlformats.org/officeDocument/2006/relationships/customXml" Target="../ink/ink1186.xml"/><Relationship Id="rId33" Type="http://schemas.openxmlformats.org/officeDocument/2006/relationships/customXml" Target="../ink/ink1190.xml"/><Relationship Id="rId38" Type="http://schemas.openxmlformats.org/officeDocument/2006/relationships/image" Target="../media/image2820.png"/><Relationship Id="rId46" Type="http://schemas.openxmlformats.org/officeDocument/2006/relationships/image" Target="../media/image2860.png"/><Relationship Id="rId59" Type="http://schemas.openxmlformats.org/officeDocument/2006/relationships/customXml" Target="../ink/ink1203.xml"/><Relationship Id="rId67" Type="http://schemas.openxmlformats.org/officeDocument/2006/relationships/customXml" Target="../ink/ink1207.xml"/><Relationship Id="rId20" Type="http://schemas.openxmlformats.org/officeDocument/2006/relationships/image" Target="../media/image2730.png"/><Relationship Id="rId41" Type="http://schemas.openxmlformats.org/officeDocument/2006/relationships/customXml" Target="../ink/ink1194.xml"/><Relationship Id="rId54" Type="http://schemas.openxmlformats.org/officeDocument/2006/relationships/image" Target="../media/image2900.png"/><Relationship Id="rId62" Type="http://schemas.openxmlformats.org/officeDocument/2006/relationships/image" Target="../media/image1110.png"/><Relationship Id="rId70" Type="http://schemas.openxmlformats.org/officeDocument/2006/relationships/image" Target="../media/image111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12.xml"/><Relationship Id="rId13" Type="http://schemas.openxmlformats.org/officeDocument/2006/relationships/image" Target="../media/image2990.png"/><Relationship Id="rId18" Type="http://schemas.openxmlformats.org/officeDocument/2006/relationships/customXml" Target="../ink/ink1217.xml"/><Relationship Id="rId26" Type="http://schemas.openxmlformats.org/officeDocument/2006/relationships/customXml" Target="../ink/ink1221.xml"/><Relationship Id="rId3" Type="http://schemas.openxmlformats.org/officeDocument/2006/relationships/image" Target="../media/image103.emf"/><Relationship Id="rId21" Type="http://schemas.openxmlformats.org/officeDocument/2006/relationships/image" Target="../media/image3030.png"/><Relationship Id="rId34" Type="http://schemas.openxmlformats.org/officeDocument/2006/relationships/customXml" Target="../ink/ink1225.xml"/><Relationship Id="rId7" Type="http://schemas.openxmlformats.org/officeDocument/2006/relationships/image" Target="../media/image2960.png"/><Relationship Id="rId12" Type="http://schemas.openxmlformats.org/officeDocument/2006/relationships/customXml" Target="../ink/ink1214.xml"/><Relationship Id="rId17" Type="http://schemas.openxmlformats.org/officeDocument/2006/relationships/image" Target="../media/image3011.png"/><Relationship Id="rId25" Type="http://schemas.openxmlformats.org/officeDocument/2006/relationships/image" Target="../media/image3050.png"/><Relationship Id="rId33" Type="http://schemas.openxmlformats.org/officeDocument/2006/relationships/image" Target="../media/image3090.png"/><Relationship Id="rId2" Type="http://schemas.openxmlformats.org/officeDocument/2006/relationships/image" Target="../media/image102.emf"/><Relationship Id="rId16" Type="http://schemas.openxmlformats.org/officeDocument/2006/relationships/customXml" Target="../ink/ink1216.xml"/><Relationship Id="rId20" Type="http://schemas.openxmlformats.org/officeDocument/2006/relationships/customXml" Target="../ink/ink1218.xml"/><Relationship Id="rId29" Type="http://schemas.openxmlformats.org/officeDocument/2006/relationships/image" Target="../media/image3070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11.xml"/><Relationship Id="rId11" Type="http://schemas.openxmlformats.org/officeDocument/2006/relationships/image" Target="../media/image2980.png"/><Relationship Id="rId24" Type="http://schemas.openxmlformats.org/officeDocument/2006/relationships/customXml" Target="../ink/ink1220.xml"/><Relationship Id="rId32" Type="http://schemas.openxmlformats.org/officeDocument/2006/relationships/customXml" Target="../ink/ink1224.xml"/><Relationship Id="rId5" Type="http://schemas.openxmlformats.org/officeDocument/2006/relationships/image" Target="../media/image2950.png"/><Relationship Id="rId15" Type="http://schemas.openxmlformats.org/officeDocument/2006/relationships/image" Target="../media/image3000.png"/><Relationship Id="rId23" Type="http://schemas.openxmlformats.org/officeDocument/2006/relationships/image" Target="../media/image3040.png"/><Relationship Id="rId28" Type="http://schemas.openxmlformats.org/officeDocument/2006/relationships/customXml" Target="../ink/ink1222.xml"/><Relationship Id="rId10" Type="http://schemas.openxmlformats.org/officeDocument/2006/relationships/customXml" Target="../ink/ink1213.xml"/><Relationship Id="rId19" Type="http://schemas.openxmlformats.org/officeDocument/2006/relationships/image" Target="../media/image3020.png"/><Relationship Id="rId31" Type="http://schemas.openxmlformats.org/officeDocument/2006/relationships/image" Target="../media/image3080.png"/><Relationship Id="rId4" Type="http://schemas.openxmlformats.org/officeDocument/2006/relationships/customXml" Target="../ink/ink1210.xml"/><Relationship Id="rId9" Type="http://schemas.openxmlformats.org/officeDocument/2006/relationships/image" Target="../media/image2970.png"/><Relationship Id="rId14" Type="http://schemas.openxmlformats.org/officeDocument/2006/relationships/customXml" Target="../ink/ink1215.xml"/><Relationship Id="rId22" Type="http://schemas.openxmlformats.org/officeDocument/2006/relationships/customXml" Target="../ink/ink1219.xml"/><Relationship Id="rId27" Type="http://schemas.openxmlformats.org/officeDocument/2006/relationships/image" Target="../media/image3060.png"/><Relationship Id="rId30" Type="http://schemas.openxmlformats.org/officeDocument/2006/relationships/customXml" Target="../ink/ink1223.xml"/><Relationship Id="rId35" Type="http://schemas.openxmlformats.org/officeDocument/2006/relationships/image" Target="../media/image310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25.png"/><Relationship Id="rId18" Type="http://schemas.openxmlformats.org/officeDocument/2006/relationships/customXml" Target="../ink/ink1233.xml"/><Relationship Id="rId26" Type="http://schemas.openxmlformats.org/officeDocument/2006/relationships/customXml" Target="../ink/ink1237.xml"/><Relationship Id="rId39" Type="http://schemas.openxmlformats.org/officeDocument/2006/relationships/image" Target="../media/image1138.png"/><Relationship Id="rId21" Type="http://schemas.openxmlformats.org/officeDocument/2006/relationships/image" Target="../media/image1129.png"/><Relationship Id="rId34" Type="http://schemas.openxmlformats.org/officeDocument/2006/relationships/customXml" Target="../ink/ink1241.xml"/><Relationship Id="rId42" Type="http://schemas.openxmlformats.org/officeDocument/2006/relationships/customXml" Target="../ink/ink1245.xml"/><Relationship Id="rId47" Type="http://schemas.openxmlformats.org/officeDocument/2006/relationships/image" Target="../media/image1142.png"/><Relationship Id="rId50" Type="http://schemas.openxmlformats.org/officeDocument/2006/relationships/customXml" Target="../ink/ink1249.xml"/><Relationship Id="rId55" Type="http://schemas.openxmlformats.org/officeDocument/2006/relationships/image" Target="../media/image1146.png"/><Relationship Id="rId63" Type="http://schemas.openxmlformats.org/officeDocument/2006/relationships/image" Target="../media/image1150.png"/><Relationship Id="rId68" Type="http://schemas.openxmlformats.org/officeDocument/2006/relationships/customXml" Target="../ink/ink1258.xml"/><Relationship Id="rId7" Type="http://schemas.openxmlformats.org/officeDocument/2006/relationships/image" Target="../media/image1122.png"/><Relationship Id="rId71" Type="http://schemas.openxmlformats.org/officeDocument/2006/relationships/image" Target="../media/image1154.png"/><Relationship Id="rId2" Type="http://schemas.openxmlformats.org/officeDocument/2006/relationships/image" Target="../media/image105.emf"/><Relationship Id="rId16" Type="http://schemas.openxmlformats.org/officeDocument/2006/relationships/customXml" Target="../ink/ink1232.xml"/><Relationship Id="rId29" Type="http://schemas.openxmlformats.org/officeDocument/2006/relationships/image" Target="../media/image113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27.xml"/><Relationship Id="rId11" Type="http://schemas.openxmlformats.org/officeDocument/2006/relationships/image" Target="../media/image1124.png"/><Relationship Id="rId24" Type="http://schemas.openxmlformats.org/officeDocument/2006/relationships/customXml" Target="../ink/ink1236.xml"/><Relationship Id="rId32" Type="http://schemas.openxmlformats.org/officeDocument/2006/relationships/customXml" Target="../ink/ink1240.xml"/><Relationship Id="rId37" Type="http://schemas.openxmlformats.org/officeDocument/2006/relationships/image" Target="../media/image1137.png"/><Relationship Id="rId40" Type="http://schemas.openxmlformats.org/officeDocument/2006/relationships/customXml" Target="../ink/ink1244.xml"/><Relationship Id="rId45" Type="http://schemas.openxmlformats.org/officeDocument/2006/relationships/image" Target="../media/image1141.png"/><Relationship Id="rId53" Type="http://schemas.openxmlformats.org/officeDocument/2006/relationships/image" Target="../media/image1145.png"/><Relationship Id="rId58" Type="http://schemas.openxmlformats.org/officeDocument/2006/relationships/customXml" Target="../ink/ink1253.xml"/><Relationship Id="rId66" Type="http://schemas.openxmlformats.org/officeDocument/2006/relationships/customXml" Target="../ink/ink1257.xml"/><Relationship Id="rId5" Type="http://schemas.openxmlformats.org/officeDocument/2006/relationships/image" Target="../media/image1121.png"/><Relationship Id="rId15" Type="http://schemas.openxmlformats.org/officeDocument/2006/relationships/image" Target="../media/image1126.png"/><Relationship Id="rId23" Type="http://schemas.openxmlformats.org/officeDocument/2006/relationships/image" Target="../media/image1130.png"/><Relationship Id="rId28" Type="http://schemas.openxmlformats.org/officeDocument/2006/relationships/customXml" Target="../ink/ink1238.xml"/><Relationship Id="rId36" Type="http://schemas.openxmlformats.org/officeDocument/2006/relationships/customXml" Target="../ink/ink1242.xml"/><Relationship Id="rId49" Type="http://schemas.openxmlformats.org/officeDocument/2006/relationships/image" Target="../media/image1143.png"/><Relationship Id="rId57" Type="http://schemas.openxmlformats.org/officeDocument/2006/relationships/image" Target="../media/image1147.png"/><Relationship Id="rId61" Type="http://schemas.openxmlformats.org/officeDocument/2006/relationships/image" Target="../media/image1149.png"/><Relationship Id="rId10" Type="http://schemas.openxmlformats.org/officeDocument/2006/relationships/customXml" Target="../ink/ink1229.xml"/><Relationship Id="rId19" Type="http://schemas.openxmlformats.org/officeDocument/2006/relationships/image" Target="../media/image1128.png"/><Relationship Id="rId31" Type="http://schemas.openxmlformats.org/officeDocument/2006/relationships/image" Target="../media/image1134.png"/><Relationship Id="rId44" Type="http://schemas.openxmlformats.org/officeDocument/2006/relationships/customXml" Target="../ink/ink1246.xml"/><Relationship Id="rId52" Type="http://schemas.openxmlformats.org/officeDocument/2006/relationships/customXml" Target="../ink/ink1250.xml"/><Relationship Id="rId60" Type="http://schemas.openxmlformats.org/officeDocument/2006/relationships/customXml" Target="../ink/ink1254.xml"/><Relationship Id="rId65" Type="http://schemas.openxmlformats.org/officeDocument/2006/relationships/image" Target="../media/image1151.png"/><Relationship Id="rId4" Type="http://schemas.openxmlformats.org/officeDocument/2006/relationships/customXml" Target="../ink/ink1226.xml"/><Relationship Id="rId9" Type="http://schemas.openxmlformats.org/officeDocument/2006/relationships/image" Target="../media/image1123.png"/><Relationship Id="rId14" Type="http://schemas.openxmlformats.org/officeDocument/2006/relationships/customXml" Target="../ink/ink1231.xml"/><Relationship Id="rId22" Type="http://schemas.openxmlformats.org/officeDocument/2006/relationships/customXml" Target="../ink/ink1235.xml"/><Relationship Id="rId27" Type="http://schemas.openxmlformats.org/officeDocument/2006/relationships/image" Target="../media/image1132.png"/><Relationship Id="rId30" Type="http://schemas.openxmlformats.org/officeDocument/2006/relationships/customXml" Target="../ink/ink1239.xml"/><Relationship Id="rId35" Type="http://schemas.openxmlformats.org/officeDocument/2006/relationships/image" Target="../media/image1136.png"/><Relationship Id="rId43" Type="http://schemas.openxmlformats.org/officeDocument/2006/relationships/image" Target="../media/image1140.png"/><Relationship Id="rId48" Type="http://schemas.openxmlformats.org/officeDocument/2006/relationships/customXml" Target="../ink/ink1248.xml"/><Relationship Id="rId56" Type="http://schemas.openxmlformats.org/officeDocument/2006/relationships/customXml" Target="../ink/ink1252.xml"/><Relationship Id="rId64" Type="http://schemas.openxmlformats.org/officeDocument/2006/relationships/customXml" Target="../ink/ink1256.xml"/><Relationship Id="rId69" Type="http://schemas.openxmlformats.org/officeDocument/2006/relationships/image" Target="../media/image1153.png"/><Relationship Id="rId8" Type="http://schemas.openxmlformats.org/officeDocument/2006/relationships/customXml" Target="../ink/ink1228.xml"/><Relationship Id="rId51" Type="http://schemas.openxmlformats.org/officeDocument/2006/relationships/image" Target="../media/image1144.png"/><Relationship Id="rId3" Type="http://schemas.openxmlformats.org/officeDocument/2006/relationships/image" Target="../media/image106.emf"/><Relationship Id="rId12" Type="http://schemas.openxmlformats.org/officeDocument/2006/relationships/customXml" Target="../ink/ink1230.xml"/><Relationship Id="rId17" Type="http://schemas.openxmlformats.org/officeDocument/2006/relationships/image" Target="../media/image1127.png"/><Relationship Id="rId25" Type="http://schemas.openxmlformats.org/officeDocument/2006/relationships/image" Target="../media/image1131.png"/><Relationship Id="rId33" Type="http://schemas.openxmlformats.org/officeDocument/2006/relationships/image" Target="../media/image1135.png"/><Relationship Id="rId38" Type="http://schemas.openxmlformats.org/officeDocument/2006/relationships/customXml" Target="../ink/ink1243.xml"/><Relationship Id="rId46" Type="http://schemas.openxmlformats.org/officeDocument/2006/relationships/customXml" Target="../ink/ink1247.xml"/><Relationship Id="rId59" Type="http://schemas.openxmlformats.org/officeDocument/2006/relationships/image" Target="../media/image1148.png"/><Relationship Id="rId67" Type="http://schemas.openxmlformats.org/officeDocument/2006/relationships/image" Target="../media/image1152.png"/><Relationship Id="rId20" Type="http://schemas.openxmlformats.org/officeDocument/2006/relationships/customXml" Target="../ink/ink1234.xml"/><Relationship Id="rId41" Type="http://schemas.openxmlformats.org/officeDocument/2006/relationships/image" Target="../media/image1139.png"/><Relationship Id="rId54" Type="http://schemas.openxmlformats.org/officeDocument/2006/relationships/customXml" Target="../ink/ink1251.xml"/><Relationship Id="rId62" Type="http://schemas.openxmlformats.org/officeDocument/2006/relationships/customXml" Target="../ink/ink1255.xml"/><Relationship Id="rId70" Type="http://schemas.openxmlformats.org/officeDocument/2006/relationships/customXml" Target="../ink/ink1259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62.xml"/><Relationship Id="rId3" Type="http://schemas.openxmlformats.org/officeDocument/2006/relationships/image" Target="../media/image108.emf"/><Relationship Id="rId7" Type="http://schemas.openxmlformats.org/officeDocument/2006/relationships/image" Target="../media/image1158.png"/><Relationship Id="rId2" Type="http://schemas.openxmlformats.org/officeDocument/2006/relationships/image" Target="../media/image107.emf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61.xml"/><Relationship Id="rId11" Type="http://schemas.openxmlformats.org/officeDocument/2006/relationships/image" Target="../media/image1160.png"/><Relationship Id="rId5" Type="http://schemas.openxmlformats.org/officeDocument/2006/relationships/image" Target="../media/image1157.png"/><Relationship Id="rId10" Type="http://schemas.openxmlformats.org/officeDocument/2006/relationships/customXml" Target="../ink/ink1263.xml"/><Relationship Id="rId4" Type="http://schemas.openxmlformats.org/officeDocument/2006/relationships/customXml" Target="../ink/ink1260.xml"/><Relationship Id="rId9" Type="http://schemas.openxmlformats.org/officeDocument/2006/relationships/image" Target="../media/image1159.png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customXml" Target="../ink/ink1275.xml"/><Relationship Id="rId21" Type="http://schemas.openxmlformats.org/officeDocument/2006/relationships/image" Target="../media/image1171.png"/><Relationship Id="rId42" Type="http://schemas.openxmlformats.org/officeDocument/2006/relationships/customXml" Target="../ink/ink1283.xml"/><Relationship Id="rId47" Type="http://schemas.openxmlformats.org/officeDocument/2006/relationships/image" Target="../media/image1184.png"/><Relationship Id="rId63" Type="http://schemas.openxmlformats.org/officeDocument/2006/relationships/image" Target="../media/image1192.png"/><Relationship Id="rId68" Type="http://schemas.openxmlformats.org/officeDocument/2006/relationships/customXml" Target="../ink/ink1296.xml"/><Relationship Id="rId84" Type="http://schemas.openxmlformats.org/officeDocument/2006/relationships/customXml" Target="../ink/ink1304.xml"/><Relationship Id="rId89" Type="http://schemas.openxmlformats.org/officeDocument/2006/relationships/image" Target="../media/image1205.png"/><Relationship Id="rId7" Type="http://schemas.openxmlformats.org/officeDocument/2006/relationships/image" Target="../media/image1164.png"/><Relationship Id="rId71" Type="http://schemas.openxmlformats.org/officeDocument/2006/relationships/image" Target="../media/image1196.png"/><Relationship Id="rId92" Type="http://schemas.openxmlformats.org/officeDocument/2006/relationships/customXml" Target="../ink/ink1308.xml"/><Relationship Id="rId2" Type="http://schemas.openxmlformats.org/officeDocument/2006/relationships/image" Target="../media/image109.emf"/><Relationship Id="rId16" Type="http://schemas.openxmlformats.org/officeDocument/2006/relationships/customXml" Target="../ink/ink1270.xml"/><Relationship Id="rId29" Type="http://schemas.openxmlformats.org/officeDocument/2006/relationships/image" Target="../media/image1175.png"/><Relationship Id="rId107" Type="http://schemas.openxmlformats.org/officeDocument/2006/relationships/image" Target="../media/image1214.png"/><Relationship Id="rId11" Type="http://schemas.openxmlformats.org/officeDocument/2006/relationships/image" Target="../media/image1166.png"/><Relationship Id="rId24" Type="http://schemas.openxmlformats.org/officeDocument/2006/relationships/customXml" Target="../ink/ink1274.xml"/><Relationship Id="rId32" Type="http://schemas.openxmlformats.org/officeDocument/2006/relationships/customXml" Target="../ink/ink1278.xml"/><Relationship Id="rId37" Type="http://schemas.openxmlformats.org/officeDocument/2006/relationships/image" Target="../media/image1179.png"/><Relationship Id="rId40" Type="http://schemas.openxmlformats.org/officeDocument/2006/relationships/customXml" Target="../ink/ink1282.xml"/><Relationship Id="rId45" Type="http://schemas.openxmlformats.org/officeDocument/2006/relationships/image" Target="../media/image1183.png"/><Relationship Id="rId53" Type="http://schemas.openxmlformats.org/officeDocument/2006/relationships/image" Target="../media/image1187.png"/><Relationship Id="rId58" Type="http://schemas.openxmlformats.org/officeDocument/2006/relationships/customXml" Target="../ink/ink1291.xml"/><Relationship Id="rId66" Type="http://schemas.openxmlformats.org/officeDocument/2006/relationships/customXml" Target="../ink/ink1295.xml"/><Relationship Id="rId74" Type="http://schemas.openxmlformats.org/officeDocument/2006/relationships/customXml" Target="../ink/ink1299.xml"/><Relationship Id="rId79" Type="http://schemas.openxmlformats.org/officeDocument/2006/relationships/image" Target="../media/image1200.png"/><Relationship Id="rId87" Type="http://schemas.openxmlformats.org/officeDocument/2006/relationships/image" Target="../media/image1204.png"/><Relationship Id="rId102" Type="http://schemas.openxmlformats.org/officeDocument/2006/relationships/customXml" Target="../ink/ink1313.xml"/><Relationship Id="rId5" Type="http://schemas.openxmlformats.org/officeDocument/2006/relationships/image" Target="../media/image1163.png"/><Relationship Id="rId61" Type="http://schemas.openxmlformats.org/officeDocument/2006/relationships/image" Target="../media/image1191.png"/><Relationship Id="rId82" Type="http://schemas.openxmlformats.org/officeDocument/2006/relationships/customXml" Target="../ink/ink1303.xml"/><Relationship Id="rId90" Type="http://schemas.openxmlformats.org/officeDocument/2006/relationships/customXml" Target="../ink/ink1307.xml"/><Relationship Id="rId95" Type="http://schemas.openxmlformats.org/officeDocument/2006/relationships/image" Target="../media/image1208.png"/><Relationship Id="rId19" Type="http://schemas.openxmlformats.org/officeDocument/2006/relationships/image" Target="../media/image1170.png"/><Relationship Id="rId14" Type="http://schemas.openxmlformats.org/officeDocument/2006/relationships/customXml" Target="../ink/ink1269.xml"/><Relationship Id="rId22" Type="http://schemas.openxmlformats.org/officeDocument/2006/relationships/customXml" Target="../ink/ink1273.xml"/><Relationship Id="rId27" Type="http://schemas.openxmlformats.org/officeDocument/2006/relationships/image" Target="../media/image1174.png"/><Relationship Id="rId30" Type="http://schemas.openxmlformats.org/officeDocument/2006/relationships/customXml" Target="../ink/ink1277.xml"/><Relationship Id="rId35" Type="http://schemas.openxmlformats.org/officeDocument/2006/relationships/image" Target="../media/image1178.png"/><Relationship Id="rId43" Type="http://schemas.openxmlformats.org/officeDocument/2006/relationships/image" Target="../media/image1182.png"/><Relationship Id="rId48" Type="http://schemas.openxmlformats.org/officeDocument/2006/relationships/customXml" Target="../ink/ink1286.xml"/><Relationship Id="rId56" Type="http://schemas.openxmlformats.org/officeDocument/2006/relationships/customXml" Target="../ink/ink1290.xml"/><Relationship Id="rId64" Type="http://schemas.openxmlformats.org/officeDocument/2006/relationships/customXml" Target="../ink/ink1294.xml"/><Relationship Id="rId69" Type="http://schemas.openxmlformats.org/officeDocument/2006/relationships/image" Target="../media/image1195.png"/><Relationship Id="rId77" Type="http://schemas.openxmlformats.org/officeDocument/2006/relationships/image" Target="../media/image1199.png"/><Relationship Id="rId100" Type="http://schemas.openxmlformats.org/officeDocument/2006/relationships/customXml" Target="../ink/ink1312.xml"/><Relationship Id="rId105" Type="http://schemas.openxmlformats.org/officeDocument/2006/relationships/image" Target="../media/image1213.png"/><Relationship Id="rId8" Type="http://schemas.openxmlformats.org/officeDocument/2006/relationships/customXml" Target="../ink/ink1266.xml"/><Relationship Id="rId51" Type="http://schemas.openxmlformats.org/officeDocument/2006/relationships/image" Target="../media/image1186.png"/><Relationship Id="rId72" Type="http://schemas.openxmlformats.org/officeDocument/2006/relationships/customXml" Target="../ink/ink1298.xml"/><Relationship Id="rId80" Type="http://schemas.openxmlformats.org/officeDocument/2006/relationships/customXml" Target="../ink/ink1302.xml"/><Relationship Id="rId85" Type="http://schemas.openxmlformats.org/officeDocument/2006/relationships/image" Target="../media/image1203.png"/><Relationship Id="rId93" Type="http://schemas.openxmlformats.org/officeDocument/2006/relationships/image" Target="../media/image1207.png"/><Relationship Id="rId98" Type="http://schemas.openxmlformats.org/officeDocument/2006/relationships/customXml" Target="../ink/ink1311.xml"/><Relationship Id="rId3" Type="http://schemas.openxmlformats.org/officeDocument/2006/relationships/image" Target="../media/image110.emf"/><Relationship Id="rId12" Type="http://schemas.openxmlformats.org/officeDocument/2006/relationships/customXml" Target="../ink/ink1268.xml"/><Relationship Id="rId17" Type="http://schemas.openxmlformats.org/officeDocument/2006/relationships/image" Target="../media/image1169.png"/><Relationship Id="rId25" Type="http://schemas.openxmlformats.org/officeDocument/2006/relationships/image" Target="../media/image1173.png"/><Relationship Id="rId33" Type="http://schemas.openxmlformats.org/officeDocument/2006/relationships/image" Target="../media/image1177.png"/><Relationship Id="rId38" Type="http://schemas.openxmlformats.org/officeDocument/2006/relationships/customXml" Target="../ink/ink1281.xml"/><Relationship Id="rId46" Type="http://schemas.openxmlformats.org/officeDocument/2006/relationships/customXml" Target="../ink/ink1285.xml"/><Relationship Id="rId59" Type="http://schemas.openxmlformats.org/officeDocument/2006/relationships/image" Target="../media/image1190.png"/><Relationship Id="rId67" Type="http://schemas.openxmlformats.org/officeDocument/2006/relationships/image" Target="../media/image1194.png"/><Relationship Id="rId103" Type="http://schemas.openxmlformats.org/officeDocument/2006/relationships/image" Target="../media/image1212.png"/><Relationship Id="rId20" Type="http://schemas.openxmlformats.org/officeDocument/2006/relationships/customXml" Target="../ink/ink1272.xml"/><Relationship Id="rId41" Type="http://schemas.openxmlformats.org/officeDocument/2006/relationships/image" Target="../media/image1181.png"/><Relationship Id="rId54" Type="http://schemas.openxmlformats.org/officeDocument/2006/relationships/customXml" Target="../ink/ink1289.xml"/><Relationship Id="rId62" Type="http://schemas.openxmlformats.org/officeDocument/2006/relationships/customXml" Target="../ink/ink1293.xml"/><Relationship Id="rId70" Type="http://schemas.openxmlformats.org/officeDocument/2006/relationships/customXml" Target="../ink/ink1297.xml"/><Relationship Id="rId75" Type="http://schemas.openxmlformats.org/officeDocument/2006/relationships/image" Target="../media/image1198.png"/><Relationship Id="rId83" Type="http://schemas.openxmlformats.org/officeDocument/2006/relationships/image" Target="../media/image1202.png"/><Relationship Id="rId88" Type="http://schemas.openxmlformats.org/officeDocument/2006/relationships/customXml" Target="../ink/ink1306.xml"/><Relationship Id="rId91" Type="http://schemas.openxmlformats.org/officeDocument/2006/relationships/image" Target="../media/image1206.png"/><Relationship Id="rId96" Type="http://schemas.openxmlformats.org/officeDocument/2006/relationships/customXml" Target="../ink/ink13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65.xml"/><Relationship Id="rId15" Type="http://schemas.openxmlformats.org/officeDocument/2006/relationships/image" Target="../media/image1168.png"/><Relationship Id="rId23" Type="http://schemas.openxmlformats.org/officeDocument/2006/relationships/image" Target="../media/image1172.png"/><Relationship Id="rId28" Type="http://schemas.openxmlformats.org/officeDocument/2006/relationships/customXml" Target="../ink/ink1276.xml"/><Relationship Id="rId36" Type="http://schemas.openxmlformats.org/officeDocument/2006/relationships/customXml" Target="../ink/ink1280.xml"/><Relationship Id="rId49" Type="http://schemas.openxmlformats.org/officeDocument/2006/relationships/image" Target="../media/image1185.png"/><Relationship Id="rId57" Type="http://schemas.openxmlformats.org/officeDocument/2006/relationships/image" Target="../media/image1189.png"/><Relationship Id="rId106" Type="http://schemas.openxmlformats.org/officeDocument/2006/relationships/customXml" Target="../ink/ink1315.xml"/><Relationship Id="rId10" Type="http://schemas.openxmlformats.org/officeDocument/2006/relationships/customXml" Target="../ink/ink1267.xml"/><Relationship Id="rId31" Type="http://schemas.openxmlformats.org/officeDocument/2006/relationships/image" Target="../media/image1176.png"/><Relationship Id="rId44" Type="http://schemas.openxmlformats.org/officeDocument/2006/relationships/customXml" Target="../ink/ink1284.xml"/><Relationship Id="rId52" Type="http://schemas.openxmlformats.org/officeDocument/2006/relationships/customXml" Target="../ink/ink1288.xml"/><Relationship Id="rId60" Type="http://schemas.openxmlformats.org/officeDocument/2006/relationships/customXml" Target="../ink/ink1292.xml"/><Relationship Id="rId65" Type="http://schemas.openxmlformats.org/officeDocument/2006/relationships/image" Target="../media/image1193.png"/><Relationship Id="rId73" Type="http://schemas.openxmlformats.org/officeDocument/2006/relationships/image" Target="../media/image1197.png"/><Relationship Id="rId78" Type="http://schemas.openxmlformats.org/officeDocument/2006/relationships/customXml" Target="../ink/ink1301.xml"/><Relationship Id="rId81" Type="http://schemas.openxmlformats.org/officeDocument/2006/relationships/image" Target="../media/image1201.png"/><Relationship Id="rId86" Type="http://schemas.openxmlformats.org/officeDocument/2006/relationships/customXml" Target="../ink/ink1305.xml"/><Relationship Id="rId94" Type="http://schemas.openxmlformats.org/officeDocument/2006/relationships/customXml" Target="../ink/ink1309.xml"/><Relationship Id="rId99" Type="http://schemas.openxmlformats.org/officeDocument/2006/relationships/image" Target="../media/image1210.png"/><Relationship Id="rId101" Type="http://schemas.openxmlformats.org/officeDocument/2006/relationships/image" Target="../media/image1211.png"/><Relationship Id="rId4" Type="http://schemas.openxmlformats.org/officeDocument/2006/relationships/customXml" Target="../ink/ink1264.xml"/><Relationship Id="rId9" Type="http://schemas.openxmlformats.org/officeDocument/2006/relationships/image" Target="../media/image1165.png"/><Relationship Id="rId13" Type="http://schemas.openxmlformats.org/officeDocument/2006/relationships/image" Target="../media/image1167.png"/><Relationship Id="rId18" Type="http://schemas.openxmlformats.org/officeDocument/2006/relationships/customXml" Target="../ink/ink1271.xml"/><Relationship Id="rId39" Type="http://schemas.openxmlformats.org/officeDocument/2006/relationships/image" Target="../media/image1180.png"/><Relationship Id="rId34" Type="http://schemas.openxmlformats.org/officeDocument/2006/relationships/customXml" Target="../ink/ink1279.xml"/><Relationship Id="rId50" Type="http://schemas.openxmlformats.org/officeDocument/2006/relationships/customXml" Target="../ink/ink1287.xml"/><Relationship Id="rId55" Type="http://schemas.openxmlformats.org/officeDocument/2006/relationships/image" Target="../media/image1188.png"/><Relationship Id="rId76" Type="http://schemas.openxmlformats.org/officeDocument/2006/relationships/customXml" Target="../ink/ink1300.xml"/><Relationship Id="rId97" Type="http://schemas.openxmlformats.org/officeDocument/2006/relationships/image" Target="../media/image1209.png"/><Relationship Id="rId104" Type="http://schemas.openxmlformats.org/officeDocument/2006/relationships/customXml" Target="../ink/ink1314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21.xml"/><Relationship Id="rId18" Type="http://schemas.openxmlformats.org/officeDocument/2006/relationships/image" Target="../media/image1223.png"/><Relationship Id="rId26" Type="http://schemas.openxmlformats.org/officeDocument/2006/relationships/image" Target="../media/image1227.png"/><Relationship Id="rId39" Type="http://schemas.openxmlformats.org/officeDocument/2006/relationships/customXml" Target="../ink/ink1334.xml"/><Relationship Id="rId21" Type="http://schemas.openxmlformats.org/officeDocument/2006/relationships/customXml" Target="../ink/ink1325.xml"/><Relationship Id="rId34" Type="http://schemas.openxmlformats.org/officeDocument/2006/relationships/image" Target="../media/image1231.png"/><Relationship Id="rId42" Type="http://schemas.openxmlformats.org/officeDocument/2006/relationships/image" Target="../media/image1235.png"/><Relationship Id="rId47" Type="http://schemas.openxmlformats.org/officeDocument/2006/relationships/customXml" Target="../ink/ink1338.xml"/><Relationship Id="rId50" Type="http://schemas.openxmlformats.org/officeDocument/2006/relationships/image" Target="../media/image1239.png"/><Relationship Id="rId55" Type="http://schemas.openxmlformats.org/officeDocument/2006/relationships/customXml" Target="../ink/ink1342.xml"/><Relationship Id="rId63" Type="http://schemas.openxmlformats.org/officeDocument/2006/relationships/customXml" Target="../ink/ink1346.xml"/><Relationship Id="rId68" Type="http://schemas.openxmlformats.org/officeDocument/2006/relationships/image" Target="../media/image1248.png"/><Relationship Id="rId76" Type="http://schemas.openxmlformats.org/officeDocument/2006/relationships/image" Target="../media/image1252.png"/><Relationship Id="rId7" Type="http://schemas.openxmlformats.org/officeDocument/2006/relationships/customXml" Target="../ink/ink1318.xml"/><Relationship Id="rId71" Type="http://schemas.openxmlformats.org/officeDocument/2006/relationships/customXml" Target="../ink/ink1350.xml"/><Relationship Id="rId2" Type="http://schemas.openxmlformats.org/officeDocument/2006/relationships/image" Target="../media/image111.emf"/><Relationship Id="rId16" Type="http://schemas.openxmlformats.org/officeDocument/2006/relationships/image" Target="../media/image1222.png"/><Relationship Id="rId29" Type="http://schemas.openxmlformats.org/officeDocument/2006/relationships/customXml" Target="../ink/ink1329.xml"/><Relationship Id="rId11" Type="http://schemas.openxmlformats.org/officeDocument/2006/relationships/customXml" Target="../ink/ink1320.xml"/><Relationship Id="rId24" Type="http://schemas.openxmlformats.org/officeDocument/2006/relationships/image" Target="../media/image1226.png"/><Relationship Id="rId32" Type="http://schemas.openxmlformats.org/officeDocument/2006/relationships/image" Target="../media/image1230.png"/><Relationship Id="rId37" Type="http://schemas.openxmlformats.org/officeDocument/2006/relationships/customXml" Target="../ink/ink1333.xml"/><Relationship Id="rId40" Type="http://schemas.openxmlformats.org/officeDocument/2006/relationships/image" Target="../media/image1234.png"/><Relationship Id="rId45" Type="http://schemas.openxmlformats.org/officeDocument/2006/relationships/customXml" Target="../ink/ink1337.xml"/><Relationship Id="rId53" Type="http://schemas.openxmlformats.org/officeDocument/2006/relationships/customXml" Target="../ink/ink1341.xml"/><Relationship Id="rId58" Type="http://schemas.openxmlformats.org/officeDocument/2006/relationships/image" Target="../media/image1243.png"/><Relationship Id="rId66" Type="http://schemas.openxmlformats.org/officeDocument/2006/relationships/image" Target="../media/image1247.png"/><Relationship Id="rId74" Type="http://schemas.openxmlformats.org/officeDocument/2006/relationships/image" Target="../media/image1251.png"/><Relationship Id="rId5" Type="http://schemas.openxmlformats.org/officeDocument/2006/relationships/customXml" Target="../ink/ink1317.xml"/><Relationship Id="rId15" Type="http://schemas.openxmlformats.org/officeDocument/2006/relationships/customXml" Target="../ink/ink1322.xml"/><Relationship Id="rId23" Type="http://schemas.openxmlformats.org/officeDocument/2006/relationships/customXml" Target="../ink/ink1326.xml"/><Relationship Id="rId28" Type="http://schemas.openxmlformats.org/officeDocument/2006/relationships/image" Target="../media/image1228.png"/><Relationship Id="rId36" Type="http://schemas.openxmlformats.org/officeDocument/2006/relationships/image" Target="../media/image1232.png"/><Relationship Id="rId49" Type="http://schemas.openxmlformats.org/officeDocument/2006/relationships/customXml" Target="../ink/ink1339.xml"/><Relationship Id="rId57" Type="http://schemas.openxmlformats.org/officeDocument/2006/relationships/customXml" Target="../ink/ink1343.xml"/><Relationship Id="rId61" Type="http://schemas.openxmlformats.org/officeDocument/2006/relationships/customXml" Target="../ink/ink1345.xml"/><Relationship Id="rId10" Type="http://schemas.openxmlformats.org/officeDocument/2006/relationships/image" Target="../media/image1219.png"/><Relationship Id="rId19" Type="http://schemas.openxmlformats.org/officeDocument/2006/relationships/customXml" Target="../ink/ink1324.xml"/><Relationship Id="rId31" Type="http://schemas.openxmlformats.org/officeDocument/2006/relationships/customXml" Target="../ink/ink1330.xml"/><Relationship Id="rId44" Type="http://schemas.openxmlformats.org/officeDocument/2006/relationships/image" Target="../media/image1236.png"/><Relationship Id="rId52" Type="http://schemas.openxmlformats.org/officeDocument/2006/relationships/image" Target="../media/image1240.png"/><Relationship Id="rId60" Type="http://schemas.openxmlformats.org/officeDocument/2006/relationships/image" Target="../media/image1244.png"/><Relationship Id="rId65" Type="http://schemas.openxmlformats.org/officeDocument/2006/relationships/customXml" Target="../ink/ink1347.xml"/><Relationship Id="rId73" Type="http://schemas.openxmlformats.org/officeDocument/2006/relationships/customXml" Target="../ink/ink1351.xml"/><Relationship Id="rId78" Type="http://schemas.openxmlformats.org/officeDocument/2006/relationships/image" Target="../media/image1253.png"/><Relationship Id="rId4" Type="http://schemas.openxmlformats.org/officeDocument/2006/relationships/image" Target="../media/image1216.png"/><Relationship Id="rId9" Type="http://schemas.openxmlformats.org/officeDocument/2006/relationships/customXml" Target="../ink/ink1319.xml"/><Relationship Id="rId14" Type="http://schemas.openxmlformats.org/officeDocument/2006/relationships/image" Target="../media/image1221.png"/><Relationship Id="rId22" Type="http://schemas.openxmlformats.org/officeDocument/2006/relationships/image" Target="../media/image1225.png"/><Relationship Id="rId27" Type="http://schemas.openxmlformats.org/officeDocument/2006/relationships/customXml" Target="../ink/ink1328.xml"/><Relationship Id="rId30" Type="http://schemas.openxmlformats.org/officeDocument/2006/relationships/image" Target="../media/image1229.png"/><Relationship Id="rId35" Type="http://schemas.openxmlformats.org/officeDocument/2006/relationships/customXml" Target="../ink/ink1332.xml"/><Relationship Id="rId43" Type="http://schemas.openxmlformats.org/officeDocument/2006/relationships/customXml" Target="../ink/ink1336.xml"/><Relationship Id="rId48" Type="http://schemas.openxmlformats.org/officeDocument/2006/relationships/image" Target="../media/image1238.png"/><Relationship Id="rId56" Type="http://schemas.openxmlformats.org/officeDocument/2006/relationships/image" Target="../media/image1242.png"/><Relationship Id="rId64" Type="http://schemas.openxmlformats.org/officeDocument/2006/relationships/image" Target="../media/image1246.png"/><Relationship Id="rId69" Type="http://schemas.openxmlformats.org/officeDocument/2006/relationships/customXml" Target="../ink/ink1349.xml"/><Relationship Id="rId77" Type="http://schemas.openxmlformats.org/officeDocument/2006/relationships/customXml" Target="../ink/ink1353.xml"/><Relationship Id="rId8" Type="http://schemas.openxmlformats.org/officeDocument/2006/relationships/image" Target="../media/image1218.png"/><Relationship Id="rId51" Type="http://schemas.openxmlformats.org/officeDocument/2006/relationships/customXml" Target="../ink/ink1340.xml"/><Relationship Id="rId72" Type="http://schemas.openxmlformats.org/officeDocument/2006/relationships/image" Target="../media/image1250.png"/><Relationship Id="rId3" Type="http://schemas.openxmlformats.org/officeDocument/2006/relationships/customXml" Target="../ink/ink1316.xml"/><Relationship Id="rId12" Type="http://schemas.openxmlformats.org/officeDocument/2006/relationships/image" Target="../media/image1220.png"/><Relationship Id="rId17" Type="http://schemas.openxmlformats.org/officeDocument/2006/relationships/customXml" Target="../ink/ink1323.xml"/><Relationship Id="rId25" Type="http://schemas.openxmlformats.org/officeDocument/2006/relationships/customXml" Target="../ink/ink1327.xml"/><Relationship Id="rId33" Type="http://schemas.openxmlformats.org/officeDocument/2006/relationships/customXml" Target="../ink/ink1331.xml"/><Relationship Id="rId38" Type="http://schemas.openxmlformats.org/officeDocument/2006/relationships/image" Target="../media/image1233.png"/><Relationship Id="rId46" Type="http://schemas.openxmlformats.org/officeDocument/2006/relationships/image" Target="../media/image1237.png"/><Relationship Id="rId59" Type="http://schemas.openxmlformats.org/officeDocument/2006/relationships/customXml" Target="../ink/ink1344.xml"/><Relationship Id="rId67" Type="http://schemas.openxmlformats.org/officeDocument/2006/relationships/customXml" Target="../ink/ink1348.xml"/><Relationship Id="rId20" Type="http://schemas.openxmlformats.org/officeDocument/2006/relationships/image" Target="../media/image1224.png"/><Relationship Id="rId41" Type="http://schemas.openxmlformats.org/officeDocument/2006/relationships/customXml" Target="../ink/ink1335.xml"/><Relationship Id="rId54" Type="http://schemas.openxmlformats.org/officeDocument/2006/relationships/image" Target="../media/image1241.png"/><Relationship Id="rId62" Type="http://schemas.openxmlformats.org/officeDocument/2006/relationships/image" Target="../media/image1245.png"/><Relationship Id="rId70" Type="http://schemas.openxmlformats.org/officeDocument/2006/relationships/image" Target="../media/image1249.png"/><Relationship Id="rId75" Type="http://schemas.openxmlformats.org/officeDocument/2006/relationships/customXml" Target="../ink/ink13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7.png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66.png"/><Relationship Id="rId117" Type="http://schemas.openxmlformats.org/officeDocument/2006/relationships/customXml" Target="../ink/ink1411.xml"/><Relationship Id="rId21" Type="http://schemas.openxmlformats.org/officeDocument/2006/relationships/customXml" Target="../ink/ink1363.xml"/><Relationship Id="rId42" Type="http://schemas.openxmlformats.org/officeDocument/2006/relationships/image" Target="../media/image1274.png"/><Relationship Id="rId47" Type="http://schemas.openxmlformats.org/officeDocument/2006/relationships/customXml" Target="../ink/ink1376.xml"/><Relationship Id="rId63" Type="http://schemas.openxmlformats.org/officeDocument/2006/relationships/customXml" Target="../ink/ink1384.xml"/><Relationship Id="rId68" Type="http://schemas.openxmlformats.org/officeDocument/2006/relationships/image" Target="../media/image1287.png"/><Relationship Id="rId84" Type="http://schemas.openxmlformats.org/officeDocument/2006/relationships/image" Target="../media/image1295.png"/><Relationship Id="rId89" Type="http://schemas.openxmlformats.org/officeDocument/2006/relationships/customXml" Target="../ink/ink1397.xml"/><Relationship Id="rId112" Type="http://schemas.openxmlformats.org/officeDocument/2006/relationships/image" Target="../media/image1309.png"/><Relationship Id="rId133" Type="http://schemas.openxmlformats.org/officeDocument/2006/relationships/customXml" Target="../ink/ink1419.xml"/><Relationship Id="rId138" Type="http://schemas.openxmlformats.org/officeDocument/2006/relationships/image" Target="../media/image1322.png"/><Relationship Id="rId154" Type="http://schemas.openxmlformats.org/officeDocument/2006/relationships/image" Target="../media/image1330.png"/><Relationship Id="rId16" Type="http://schemas.openxmlformats.org/officeDocument/2006/relationships/image" Target="../media/image1261.png"/><Relationship Id="rId107" Type="http://schemas.openxmlformats.org/officeDocument/2006/relationships/customXml" Target="../ink/ink1406.xml"/><Relationship Id="rId11" Type="http://schemas.openxmlformats.org/officeDocument/2006/relationships/customXml" Target="../ink/ink1358.xml"/><Relationship Id="rId32" Type="http://schemas.openxmlformats.org/officeDocument/2006/relationships/image" Target="../media/image1269.png"/><Relationship Id="rId37" Type="http://schemas.openxmlformats.org/officeDocument/2006/relationships/customXml" Target="../ink/ink1371.xml"/><Relationship Id="rId53" Type="http://schemas.openxmlformats.org/officeDocument/2006/relationships/customXml" Target="../ink/ink1379.xml"/><Relationship Id="rId58" Type="http://schemas.openxmlformats.org/officeDocument/2006/relationships/image" Target="../media/image1282.png"/><Relationship Id="rId74" Type="http://schemas.openxmlformats.org/officeDocument/2006/relationships/image" Target="../media/image1290.png"/><Relationship Id="rId79" Type="http://schemas.openxmlformats.org/officeDocument/2006/relationships/customXml" Target="../ink/ink1392.xml"/><Relationship Id="rId102" Type="http://schemas.openxmlformats.org/officeDocument/2006/relationships/image" Target="../media/image1304.png"/><Relationship Id="rId123" Type="http://schemas.openxmlformats.org/officeDocument/2006/relationships/customXml" Target="../ink/ink1414.xml"/><Relationship Id="rId128" Type="http://schemas.openxmlformats.org/officeDocument/2006/relationships/image" Target="../media/image1317.png"/><Relationship Id="rId144" Type="http://schemas.openxmlformats.org/officeDocument/2006/relationships/image" Target="../media/image1325.png"/><Relationship Id="rId149" Type="http://schemas.openxmlformats.org/officeDocument/2006/relationships/customXml" Target="../ink/ink1427.xml"/><Relationship Id="rId5" Type="http://schemas.openxmlformats.org/officeDocument/2006/relationships/customXml" Target="../ink/ink1355.xml"/><Relationship Id="rId90" Type="http://schemas.openxmlformats.org/officeDocument/2006/relationships/image" Target="../media/image1298.png"/><Relationship Id="rId95" Type="http://schemas.openxmlformats.org/officeDocument/2006/relationships/customXml" Target="../ink/ink1400.xml"/><Relationship Id="rId22" Type="http://schemas.openxmlformats.org/officeDocument/2006/relationships/image" Target="../media/image1264.png"/><Relationship Id="rId27" Type="http://schemas.openxmlformats.org/officeDocument/2006/relationships/customXml" Target="../ink/ink1366.xml"/><Relationship Id="rId43" Type="http://schemas.openxmlformats.org/officeDocument/2006/relationships/customXml" Target="../ink/ink1374.xml"/><Relationship Id="rId48" Type="http://schemas.openxmlformats.org/officeDocument/2006/relationships/image" Target="../media/image1277.png"/><Relationship Id="rId64" Type="http://schemas.openxmlformats.org/officeDocument/2006/relationships/image" Target="../media/image1285.png"/><Relationship Id="rId69" Type="http://schemas.openxmlformats.org/officeDocument/2006/relationships/customXml" Target="../ink/ink1387.xml"/><Relationship Id="rId113" Type="http://schemas.openxmlformats.org/officeDocument/2006/relationships/customXml" Target="../ink/ink1409.xml"/><Relationship Id="rId118" Type="http://schemas.openxmlformats.org/officeDocument/2006/relationships/image" Target="../media/image1312.png"/><Relationship Id="rId134" Type="http://schemas.openxmlformats.org/officeDocument/2006/relationships/image" Target="../media/image1320.png"/><Relationship Id="rId139" Type="http://schemas.openxmlformats.org/officeDocument/2006/relationships/customXml" Target="../ink/ink1422.xml"/><Relationship Id="rId80" Type="http://schemas.openxmlformats.org/officeDocument/2006/relationships/image" Target="../media/image1293.png"/><Relationship Id="rId85" Type="http://schemas.openxmlformats.org/officeDocument/2006/relationships/customXml" Target="../ink/ink1395.xml"/><Relationship Id="rId150" Type="http://schemas.openxmlformats.org/officeDocument/2006/relationships/image" Target="../media/image1328.png"/><Relationship Id="rId12" Type="http://schemas.openxmlformats.org/officeDocument/2006/relationships/image" Target="../media/image1259.png"/><Relationship Id="rId17" Type="http://schemas.openxmlformats.org/officeDocument/2006/relationships/customXml" Target="../ink/ink1361.xml"/><Relationship Id="rId25" Type="http://schemas.openxmlformats.org/officeDocument/2006/relationships/customXml" Target="../ink/ink1365.xml"/><Relationship Id="rId33" Type="http://schemas.openxmlformats.org/officeDocument/2006/relationships/customXml" Target="../ink/ink1369.xml"/><Relationship Id="rId38" Type="http://schemas.openxmlformats.org/officeDocument/2006/relationships/image" Target="../media/image1272.png"/><Relationship Id="rId46" Type="http://schemas.openxmlformats.org/officeDocument/2006/relationships/image" Target="../media/image1276.png"/><Relationship Id="rId59" Type="http://schemas.openxmlformats.org/officeDocument/2006/relationships/customXml" Target="../ink/ink1382.xml"/><Relationship Id="rId67" Type="http://schemas.openxmlformats.org/officeDocument/2006/relationships/customXml" Target="../ink/ink1386.xml"/><Relationship Id="rId103" Type="http://schemas.openxmlformats.org/officeDocument/2006/relationships/customXml" Target="../ink/ink1404.xml"/><Relationship Id="rId108" Type="http://schemas.openxmlformats.org/officeDocument/2006/relationships/image" Target="../media/image1307.png"/><Relationship Id="rId116" Type="http://schemas.openxmlformats.org/officeDocument/2006/relationships/image" Target="../media/image1311.png"/><Relationship Id="rId124" Type="http://schemas.openxmlformats.org/officeDocument/2006/relationships/image" Target="../media/image1315.png"/><Relationship Id="rId129" Type="http://schemas.openxmlformats.org/officeDocument/2006/relationships/customXml" Target="../ink/ink1417.xml"/><Relationship Id="rId137" Type="http://schemas.openxmlformats.org/officeDocument/2006/relationships/customXml" Target="../ink/ink1421.xml"/><Relationship Id="rId20" Type="http://schemas.openxmlformats.org/officeDocument/2006/relationships/image" Target="../media/image1263.png"/><Relationship Id="rId41" Type="http://schemas.openxmlformats.org/officeDocument/2006/relationships/customXml" Target="../ink/ink1373.xml"/><Relationship Id="rId54" Type="http://schemas.openxmlformats.org/officeDocument/2006/relationships/image" Target="../media/image1280.png"/><Relationship Id="rId62" Type="http://schemas.openxmlformats.org/officeDocument/2006/relationships/image" Target="../media/image1284.png"/><Relationship Id="rId70" Type="http://schemas.openxmlformats.org/officeDocument/2006/relationships/image" Target="../media/image1288.png"/><Relationship Id="rId75" Type="http://schemas.openxmlformats.org/officeDocument/2006/relationships/customXml" Target="../ink/ink1390.xml"/><Relationship Id="rId83" Type="http://schemas.openxmlformats.org/officeDocument/2006/relationships/customXml" Target="../ink/ink1394.xml"/><Relationship Id="rId88" Type="http://schemas.openxmlformats.org/officeDocument/2006/relationships/image" Target="../media/image1297.png"/><Relationship Id="rId91" Type="http://schemas.openxmlformats.org/officeDocument/2006/relationships/customXml" Target="../ink/ink1398.xml"/><Relationship Id="rId96" Type="http://schemas.openxmlformats.org/officeDocument/2006/relationships/image" Target="../media/image1301.png"/><Relationship Id="rId111" Type="http://schemas.openxmlformats.org/officeDocument/2006/relationships/customXml" Target="../ink/ink1408.xml"/><Relationship Id="rId132" Type="http://schemas.openxmlformats.org/officeDocument/2006/relationships/image" Target="../media/image1319.png"/><Relationship Id="rId140" Type="http://schemas.openxmlformats.org/officeDocument/2006/relationships/image" Target="../media/image1323.png"/><Relationship Id="rId145" Type="http://schemas.openxmlformats.org/officeDocument/2006/relationships/customXml" Target="../ink/ink1425.xml"/><Relationship Id="rId153" Type="http://schemas.openxmlformats.org/officeDocument/2006/relationships/customXml" Target="../ink/ink14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56.png"/><Relationship Id="rId15" Type="http://schemas.openxmlformats.org/officeDocument/2006/relationships/customXml" Target="../ink/ink1360.xml"/><Relationship Id="rId23" Type="http://schemas.openxmlformats.org/officeDocument/2006/relationships/customXml" Target="../ink/ink1364.xml"/><Relationship Id="rId28" Type="http://schemas.openxmlformats.org/officeDocument/2006/relationships/image" Target="../media/image1267.png"/><Relationship Id="rId36" Type="http://schemas.openxmlformats.org/officeDocument/2006/relationships/image" Target="../media/image1271.png"/><Relationship Id="rId49" Type="http://schemas.openxmlformats.org/officeDocument/2006/relationships/customXml" Target="../ink/ink1377.xml"/><Relationship Id="rId57" Type="http://schemas.openxmlformats.org/officeDocument/2006/relationships/customXml" Target="../ink/ink1381.xml"/><Relationship Id="rId106" Type="http://schemas.openxmlformats.org/officeDocument/2006/relationships/image" Target="../media/image1306.png"/><Relationship Id="rId114" Type="http://schemas.openxmlformats.org/officeDocument/2006/relationships/image" Target="../media/image1310.png"/><Relationship Id="rId119" Type="http://schemas.openxmlformats.org/officeDocument/2006/relationships/customXml" Target="../ink/ink1412.xml"/><Relationship Id="rId127" Type="http://schemas.openxmlformats.org/officeDocument/2006/relationships/customXml" Target="../ink/ink1416.xml"/><Relationship Id="rId10" Type="http://schemas.openxmlformats.org/officeDocument/2006/relationships/image" Target="../media/image1258.png"/><Relationship Id="rId31" Type="http://schemas.openxmlformats.org/officeDocument/2006/relationships/customXml" Target="../ink/ink1368.xml"/><Relationship Id="rId44" Type="http://schemas.openxmlformats.org/officeDocument/2006/relationships/image" Target="../media/image1275.png"/><Relationship Id="rId52" Type="http://schemas.openxmlformats.org/officeDocument/2006/relationships/image" Target="../media/image1279.png"/><Relationship Id="rId60" Type="http://schemas.openxmlformats.org/officeDocument/2006/relationships/image" Target="../media/image1283.png"/><Relationship Id="rId65" Type="http://schemas.openxmlformats.org/officeDocument/2006/relationships/customXml" Target="../ink/ink1385.xml"/><Relationship Id="rId73" Type="http://schemas.openxmlformats.org/officeDocument/2006/relationships/customXml" Target="../ink/ink1389.xml"/><Relationship Id="rId78" Type="http://schemas.openxmlformats.org/officeDocument/2006/relationships/image" Target="../media/image1292.png"/><Relationship Id="rId81" Type="http://schemas.openxmlformats.org/officeDocument/2006/relationships/customXml" Target="../ink/ink1393.xml"/><Relationship Id="rId86" Type="http://schemas.openxmlformats.org/officeDocument/2006/relationships/image" Target="../media/image1296.png"/><Relationship Id="rId94" Type="http://schemas.openxmlformats.org/officeDocument/2006/relationships/image" Target="../media/image1300.png"/><Relationship Id="rId99" Type="http://schemas.openxmlformats.org/officeDocument/2006/relationships/customXml" Target="../ink/ink1402.xml"/><Relationship Id="rId101" Type="http://schemas.openxmlformats.org/officeDocument/2006/relationships/customXml" Target="../ink/ink1403.xml"/><Relationship Id="rId122" Type="http://schemas.openxmlformats.org/officeDocument/2006/relationships/image" Target="../media/image1314.png"/><Relationship Id="rId130" Type="http://schemas.openxmlformats.org/officeDocument/2006/relationships/image" Target="../media/image1318.png"/><Relationship Id="rId135" Type="http://schemas.openxmlformats.org/officeDocument/2006/relationships/customXml" Target="../ink/ink1420.xml"/><Relationship Id="rId143" Type="http://schemas.openxmlformats.org/officeDocument/2006/relationships/customXml" Target="../ink/ink1424.xml"/><Relationship Id="rId148" Type="http://schemas.openxmlformats.org/officeDocument/2006/relationships/image" Target="../media/image1327.png"/><Relationship Id="rId151" Type="http://schemas.openxmlformats.org/officeDocument/2006/relationships/customXml" Target="../ink/ink1428.xml"/><Relationship Id="rId4" Type="http://schemas.openxmlformats.org/officeDocument/2006/relationships/image" Target="../media/image1255.png"/><Relationship Id="rId9" Type="http://schemas.openxmlformats.org/officeDocument/2006/relationships/customXml" Target="../ink/ink1357.xml"/><Relationship Id="rId13" Type="http://schemas.openxmlformats.org/officeDocument/2006/relationships/customXml" Target="../ink/ink1359.xml"/><Relationship Id="rId18" Type="http://schemas.openxmlformats.org/officeDocument/2006/relationships/image" Target="../media/image1262.png"/><Relationship Id="rId39" Type="http://schemas.openxmlformats.org/officeDocument/2006/relationships/customXml" Target="../ink/ink1372.xml"/><Relationship Id="rId109" Type="http://schemas.openxmlformats.org/officeDocument/2006/relationships/customXml" Target="../ink/ink1407.xml"/><Relationship Id="rId34" Type="http://schemas.openxmlformats.org/officeDocument/2006/relationships/image" Target="../media/image1270.png"/><Relationship Id="rId50" Type="http://schemas.openxmlformats.org/officeDocument/2006/relationships/image" Target="../media/image1278.png"/><Relationship Id="rId55" Type="http://schemas.openxmlformats.org/officeDocument/2006/relationships/customXml" Target="../ink/ink1380.xml"/><Relationship Id="rId76" Type="http://schemas.openxmlformats.org/officeDocument/2006/relationships/image" Target="../media/image1291.png"/><Relationship Id="rId97" Type="http://schemas.openxmlformats.org/officeDocument/2006/relationships/customXml" Target="../ink/ink1401.xml"/><Relationship Id="rId104" Type="http://schemas.openxmlformats.org/officeDocument/2006/relationships/image" Target="../media/image1305.png"/><Relationship Id="rId120" Type="http://schemas.openxmlformats.org/officeDocument/2006/relationships/image" Target="../media/image1313.png"/><Relationship Id="rId125" Type="http://schemas.openxmlformats.org/officeDocument/2006/relationships/customXml" Target="../ink/ink1415.xml"/><Relationship Id="rId141" Type="http://schemas.openxmlformats.org/officeDocument/2006/relationships/customXml" Target="../ink/ink1423.xml"/><Relationship Id="rId146" Type="http://schemas.openxmlformats.org/officeDocument/2006/relationships/image" Target="../media/image1326.png"/><Relationship Id="rId7" Type="http://schemas.openxmlformats.org/officeDocument/2006/relationships/customXml" Target="../ink/ink1356.xml"/><Relationship Id="rId71" Type="http://schemas.openxmlformats.org/officeDocument/2006/relationships/customXml" Target="../ink/ink1388.xml"/><Relationship Id="rId92" Type="http://schemas.openxmlformats.org/officeDocument/2006/relationships/image" Target="../media/image1299.png"/><Relationship Id="rId2" Type="http://schemas.openxmlformats.org/officeDocument/2006/relationships/image" Target="../media/image112.emf"/><Relationship Id="rId29" Type="http://schemas.openxmlformats.org/officeDocument/2006/relationships/customXml" Target="../ink/ink1367.xml"/><Relationship Id="rId24" Type="http://schemas.openxmlformats.org/officeDocument/2006/relationships/image" Target="../media/image1265.png"/><Relationship Id="rId40" Type="http://schemas.openxmlformats.org/officeDocument/2006/relationships/image" Target="../media/image1273.png"/><Relationship Id="rId45" Type="http://schemas.openxmlformats.org/officeDocument/2006/relationships/customXml" Target="../ink/ink1375.xml"/><Relationship Id="rId66" Type="http://schemas.openxmlformats.org/officeDocument/2006/relationships/image" Target="../media/image1286.png"/><Relationship Id="rId87" Type="http://schemas.openxmlformats.org/officeDocument/2006/relationships/customXml" Target="../ink/ink1396.xml"/><Relationship Id="rId110" Type="http://schemas.openxmlformats.org/officeDocument/2006/relationships/image" Target="../media/image1308.png"/><Relationship Id="rId115" Type="http://schemas.openxmlformats.org/officeDocument/2006/relationships/customXml" Target="../ink/ink1410.xml"/><Relationship Id="rId131" Type="http://schemas.openxmlformats.org/officeDocument/2006/relationships/customXml" Target="../ink/ink1418.xml"/><Relationship Id="rId136" Type="http://schemas.openxmlformats.org/officeDocument/2006/relationships/image" Target="../media/image1321.png"/><Relationship Id="rId61" Type="http://schemas.openxmlformats.org/officeDocument/2006/relationships/customXml" Target="../ink/ink1383.xml"/><Relationship Id="rId82" Type="http://schemas.openxmlformats.org/officeDocument/2006/relationships/image" Target="../media/image1294.png"/><Relationship Id="rId152" Type="http://schemas.openxmlformats.org/officeDocument/2006/relationships/image" Target="../media/image1329.png"/><Relationship Id="rId19" Type="http://schemas.openxmlformats.org/officeDocument/2006/relationships/customXml" Target="../ink/ink1362.xml"/><Relationship Id="rId14" Type="http://schemas.openxmlformats.org/officeDocument/2006/relationships/image" Target="../media/image1260.png"/><Relationship Id="rId30" Type="http://schemas.openxmlformats.org/officeDocument/2006/relationships/image" Target="../media/image1268.png"/><Relationship Id="rId35" Type="http://schemas.openxmlformats.org/officeDocument/2006/relationships/customXml" Target="../ink/ink1370.xml"/><Relationship Id="rId56" Type="http://schemas.openxmlformats.org/officeDocument/2006/relationships/image" Target="../media/image1281.png"/><Relationship Id="rId77" Type="http://schemas.openxmlformats.org/officeDocument/2006/relationships/customXml" Target="../ink/ink1391.xml"/><Relationship Id="rId100" Type="http://schemas.openxmlformats.org/officeDocument/2006/relationships/image" Target="../media/image1303.png"/><Relationship Id="rId105" Type="http://schemas.openxmlformats.org/officeDocument/2006/relationships/customXml" Target="../ink/ink1405.xml"/><Relationship Id="rId126" Type="http://schemas.openxmlformats.org/officeDocument/2006/relationships/image" Target="../media/image1316.png"/><Relationship Id="rId147" Type="http://schemas.openxmlformats.org/officeDocument/2006/relationships/customXml" Target="../ink/ink1426.xml"/><Relationship Id="rId8" Type="http://schemas.openxmlformats.org/officeDocument/2006/relationships/image" Target="../media/image1257.png"/><Relationship Id="rId51" Type="http://schemas.openxmlformats.org/officeDocument/2006/relationships/customXml" Target="../ink/ink1378.xml"/><Relationship Id="rId72" Type="http://schemas.openxmlformats.org/officeDocument/2006/relationships/image" Target="../media/image1289.png"/><Relationship Id="rId93" Type="http://schemas.openxmlformats.org/officeDocument/2006/relationships/customXml" Target="../ink/ink1399.xml"/><Relationship Id="rId98" Type="http://schemas.openxmlformats.org/officeDocument/2006/relationships/image" Target="../media/image1302.png"/><Relationship Id="rId121" Type="http://schemas.openxmlformats.org/officeDocument/2006/relationships/customXml" Target="../ink/ink1413.xml"/><Relationship Id="rId142" Type="http://schemas.openxmlformats.org/officeDocument/2006/relationships/image" Target="../media/image1324.png"/><Relationship Id="rId3" Type="http://schemas.openxmlformats.org/officeDocument/2006/relationships/customXml" Target="../ink/ink135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customXml" Target="../ink/ink9.xml"/><Relationship Id="rId18" Type="http://schemas.openxmlformats.org/officeDocument/2006/relationships/customXml" Target="../ink/ink11.xml"/><Relationship Id="rId3" Type="http://schemas.openxmlformats.org/officeDocument/2006/relationships/customXml" Target="../ink/ink4.xml"/><Relationship Id="rId21" Type="http://schemas.openxmlformats.org/officeDocument/2006/relationships/image" Target="../media/image13.png"/><Relationship Id="rId7" Type="http://schemas.openxmlformats.org/officeDocument/2006/relationships/customXml" Target="../ink/ink6.xml"/><Relationship Id="rId12" Type="http://schemas.openxmlformats.org/officeDocument/2006/relationships/image" Target="../media/image9.png"/><Relationship Id="rId17" Type="http://schemas.openxmlformats.org/officeDocument/2006/relationships/image" Target="../media/image5.emf"/><Relationship Id="rId2" Type="http://schemas.openxmlformats.org/officeDocument/2006/relationships/image" Target="../media/image4.emf"/><Relationship Id="rId16" Type="http://schemas.openxmlformats.org/officeDocument/2006/relationships/image" Target="../media/image11.png"/><Relationship Id="rId20" Type="http://schemas.openxmlformats.org/officeDocument/2006/relationships/customXml" Target="../ink/ink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00.png"/><Relationship Id="rId11" Type="http://schemas.openxmlformats.org/officeDocument/2006/relationships/customXml" Target="../ink/ink8.xml"/><Relationship Id="rId5" Type="http://schemas.openxmlformats.org/officeDocument/2006/relationships/customXml" Target="../ink/ink5.xml"/><Relationship Id="rId15" Type="http://schemas.openxmlformats.org/officeDocument/2006/relationships/customXml" Target="../ink/ink10.xml"/><Relationship Id="rId10" Type="http://schemas.openxmlformats.org/officeDocument/2006/relationships/image" Target="../media/image8.png"/><Relationship Id="rId19" Type="http://schemas.openxmlformats.org/officeDocument/2006/relationships/image" Target="../media/image12.png"/><Relationship Id="rId4" Type="http://schemas.openxmlformats.org/officeDocument/2006/relationships/image" Target="../media/image5100.png"/><Relationship Id="rId9" Type="http://schemas.openxmlformats.org/officeDocument/2006/relationships/customXml" Target="../ink/ink7.xml"/><Relationship Id="rId1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customXml" Target="../ink/ink13.xml"/><Relationship Id="rId7" Type="http://schemas.openxmlformats.org/officeDocument/2006/relationships/customXml" Target="../ink/ink15.xml"/><Relationship Id="rId12" Type="http://schemas.openxmlformats.org/officeDocument/2006/relationships/image" Target="../media/image18.png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11" Type="http://schemas.openxmlformats.org/officeDocument/2006/relationships/customXml" Target="../ink/ink17.xml"/><Relationship Id="rId5" Type="http://schemas.openxmlformats.org/officeDocument/2006/relationships/customXml" Target="../ink/ink14.xml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customXml" Target="../ink/ink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1.xml"/><Relationship Id="rId13" Type="http://schemas.openxmlformats.org/officeDocument/2006/relationships/image" Target="../media/image24.png"/><Relationship Id="rId18" Type="http://schemas.openxmlformats.org/officeDocument/2006/relationships/customXml" Target="../ink/ink26.xml"/><Relationship Id="rId26" Type="http://schemas.openxmlformats.org/officeDocument/2006/relationships/customXml" Target="../ink/ink30.xml"/><Relationship Id="rId3" Type="http://schemas.openxmlformats.org/officeDocument/2006/relationships/image" Target="../media/image19.png"/><Relationship Id="rId21" Type="http://schemas.openxmlformats.org/officeDocument/2006/relationships/image" Target="../media/image28.png"/><Relationship Id="rId7" Type="http://schemas.openxmlformats.org/officeDocument/2006/relationships/image" Target="../media/image21.png"/><Relationship Id="rId12" Type="http://schemas.openxmlformats.org/officeDocument/2006/relationships/customXml" Target="../ink/ink23.xml"/><Relationship Id="rId17" Type="http://schemas.openxmlformats.org/officeDocument/2006/relationships/image" Target="../media/image26.png"/><Relationship Id="rId25" Type="http://schemas.openxmlformats.org/officeDocument/2006/relationships/image" Target="../media/image30.png"/><Relationship Id="rId33" Type="http://schemas.openxmlformats.org/officeDocument/2006/relationships/image" Target="../media/image34.png"/><Relationship Id="rId2" Type="http://schemas.openxmlformats.org/officeDocument/2006/relationships/customXml" Target="../ink/ink18.xml"/><Relationship Id="rId16" Type="http://schemas.openxmlformats.org/officeDocument/2006/relationships/customXml" Target="../ink/ink25.xml"/><Relationship Id="rId20" Type="http://schemas.openxmlformats.org/officeDocument/2006/relationships/customXml" Target="../ink/ink27.xml"/><Relationship Id="rId29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0.xml"/><Relationship Id="rId11" Type="http://schemas.openxmlformats.org/officeDocument/2006/relationships/image" Target="../media/image23.png"/><Relationship Id="rId24" Type="http://schemas.openxmlformats.org/officeDocument/2006/relationships/customXml" Target="../ink/ink29.xml"/><Relationship Id="rId32" Type="http://schemas.openxmlformats.org/officeDocument/2006/relationships/customXml" Target="../ink/ink33.xml"/><Relationship Id="rId5" Type="http://schemas.openxmlformats.org/officeDocument/2006/relationships/image" Target="../media/image20.png"/><Relationship Id="rId15" Type="http://schemas.openxmlformats.org/officeDocument/2006/relationships/image" Target="../media/image25.png"/><Relationship Id="rId23" Type="http://schemas.openxmlformats.org/officeDocument/2006/relationships/image" Target="../media/image29.png"/><Relationship Id="rId28" Type="http://schemas.openxmlformats.org/officeDocument/2006/relationships/customXml" Target="../ink/ink31.xml"/><Relationship Id="rId10" Type="http://schemas.openxmlformats.org/officeDocument/2006/relationships/customXml" Target="../ink/ink22.xml"/><Relationship Id="rId19" Type="http://schemas.openxmlformats.org/officeDocument/2006/relationships/image" Target="../media/image27.png"/><Relationship Id="rId31" Type="http://schemas.openxmlformats.org/officeDocument/2006/relationships/image" Target="../media/image33.png"/><Relationship Id="rId4" Type="http://schemas.openxmlformats.org/officeDocument/2006/relationships/customXml" Target="../ink/ink19.xml"/><Relationship Id="rId9" Type="http://schemas.openxmlformats.org/officeDocument/2006/relationships/image" Target="../media/image22.png"/><Relationship Id="rId14" Type="http://schemas.openxmlformats.org/officeDocument/2006/relationships/customXml" Target="../ink/ink24.xml"/><Relationship Id="rId22" Type="http://schemas.openxmlformats.org/officeDocument/2006/relationships/customXml" Target="../ink/ink28.xml"/><Relationship Id="rId27" Type="http://schemas.openxmlformats.org/officeDocument/2006/relationships/image" Target="../media/image31.png"/><Relationship Id="rId30" Type="http://schemas.openxmlformats.org/officeDocument/2006/relationships/customXml" Target="../ink/ink3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10.png"/><Relationship Id="rId13" Type="http://schemas.openxmlformats.org/officeDocument/2006/relationships/customXml" Target="../ink/ink39.xml"/><Relationship Id="rId18" Type="http://schemas.openxmlformats.org/officeDocument/2006/relationships/image" Target="../media/image2710.png"/><Relationship Id="rId26" Type="http://schemas.openxmlformats.org/officeDocument/2006/relationships/image" Target="../media/image3110.png"/><Relationship Id="rId3" Type="http://schemas.openxmlformats.org/officeDocument/2006/relationships/customXml" Target="../ink/ink34.xml"/><Relationship Id="rId21" Type="http://schemas.openxmlformats.org/officeDocument/2006/relationships/customXml" Target="../ink/ink43.xml"/><Relationship Id="rId7" Type="http://schemas.openxmlformats.org/officeDocument/2006/relationships/customXml" Target="../ink/ink36.xml"/><Relationship Id="rId12" Type="http://schemas.openxmlformats.org/officeDocument/2006/relationships/image" Target="../media/image2410.png"/><Relationship Id="rId17" Type="http://schemas.openxmlformats.org/officeDocument/2006/relationships/customXml" Target="../ink/ink41.xml"/><Relationship Id="rId25" Type="http://schemas.openxmlformats.org/officeDocument/2006/relationships/customXml" Target="../ink/ink45.xml"/><Relationship Id="rId2" Type="http://schemas.openxmlformats.org/officeDocument/2006/relationships/image" Target="../media/image7.emf"/><Relationship Id="rId16" Type="http://schemas.openxmlformats.org/officeDocument/2006/relationships/image" Target="../media/image2610.png"/><Relationship Id="rId20" Type="http://schemas.openxmlformats.org/officeDocument/2006/relationships/image" Target="../media/image2810.png"/><Relationship Id="rId29" Type="http://schemas.openxmlformats.org/officeDocument/2006/relationships/customXml" Target="../ink/ink4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10.png"/><Relationship Id="rId11" Type="http://schemas.openxmlformats.org/officeDocument/2006/relationships/customXml" Target="../ink/ink38.xml"/><Relationship Id="rId24" Type="http://schemas.openxmlformats.org/officeDocument/2006/relationships/image" Target="../media/image3010.png"/><Relationship Id="rId32" Type="http://schemas.openxmlformats.org/officeDocument/2006/relationships/image" Target="../media/image3410.png"/><Relationship Id="rId5" Type="http://schemas.openxmlformats.org/officeDocument/2006/relationships/customXml" Target="../ink/ink35.xml"/><Relationship Id="rId15" Type="http://schemas.openxmlformats.org/officeDocument/2006/relationships/customXml" Target="../ink/ink40.xml"/><Relationship Id="rId23" Type="http://schemas.openxmlformats.org/officeDocument/2006/relationships/customXml" Target="../ink/ink44.xml"/><Relationship Id="rId28" Type="http://schemas.openxmlformats.org/officeDocument/2006/relationships/image" Target="../media/image3210.png"/><Relationship Id="rId10" Type="http://schemas.openxmlformats.org/officeDocument/2006/relationships/image" Target="../media/image2310.png"/><Relationship Id="rId19" Type="http://schemas.openxmlformats.org/officeDocument/2006/relationships/customXml" Target="../ink/ink42.xml"/><Relationship Id="rId31" Type="http://schemas.openxmlformats.org/officeDocument/2006/relationships/customXml" Target="../ink/ink48.xml"/><Relationship Id="rId4" Type="http://schemas.openxmlformats.org/officeDocument/2006/relationships/image" Target="../media/image2010.png"/><Relationship Id="rId9" Type="http://schemas.openxmlformats.org/officeDocument/2006/relationships/customXml" Target="../ink/ink37.xml"/><Relationship Id="rId14" Type="http://schemas.openxmlformats.org/officeDocument/2006/relationships/image" Target="../media/image2510.png"/><Relationship Id="rId22" Type="http://schemas.openxmlformats.org/officeDocument/2006/relationships/image" Target="../media/image2910.png"/><Relationship Id="rId27" Type="http://schemas.openxmlformats.org/officeDocument/2006/relationships/customXml" Target="../ink/ink46.xml"/><Relationship Id="rId30" Type="http://schemas.openxmlformats.org/officeDocument/2006/relationships/image" Target="../media/image331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customXml" Target="../ink/ink54.xml"/><Relationship Id="rId18" Type="http://schemas.openxmlformats.org/officeDocument/2006/relationships/image" Target="../media/image43.png"/><Relationship Id="rId26" Type="http://schemas.openxmlformats.org/officeDocument/2006/relationships/image" Target="../media/image47.png"/><Relationship Id="rId3" Type="http://schemas.openxmlformats.org/officeDocument/2006/relationships/customXml" Target="../ink/ink49.xml"/><Relationship Id="rId21" Type="http://schemas.openxmlformats.org/officeDocument/2006/relationships/customXml" Target="../ink/ink58.xml"/><Relationship Id="rId7" Type="http://schemas.openxmlformats.org/officeDocument/2006/relationships/customXml" Target="../ink/ink51.xml"/><Relationship Id="rId12" Type="http://schemas.openxmlformats.org/officeDocument/2006/relationships/image" Target="../media/image40.png"/><Relationship Id="rId17" Type="http://schemas.openxmlformats.org/officeDocument/2006/relationships/customXml" Target="../ink/ink56.xml"/><Relationship Id="rId25" Type="http://schemas.openxmlformats.org/officeDocument/2006/relationships/customXml" Target="../ink/ink60.xml"/><Relationship Id="rId2" Type="http://schemas.openxmlformats.org/officeDocument/2006/relationships/image" Target="../media/image8.emf"/><Relationship Id="rId16" Type="http://schemas.openxmlformats.org/officeDocument/2006/relationships/image" Target="../media/image42.png"/><Relationship Id="rId20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11" Type="http://schemas.openxmlformats.org/officeDocument/2006/relationships/customXml" Target="../ink/ink53.xml"/><Relationship Id="rId24" Type="http://schemas.openxmlformats.org/officeDocument/2006/relationships/image" Target="../media/image46.png"/><Relationship Id="rId5" Type="http://schemas.openxmlformats.org/officeDocument/2006/relationships/customXml" Target="../ink/ink50.xml"/><Relationship Id="rId15" Type="http://schemas.openxmlformats.org/officeDocument/2006/relationships/customXml" Target="../ink/ink55.xml"/><Relationship Id="rId23" Type="http://schemas.openxmlformats.org/officeDocument/2006/relationships/customXml" Target="../ink/ink59.xml"/><Relationship Id="rId10" Type="http://schemas.openxmlformats.org/officeDocument/2006/relationships/image" Target="../media/image39.png"/><Relationship Id="rId19" Type="http://schemas.openxmlformats.org/officeDocument/2006/relationships/customXml" Target="../ink/ink57.xml"/><Relationship Id="rId4" Type="http://schemas.openxmlformats.org/officeDocument/2006/relationships/image" Target="../media/image36.png"/><Relationship Id="rId9" Type="http://schemas.openxmlformats.org/officeDocument/2006/relationships/customXml" Target="../ink/ink52.xml"/><Relationship Id="rId14" Type="http://schemas.openxmlformats.org/officeDocument/2006/relationships/image" Target="../media/image41.png"/><Relationship Id="rId22" Type="http://schemas.openxmlformats.org/officeDocument/2006/relationships/image" Target="../media/image4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63.xml"/><Relationship Id="rId13" Type="http://schemas.openxmlformats.org/officeDocument/2006/relationships/image" Target="../media/image54.png"/><Relationship Id="rId18" Type="http://schemas.openxmlformats.org/officeDocument/2006/relationships/customXml" Target="../ink/ink68.xml"/><Relationship Id="rId26" Type="http://schemas.openxmlformats.org/officeDocument/2006/relationships/customXml" Target="../ink/ink72.xml"/><Relationship Id="rId3" Type="http://schemas.openxmlformats.org/officeDocument/2006/relationships/image" Target="../media/image10.emf"/><Relationship Id="rId21" Type="http://schemas.openxmlformats.org/officeDocument/2006/relationships/image" Target="../media/image58.png"/><Relationship Id="rId7" Type="http://schemas.openxmlformats.org/officeDocument/2006/relationships/image" Target="../media/image51.png"/><Relationship Id="rId12" Type="http://schemas.openxmlformats.org/officeDocument/2006/relationships/customXml" Target="../ink/ink65.xml"/><Relationship Id="rId17" Type="http://schemas.openxmlformats.org/officeDocument/2006/relationships/image" Target="../media/image56.png"/><Relationship Id="rId25" Type="http://schemas.openxmlformats.org/officeDocument/2006/relationships/image" Target="../media/image60.png"/><Relationship Id="rId2" Type="http://schemas.openxmlformats.org/officeDocument/2006/relationships/image" Target="../media/image9.emf"/><Relationship Id="rId16" Type="http://schemas.openxmlformats.org/officeDocument/2006/relationships/customXml" Target="../ink/ink67.xml"/><Relationship Id="rId20" Type="http://schemas.openxmlformats.org/officeDocument/2006/relationships/customXml" Target="../ink/ink69.xml"/><Relationship Id="rId29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2.xml"/><Relationship Id="rId11" Type="http://schemas.openxmlformats.org/officeDocument/2006/relationships/image" Target="../media/image53.png"/><Relationship Id="rId24" Type="http://schemas.openxmlformats.org/officeDocument/2006/relationships/customXml" Target="../ink/ink71.xml"/><Relationship Id="rId5" Type="http://schemas.openxmlformats.org/officeDocument/2006/relationships/image" Target="../media/image50.png"/><Relationship Id="rId15" Type="http://schemas.openxmlformats.org/officeDocument/2006/relationships/image" Target="../media/image55.png"/><Relationship Id="rId23" Type="http://schemas.openxmlformats.org/officeDocument/2006/relationships/image" Target="../media/image59.png"/><Relationship Id="rId28" Type="http://schemas.openxmlformats.org/officeDocument/2006/relationships/customXml" Target="../ink/ink73.xml"/><Relationship Id="rId10" Type="http://schemas.openxmlformats.org/officeDocument/2006/relationships/customXml" Target="../ink/ink64.xml"/><Relationship Id="rId19" Type="http://schemas.openxmlformats.org/officeDocument/2006/relationships/image" Target="../media/image57.png"/><Relationship Id="rId31" Type="http://schemas.openxmlformats.org/officeDocument/2006/relationships/image" Target="../media/image63.png"/><Relationship Id="rId4" Type="http://schemas.openxmlformats.org/officeDocument/2006/relationships/customXml" Target="../ink/ink61.xml"/><Relationship Id="rId9" Type="http://schemas.openxmlformats.org/officeDocument/2006/relationships/image" Target="../media/image52.png"/><Relationship Id="rId14" Type="http://schemas.openxmlformats.org/officeDocument/2006/relationships/customXml" Target="../ink/ink66.xml"/><Relationship Id="rId22" Type="http://schemas.openxmlformats.org/officeDocument/2006/relationships/customXml" Target="../ink/ink70.xml"/><Relationship Id="rId27" Type="http://schemas.openxmlformats.org/officeDocument/2006/relationships/image" Target="../media/image61.png"/><Relationship Id="rId30" Type="http://schemas.openxmlformats.org/officeDocument/2006/relationships/customXml" Target="../ink/ink74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80.xml"/><Relationship Id="rId18" Type="http://schemas.openxmlformats.org/officeDocument/2006/relationships/image" Target="../media/image72.png"/><Relationship Id="rId26" Type="http://schemas.openxmlformats.org/officeDocument/2006/relationships/image" Target="../media/image76.png"/><Relationship Id="rId39" Type="http://schemas.openxmlformats.org/officeDocument/2006/relationships/customXml" Target="../ink/ink93.xml"/><Relationship Id="rId21" Type="http://schemas.openxmlformats.org/officeDocument/2006/relationships/customXml" Target="../ink/ink84.xml"/><Relationship Id="rId34" Type="http://schemas.openxmlformats.org/officeDocument/2006/relationships/image" Target="../media/image80.png"/><Relationship Id="rId42" Type="http://schemas.openxmlformats.org/officeDocument/2006/relationships/image" Target="../media/image84.png"/><Relationship Id="rId47" Type="http://schemas.openxmlformats.org/officeDocument/2006/relationships/customXml" Target="../ink/ink97.xml"/><Relationship Id="rId50" Type="http://schemas.openxmlformats.org/officeDocument/2006/relationships/image" Target="../media/image88.png"/><Relationship Id="rId55" Type="http://schemas.openxmlformats.org/officeDocument/2006/relationships/customXml" Target="../ink/ink101.xml"/><Relationship Id="rId7" Type="http://schemas.openxmlformats.org/officeDocument/2006/relationships/customXml" Target="../ink/ink77.xml"/><Relationship Id="rId12" Type="http://schemas.openxmlformats.org/officeDocument/2006/relationships/image" Target="../media/image69.png"/><Relationship Id="rId17" Type="http://schemas.openxmlformats.org/officeDocument/2006/relationships/customXml" Target="../ink/ink82.xml"/><Relationship Id="rId25" Type="http://schemas.openxmlformats.org/officeDocument/2006/relationships/customXml" Target="../ink/ink86.xml"/><Relationship Id="rId33" Type="http://schemas.openxmlformats.org/officeDocument/2006/relationships/customXml" Target="../ink/ink90.xml"/><Relationship Id="rId38" Type="http://schemas.openxmlformats.org/officeDocument/2006/relationships/image" Target="../media/image82.png"/><Relationship Id="rId46" Type="http://schemas.openxmlformats.org/officeDocument/2006/relationships/image" Target="../media/image86.png"/><Relationship Id="rId2" Type="http://schemas.openxmlformats.org/officeDocument/2006/relationships/image" Target="../media/image11.emf"/><Relationship Id="rId16" Type="http://schemas.openxmlformats.org/officeDocument/2006/relationships/image" Target="../media/image71.png"/><Relationship Id="rId20" Type="http://schemas.openxmlformats.org/officeDocument/2006/relationships/image" Target="../media/image73.png"/><Relationship Id="rId29" Type="http://schemas.openxmlformats.org/officeDocument/2006/relationships/customXml" Target="../ink/ink88.xml"/><Relationship Id="rId41" Type="http://schemas.openxmlformats.org/officeDocument/2006/relationships/customXml" Target="../ink/ink94.xml"/><Relationship Id="rId54" Type="http://schemas.openxmlformats.org/officeDocument/2006/relationships/image" Target="../media/image9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6.png"/><Relationship Id="rId11" Type="http://schemas.openxmlformats.org/officeDocument/2006/relationships/customXml" Target="../ink/ink79.xml"/><Relationship Id="rId24" Type="http://schemas.openxmlformats.org/officeDocument/2006/relationships/image" Target="../media/image75.png"/><Relationship Id="rId32" Type="http://schemas.openxmlformats.org/officeDocument/2006/relationships/image" Target="../media/image79.png"/><Relationship Id="rId37" Type="http://schemas.openxmlformats.org/officeDocument/2006/relationships/customXml" Target="../ink/ink92.xml"/><Relationship Id="rId40" Type="http://schemas.openxmlformats.org/officeDocument/2006/relationships/image" Target="../media/image83.png"/><Relationship Id="rId45" Type="http://schemas.openxmlformats.org/officeDocument/2006/relationships/customXml" Target="../ink/ink96.xml"/><Relationship Id="rId53" Type="http://schemas.openxmlformats.org/officeDocument/2006/relationships/customXml" Target="../ink/ink100.xml"/><Relationship Id="rId5" Type="http://schemas.openxmlformats.org/officeDocument/2006/relationships/customXml" Target="../ink/ink76.xml"/><Relationship Id="rId15" Type="http://schemas.openxmlformats.org/officeDocument/2006/relationships/customXml" Target="../ink/ink81.xml"/><Relationship Id="rId23" Type="http://schemas.openxmlformats.org/officeDocument/2006/relationships/customXml" Target="../ink/ink85.xml"/><Relationship Id="rId28" Type="http://schemas.openxmlformats.org/officeDocument/2006/relationships/image" Target="../media/image77.png"/><Relationship Id="rId36" Type="http://schemas.openxmlformats.org/officeDocument/2006/relationships/image" Target="../media/image81.png"/><Relationship Id="rId49" Type="http://schemas.openxmlformats.org/officeDocument/2006/relationships/customXml" Target="../ink/ink98.xml"/><Relationship Id="rId10" Type="http://schemas.openxmlformats.org/officeDocument/2006/relationships/image" Target="../media/image68.png"/><Relationship Id="rId19" Type="http://schemas.openxmlformats.org/officeDocument/2006/relationships/customXml" Target="../ink/ink83.xml"/><Relationship Id="rId31" Type="http://schemas.openxmlformats.org/officeDocument/2006/relationships/customXml" Target="../ink/ink89.xml"/><Relationship Id="rId44" Type="http://schemas.openxmlformats.org/officeDocument/2006/relationships/image" Target="../media/image85.png"/><Relationship Id="rId52" Type="http://schemas.openxmlformats.org/officeDocument/2006/relationships/image" Target="../media/image89.png"/><Relationship Id="rId4" Type="http://schemas.openxmlformats.org/officeDocument/2006/relationships/image" Target="../media/image65.png"/><Relationship Id="rId9" Type="http://schemas.openxmlformats.org/officeDocument/2006/relationships/customXml" Target="../ink/ink78.xml"/><Relationship Id="rId14" Type="http://schemas.openxmlformats.org/officeDocument/2006/relationships/image" Target="../media/image70.png"/><Relationship Id="rId22" Type="http://schemas.openxmlformats.org/officeDocument/2006/relationships/image" Target="../media/image74.png"/><Relationship Id="rId27" Type="http://schemas.openxmlformats.org/officeDocument/2006/relationships/customXml" Target="../ink/ink87.xml"/><Relationship Id="rId30" Type="http://schemas.openxmlformats.org/officeDocument/2006/relationships/image" Target="../media/image78.png"/><Relationship Id="rId35" Type="http://schemas.openxmlformats.org/officeDocument/2006/relationships/customXml" Target="../ink/ink91.xml"/><Relationship Id="rId43" Type="http://schemas.openxmlformats.org/officeDocument/2006/relationships/customXml" Target="../ink/ink95.xml"/><Relationship Id="rId48" Type="http://schemas.openxmlformats.org/officeDocument/2006/relationships/image" Target="../media/image87.png"/><Relationship Id="rId56" Type="http://schemas.openxmlformats.org/officeDocument/2006/relationships/image" Target="../media/image91.png"/><Relationship Id="rId8" Type="http://schemas.openxmlformats.org/officeDocument/2006/relationships/image" Target="../media/image67.png"/><Relationship Id="rId51" Type="http://schemas.openxmlformats.org/officeDocument/2006/relationships/customXml" Target="../ink/ink99.xml"/><Relationship Id="rId3" Type="http://schemas.openxmlformats.org/officeDocument/2006/relationships/customXml" Target="../ink/ink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093EB-7C79-569D-8319-52CE00BE0A5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Elementary Fluids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6CAA96-2AB0-FD41-9700-EC0C990618C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789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FA17EED-15FE-1D50-3418-BFA1058E02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568" y="311752"/>
            <a:ext cx="5198606" cy="441363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0D472EB-9248-960D-E1FD-C71887735C0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651"/>
          <a:stretch/>
        </p:blipFill>
        <p:spPr>
          <a:xfrm>
            <a:off x="6173219" y="2521048"/>
            <a:ext cx="6018781" cy="43608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0F8229-A145-C121-3B8A-60FAA5D86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4589" y="1576963"/>
            <a:ext cx="5687545" cy="7757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A353F09A-4202-1FDF-3BB1-546B31871C61}"/>
                  </a:ext>
                </a:extLst>
              </p14:cNvPr>
              <p14:cNvContentPartPr/>
              <p14:nvPr/>
            </p14:nvContentPartPr>
            <p14:xfrm>
              <a:off x="974613" y="1978003"/>
              <a:ext cx="2571120" cy="1243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A353F09A-4202-1FDF-3BB1-546B31871C6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38613" y="1906003"/>
                <a:ext cx="2642760" cy="13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E175CE2-A650-C2E2-83D9-C750715E15C2}"/>
                  </a:ext>
                </a:extLst>
              </p14:cNvPr>
              <p14:cNvContentPartPr/>
              <p14:nvPr/>
            </p14:nvContentPartPr>
            <p14:xfrm>
              <a:off x="2877213" y="1890523"/>
              <a:ext cx="1425240" cy="907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E175CE2-A650-C2E2-83D9-C750715E15C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841213" y="1818523"/>
                <a:ext cx="1496880" cy="105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E8929F24-8680-413B-BDDC-B9F65E3C090D}"/>
                  </a:ext>
                </a:extLst>
              </p14:cNvPr>
              <p14:cNvContentPartPr/>
              <p14:nvPr/>
            </p14:nvContentPartPr>
            <p14:xfrm>
              <a:off x="2199693" y="1953163"/>
              <a:ext cx="2066040" cy="13597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E8929F24-8680-413B-BDDC-B9F65E3C090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63693" y="1881163"/>
                <a:ext cx="2137680" cy="150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5A6DE0A-C567-9649-F820-98F9A1DD70C2}"/>
                  </a:ext>
                </a:extLst>
              </p14:cNvPr>
              <p14:cNvContentPartPr/>
              <p14:nvPr/>
            </p14:nvContentPartPr>
            <p14:xfrm>
              <a:off x="2512893" y="2313883"/>
              <a:ext cx="1544400" cy="947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5A6DE0A-C567-9649-F820-98F9A1DD70C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476893" y="2241883"/>
                <a:ext cx="1616040" cy="10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5FBFA504-2A95-1406-E895-91C30BEF6424}"/>
                  </a:ext>
                </a:extLst>
              </p14:cNvPr>
              <p14:cNvContentPartPr/>
              <p14:nvPr/>
            </p14:nvContentPartPr>
            <p14:xfrm>
              <a:off x="961653" y="1999603"/>
              <a:ext cx="1412280" cy="13395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5FBFA504-2A95-1406-E895-91C30BEF6424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26013" y="1927963"/>
                <a:ext cx="1483920" cy="148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B834418-7F0E-15FF-DB66-3B0C862B29AD}"/>
                  </a:ext>
                </a:extLst>
              </p14:cNvPr>
              <p14:cNvContentPartPr/>
              <p14:nvPr/>
            </p14:nvContentPartPr>
            <p14:xfrm>
              <a:off x="1731333" y="1985923"/>
              <a:ext cx="1566360" cy="1059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B834418-7F0E-15FF-DB66-3B0C862B29A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695693" y="1914283"/>
                <a:ext cx="1638000" cy="120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DC94427-3FF6-6EF2-20BD-774A6E099811}"/>
                  </a:ext>
                </a:extLst>
              </p14:cNvPr>
              <p14:cNvContentPartPr/>
              <p14:nvPr/>
            </p14:nvContentPartPr>
            <p14:xfrm>
              <a:off x="2324973" y="1576963"/>
              <a:ext cx="462240" cy="483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DC94427-3FF6-6EF2-20BD-774A6E09981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289333" y="1504963"/>
                <a:ext cx="533880" cy="62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94B3FEB8-57B4-706B-EB93-4FC6F9B06898}"/>
                  </a:ext>
                </a:extLst>
              </p14:cNvPr>
              <p14:cNvContentPartPr/>
              <p14:nvPr/>
            </p14:nvContentPartPr>
            <p14:xfrm>
              <a:off x="2736093" y="2016163"/>
              <a:ext cx="157680" cy="385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94B3FEB8-57B4-706B-EB93-4FC6F9B0689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700453" y="1944523"/>
                <a:ext cx="229320" cy="52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DFBFAF0-A6C0-4D34-81A6-1FC6FC8E8F9A}"/>
                  </a:ext>
                </a:extLst>
              </p14:cNvPr>
              <p14:cNvContentPartPr/>
              <p14:nvPr/>
            </p14:nvContentPartPr>
            <p14:xfrm>
              <a:off x="1718013" y="2223883"/>
              <a:ext cx="522720" cy="714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DFBFAF0-A6C0-4D34-81A6-1FC6FC8E8F9A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82373" y="2152243"/>
                <a:ext cx="594360" cy="858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84157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89945D6-EB3C-2C56-5854-002B1AE8D3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9273"/>
            <a:ext cx="5859922" cy="43457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C79CB7-20CF-B61D-7008-E77AD450C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76224" y="5200292"/>
            <a:ext cx="6885172" cy="165770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4BE24-F530-FBCB-6660-FF4F3B0C37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5634" y="3899077"/>
            <a:ext cx="3557437" cy="130121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5B27D5C-ABDA-C304-45E0-67E228BFB884}"/>
                  </a:ext>
                </a:extLst>
              </p14:cNvPr>
              <p14:cNvContentPartPr/>
              <p14:nvPr/>
            </p14:nvContentPartPr>
            <p14:xfrm>
              <a:off x="698853" y="1071523"/>
              <a:ext cx="863280" cy="148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5B27D5C-ABDA-C304-45E0-67E228BFB88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62853" y="999883"/>
                <a:ext cx="93492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2F0B9E4-1D6E-7E64-0CDF-41E560EBC66F}"/>
                  </a:ext>
                </a:extLst>
              </p14:cNvPr>
              <p14:cNvContentPartPr/>
              <p14:nvPr/>
            </p14:nvContentPartPr>
            <p14:xfrm>
              <a:off x="1517493" y="1144963"/>
              <a:ext cx="417240" cy="4482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2F0B9E4-1D6E-7E64-0CDF-41E560EBC66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481853" y="1072963"/>
                <a:ext cx="488880" cy="59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1058F6BF-169D-80FE-DA0D-4AB099E87771}"/>
                  </a:ext>
                </a:extLst>
              </p14:cNvPr>
              <p14:cNvContentPartPr/>
              <p14:nvPr/>
            </p14:nvContentPartPr>
            <p14:xfrm>
              <a:off x="2137053" y="1023643"/>
              <a:ext cx="1535400" cy="5547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1058F6BF-169D-80FE-DA0D-4AB099E87771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101053" y="951643"/>
                <a:ext cx="1607040" cy="69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BBFE9382-ADB8-63F4-77BD-E6AEB8183308}"/>
                  </a:ext>
                </a:extLst>
              </p14:cNvPr>
              <p14:cNvContentPartPr/>
              <p14:nvPr/>
            </p14:nvContentPartPr>
            <p14:xfrm>
              <a:off x="707493" y="1177003"/>
              <a:ext cx="1227960" cy="630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BBFE9382-ADB8-63F4-77BD-E6AEB818330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71853" y="1105003"/>
                <a:ext cx="1299600" cy="77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D4C1886-4DEF-212A-D872-8E289FF9795B}"/>
                  </a:ext>
                </a:extLst>
              </p14:cNvPr>
              <p14:cNvContentPartPr/>
              <p14:nvPr/>
            </p14:nvContentPartPr>
            <p14:xfrm>
              <a:off x="838533" y="1786843"/>
              <a:ext cx="1398600" cy="2228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D4C1886-4DEF-212A-D872-8E289FF9795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02533" y="1715203"/>
                <a:ext cx="1470240" cy="366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55D8CC18-7DE9-0C82-3539-B31D07F1C104}"/>
                  </a:ext>
                </a:extLst>
              </p14:cNvPr>
              <p14:cNvContentPartPr/>
              <p14:nvPr/>
            </p14:nvContentPartPr>
            <p14:xfrm>
              <a:off x="2087733" y="1600723"/>
              <a:ext cx="1652400" cy="4644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55D8CC18-7DE9-0C82-3539-B31D07F1C10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051733" y="1529083"/>
                <a:ext cx="1724040" cy="60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3075654-B0E9-3E28-7033-9CFF9E40F436}"/>
                  </a:ext>
                </a:extLst>
              </p14:cNvPr>
              <p14:cNvContentPartPr/>
              <p14:nvPr/>
            </p14:nvContentPartPr>
            <p14:xfrm>
              <a:off x="3541413" y="1231363"/>
              <a:ext cx="2160" cy="129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3075654-B0E9-3E28-7033-9CFF9E40F436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505773" y="1159363"/>
                <a:ext cx="7380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C8407070-9D46-1079-AE4A-FAC700E36AF7}"/>
                  </a:ext>
                </a:extLst>
              </p14:cNvPr>
              <p14:cNvContentPartPr/>
              <p14:nvPr/>
            </p14:nvContentPartPr>
            <p14:xfrm>
              <a:off x="3572373" y="1075843"/>
              <a:ext cx="149760" cy="894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C8407070-9D46-1079-AE4A-FAC700E36AF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536733" y="1004203"/>
                <a:ext cx="221400" cy="10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AA1B18B-463E-2FC2-FC49-19287D52304B}"/>
                  </a:ext>
                </a:extLst>
              </p14:cNvPr>
              <p14:cNvContentPartPr/>
              <p14:nvPr/>
            </p14:nvContentPartPr>
            <p14:xfrm>
              <a:off x="2226333" y="1094203"/>
              <a:ext cx="1449000" cy="954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AA1B18B-463E-2FC2-FC49-19287D52304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190693" y="1022563"/>
                <a:ext cx="1520640" cy="10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5024EE2E-1954-A6BB-AAB3-611A734E4A6B}"/>
                  </a:ext>
                </a:extLst>
              </p14:cNvPr>
              <p14:cNvContentPartPr/>
              <p14:nvPr/>
            </p14:nvContentPartPr>
            <p14:xfrm>
              <a:off x="2004213" y="1568683"/>
              <a:ext cx="295560" cy="4338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5024EE2E-1954-A6BB-AAB3-611A734E4A6B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968573" y="1496683"/>
                <a:ext cx="367200" cy="57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7B45E9C7-576A-E742-F920-538FA867ECB6}"/>
                  </a:ext>
                </a:extLst>
              </p14:cNvPr>
              <p14:cNvContentPartPr/>
              <p14:nvPr/>
            </p14:nvContentPartPr>
            <p14:xfrm>
              <a:off x="2783253" y="1180243"/>
              <a:ext cx="836640" cy="59112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7B45E9C7-576A-E742-F920-538FA867ECB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747613" y="1108603"/>
                <a:ext cx="908280" cy="73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oup 29">
            <a:extLst>
              <a:ext uri="{FF2B5EF4-FFF2-40B4-BE49-F238E27FC236}">
                <a16:creationId xmlns:a16="http://schemas.microsoft.com/office/drawing/2014/main" id="{406B6C4E-5BD7-AFA2-D57E-95A28E40B0AD}"/>
              </a:ext>
            </a:extLst>
          </p:cNvPr>
          <p:cNvGrpSpPr/>
          <p:nvPr/>
        </p:nvGrpSpPr>
        <p:grpSpPr>
          <a:xfrm>
            <a:off x="6366333" y="883963"/>
            <a:ext cx="4531320" cy="731880"/>
            <a:chOff x="6366333" y="883963"/>
            <a:chExt cx="4531320" cy="73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504300D-A5F2-FB7E-8655-62574232315D}"/>
                    </a:ext>
                  </a:extLst>
                </p14:cNvPr>
                <p14:cNvContentPartPr/>
                <p14:nvPr/>
              </p14:nvContentPartPr>
              <p14:xfrm>
                <a:off x="6366333" y="965683"/>
                <a:ext cx="872640" cy="45468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504300D-A5F2-FB7E-8655-62574232315D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357693" y="957043"/>
                  <a:ext cx="89028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39956305-31B0-3798-DD47-51CC585A91EA}"/>
                    </a:ext>
                  </a:extLst>
                </p14:cNvPr>
                <p14:cNvContentPartPr/>
                <p14:nvPr/>
              </p14:nvContentPartPr>
              <p14:xfrm>
                <a:off x="6691413" y="1107523"/>
                <a:ext cx="281880" cy="49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39956305-31B0-3798-DD47-51CC585A91E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682413" y="1098523"/>
                  <a:ext cx="299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3D9914D-21F7-945B-F98E-F2FF73BE4F6F}"/>
                    </a:ext>
                  </a:extLst>
                </p14:cNvPr>
                <p14:cNvContentPartPr/>
                <p14:nvPr/>
              </p14:nvContentPartPr>
              <p14:xfrm>
                <a:off x="6372453" y="1050643"/>
                <a:ext cx="273240" cy="424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3D9914D-21F7-945B-F98E-F2FF73BE4F6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363813" y="1041643"/>
                  <a:ext cx="290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1A0ADFAD-0171-689D-BBC0-C0A872452391}"/>
                    </a:ext>
                  </a:extLst>
                </p14:cNvPr>
                <p14:cNvContentPartPr/>
                <p14:nvPr/>
              </p14:nvContentPartPr>
              <p14:xfrm>
                <a:off x="7416453" y="1079443"/>
                <a:ext cx="1139040" cy="29232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1A0ADFAD-0171-689D-BBC0-C0A87245239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407453" y="1070443"/>
                  <a:ext cx="11566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0775D29-2A2B-F15F-16EC-1EBA8138FB9B}"/>
                    </a:ext>
                  </a:extLst>
                </p14:cNvPr>
                <p14:cNvContentPartPr/>
                <p14:nvPr/>
              </p14:nvContentPartPr>
              <p14:xfrm>
                <a:off x="8387733" y="1149643"/>
                <a:ext cx="264960" cy="446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0775D29-2A2B-F15F-16EC-1EBA8138FB9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79093" y="1141003"/>
                  <a:ext cx="282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8FFE860-EB98-B574-ADCA-D6C91DD8B1BB}"/>
                    </a:ext>
                  </a:extLst>
                </p14:cNvPr>
                <p14:cNvContentPartPr/>
                <p14:nvPr/>
              </p14:nvContentPartPr>
              <p14:xfrm>
                <a:off x="8795613" y="1047763"/>
                <a:ext cx="268920" cy="568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8FFE860-EB98-B574-ADCA-D6C91DD8B1B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786973" y="1039123"/>
                  <a:ext cx="28656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CE9DA7C-92D1-9782-77EC-84A1F5FCB291}"/>
                    </a:ext>
                  </a:extLst>
                </p14:cNvPr>
                <p14:cNvContentPartPr/>
                <p14:nvPr/>
              </p14:nvContentPartPr>
              <p14:xfrm>
                <a:off x="9251013" y="883963"/>
                <a:ext cx="1646640" cy="616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CE9DA7C-92D1-9782-77EC-84A1F5FCB291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242013" y="874963"/>
                  <a:ext cx="166428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03C6C5F-BAA8-E503-78BA-AD421BD7BD5D}"/>
                    </a:ext>
                  </a:extLst>
                </p14:cNvPr>
                <p14:cNvContentPartPr/>
                <p14:nvPr/>
              </p14:nvContentPartPr>
              <p14:xfrm>
                <a:off x="9586893" y="1050643"/>
                <a:ext cx="9000" cy="79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03C6C5F-BAA8-E503-78BA-AD421BD7BD5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578253" y="1041643"/>
                  <a:ext cx="2664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20C1FBB-3039-6A0F-6486-6A45570E8F05}"/>
              </a:ext>
            </a:extLst>
          </p:cNvPr>
          <p:cNvGrpSpPr/>
          <p:nvPr/>
        </p:nvGrpSpPr>
        <p:grpSpPr>
          <a:xfrm>
            <a:off x="6413133" y="1516483"/>
            <a:ext cx="4550760" cy="556200"/>
            <a:chOff x="6413133" y="1516483"/>
            <a:chExt cx="4550760" cy="55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45EB490-BE4D-9B1B-6F1E-F036F261FDD3}"/>
                    </a:ext>
                  </a:extLst>
                </p14:cNvPr>
                <p14:cNvContentPartPr/>
                <p14:nvPr/>
              </p14:nvContentPartPr>
              <p14:xfrm>
                <a:off x="6413133" y="1521523"/>
                <a:ext cx="1301400" cy="395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45EB490-BE4D-9B1B-6F1E-F036F261FDD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404493" y="1512883"/>
                  <a:ext cx="131904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3D421FE-DB87-0E95-1C08-8983F5F3BD53}"/>
                    </a:ext>
                  </a:extLst>
                </p14:cNvPr>
                <p14:cNvContentPartPr/>
                <p14:nvPr/>
              </p14:nvContentPartPr>
              <p14:xfrm>
                <a:off x="7098933" y="1614043"/>
                <a:ext cx="361800" cy="630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3D421FE-DB87-0E95-1C08-8983F5F3BD5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089933" y="1605403"/>
                  <a:ext cx="37944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94E391D-7F7E-7872-7636-DC473B79F6F0}"/>
                    </a:ext>
                  </a:extLst>
                </p14:cNvPr>
                <p14:cNvContentPartPr/>
                <p14:nvPr/>
              </p14:nvContentPartPr>
              <p14:xfrm>
                <a:off x="7933053" y="1516483"/>
                <a:ext cx="1005480" cy="452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94E391D-7F7E-7872-7636-DC473B79F6F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924413" y="1507483"/>
                  <a:ext cx="10231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7B6B382B-F408-E782-A88A-DF1057B10C70}"/>
                    </a:ext>
                  </a:extLst>
                </p14:cNvPr>
                <p14:cNvContentPartPr/>
                <p14:nvPr/>
              </p14:nvContentPartPr>
              <p14:xfrm>
                <a:off x="9035013" y="1714123"/>
                <a:ext cx="117360" cy="66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7B6B382B-F408-E782-A88A-DF1057B10C7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26013" y="1705123"/>
                  <a:ext cx="1350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F5CFFB4-3EC8-1445-20EA-9EB38EDBEA03}"/>
                    </a:ext>
                  </a:extLst>
                </p14:cNvPr>
                <p14:cNvContentPartPr/>
                <p14:nvPr/>
              </p14:nvContentPartPr>
              <p14:xfrm>
                <a:off x="9217173" y="1600363"/>
                <a:ext cx="205560" cy="3430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F5CFFB4-3EC8-1445-20EA-9EB38EDBEA03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208533" y="1591363"/>
                  <a:ext cx="22320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C5C8A7F-F907-FDE9-7DA9-5A17F2A2C69B}"/>
                    </a:ext>
                  </a:extLst>
                </p14:cNvPr>
                <p14:cNvContentPartPr/>
                <p14:nvPr/>
              </p14:nvContentPartPr>
              <p14:xfrm>
                <a:off x="9160293" y="1717723"/>
                <a:ext cx="218880" cy="41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C5C8A7F-F907-FDE9-7DA9-5A17F2A2C69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151293" y="1708723"/>
                  <a:ext cx="2365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DE18D31-5656-993F-E06C-1CF3C19C9365}"/>
                    </a:ext>
                  </a:extLst>
                </p14:cNvPr>
                <p14:cNvContentPartPr/>
                <p14:nvPr/>
              </p14:nvContentPartPr>
              <p14:xfrm>
                <a:off x="9669693" y="1533763"/>
                <a:ext cx="1294200" cy="5389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DE18D31-5656-993F-E06C-1CF3C19C9365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661053" y="1525123"/>
                  <a:ext cx="1311840" cy="55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3CD3309-02B5-E159-7799-60BE36F3208C}"/>
              </a:ext>
            </a:extLst>
          </p:cNvPr>
          <p:cNvGrpSpPr/>
          <p:nvPr/>
        </p:nvGrpSpPr>
        <p:grpSpPr>
          <a:xfrm>
            <a:off x="6368853" y="221203"/>
            <a:ext cx="1041480" cy="533880"/>
            <a:chOff x="6368853" y="221203"/>
            <a:chExt cx="1041480" cy="5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7E7B373F-19B1-8045-0DFE-A50F234E5E90}"/>
                    </a:ext>
                  </a:extLst>
                </p14:cNvPr>
                <p14:cNvContentPartPr/>
                <p14:nvPr/>
              </p14:nvContentPartPr>
              <p14:xfrm>
                <a:off x="6368853" y="354043"/>
                <a:ext cx="282600" cy="2736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7E7B373F-19B1-8045-0DFE-A50F234E5E90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359853" y="345403"/>
                  <a:ext cx="3002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C898AB0-F8AD-51C5-4AC8-0B342B8E1AEC}"/>
                    </a:ext>
                  </a:extLst>
                </p14:cNvPr>
                <p14:cNvContentPartPr/>
                <p14:nvPr/>
              </p14:nvContentPartPr>
              <p14:xfrm>
                <a:off x="6767733" y="221203"/>
                <a:ext cx="155160" cy="481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C898AB0-F8AD-51C5-4AC8-0B342B8E1AE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758733" y="212563"/>
                  <a:ext cx="17280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C9AA34B-554C-EAB3-30CC-CC2F68A6F5D9}"/>
                    </a:ext>
                  </a:extLst>
                </p14:cNvPr>
                <p14:cNvContentPartPr/>
                <p14:nvPr/>
              </p14:nvContentPartPr>
              <p14:xfrm>
                <a:off x="7001373" y="529363"/>
                <a:ext cx="408960" cy="225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C9AA34B-554C-EAB3-30CC-CC2F68A6F5D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992733" y="520363"/>
                  <a:ext cx="426600" cy="24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EFFE52CA-9957-E751-C6A3-11992A9C7653}"/>
              </a:ext>
            </a:extLst>
          </p:cNvPr>
          <p:cNvGrpSpPr/>
          <p:nvPr/>
        </p:nvGrpSpPr>
        <p:grpSpPr>
          <a:xfrm>
            <a:off x="7683933" y="197803"/>
            <a:ext cx="2969640" cy="693360"/>
            <a:chOff x="7683933" y="197803"/>
            <a:chExt cx="2969640" cy="69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68DC62D-3C32-F09D-811A-F8240D54F94F}"/>
                    </a:ext>
                  </a:extLst>
                </p14:cNvPr>
                <p14:cNvContentPartPr/>
                <p14:nvPr/>
              </p14:nvContentPartPr>
              <p14:xfrm>
                <a:off x="7683933" y="273043"/>
                <a:ext cx="1031040" cy="5036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68DC62D-3C32-F09D-811A-F8240D54F94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675293" y="264043"/>
                  <a:ext cx="1048680" cy="52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46E7F0B-68CC-8E17-0331-325A60A2BE34}"/>
                    </a:ext>
                  </a:extLst>
                </p14:cNvPr>
                <p14:cNvContentPartPr/>
                <p14:nvPr/>
              </p14:nvContentPartPr>
              <p14:xfrm>
                <a:off x="8356773" y="437923"/>
                <a:ext cx="442080" cy="43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46E7F0B-68CC-8E17-0331-325A60A2BE3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348133" y="429283"/>
                  <a:ext cx="4597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479B5D5-240B-A04C-35ED-CE8D9D73AB19}"/>
                    </a:ext>
                  </a:extLst>
                </p14:cNvPr>
                <p14:cNvContentPartPr/>
                <p14:nvPr/>
              </p14:nvContentPartPr>
              <p14:xfrm>
                <a:off x="8966973" y="267643"/>
                <a:ext cx="864720" cy="5310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479B5D5-240B-A04C-35ED-CE8D9D73AB1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957973" y="259003"/>
                  <a:ext cx="88236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E3D5FF2-B20B-BC42-3576-F59CA6051E0B}"/>
                    </a:ext>
                  </a:extLst>
                </p14:cNvPr>
                <p14:cNvContentPartPr/>
                <p14:nvPr/>
              </p14:nvContentPartPr>
              <p14:xfrm>
                <a:off x="9797493" y="715843"/>
                <a:ext cx="157680" cy="1753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E3D5FF2-B20B-BC42-3576-F59CA6051E0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788853" y="706843"/>
                  <a:ext cx="175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9ECE976-69A3-F907-0567-D0BD5A9E30B5}"/>
                    </a:ext>
                  </a:extLst>
                </p14:cNvPr>
                <p14:cNvContentPartPr/>
                <p14:nvPr/>
              </p14:nvContentPartPr>
              <p14:xfrm>
                <a:off x="9995853" y="197803"/>
                <a:ext cx="657720" cy="5486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9ECE976-69A3-F907-0567-D0BD5A9E30B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986853" y="188803"/>
                  <a:ext cx="67536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9720187-4D61-1D75-9B88-D45F4F822BC1}"/>
                    </a:ext>
                  </a:extLst>
                </p14:cNvPr>
                <p14:cNvContentPartPr/>
                <p14:nvPr/>
              </p14:nvContentPartPr>
              <p14:xfrm>
                <a:off x="10079373" y="490123"/>
                <a:ext cx="137160" cy="140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9720187-4D61-1D75-9B88-D45F4F822BC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070733" y="481483"/>
                  <a:ext cx="154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AFFC391-E83E-956D-C01C-43693FEAD15B}"/>
                    </a:ext>
                  </a:extLst>
                </p14:cNvPr>
                <p14:cNvContentPartPr/>
                <p14:nvPr/>
              </p14:nvContentPartPr>
              <p14:xfrm>
                <a:off x="8919813" y="446563"/>
                <a:ext cx="619200" cy="27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AFFC391-E83E-956D-C01C-43693FEAD15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10813" y="437923"/>
                  <a:ext cx="636840" cy="45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351F5740-BC6E-C928-7522-A48A378FA910}"/>
              </a:ext>
            </a:extLst>
          </p:cNvPr>
          <p:cNvGrpSpPr/>
          <p:nvPr/>
        </p:nvGrpSpPr>
        <p:grpSpPr>
          <a:xfrm>
            <a:off x="9499773" y="2127403"/>
            <a:ext cx="2552400" cy="696240"/>
            <a:chOff x="9499773" y="2127403"/>
            <a:chExt cx="2552400" cy="69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B359F50-4E61-1877-2078-A95D7FB7EDC4}"/>
                    </a:ext>
                  </a:extLst>
                </p14:cNvPr>
                <p14:cNvContentPartPr/>
                <p14:nvPr/>
              </p14:nvContentPartPr>
              <p14:xfrm>
                <a:off x="9499773" y="2162683"/>
                <a:ext cx="1035720" cy="4975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B359F50-4E61-1877-2078-A95D7FB7EDC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490773" y="2153683"/>
                  <a:ext cx="1053360" cy="51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2697B03-11B0-C4E5-691A-2FFDAC3DF261}"/>
                    </a:ext>
                  </a:extLst>
                </p14:cNvPr>
                <p14:cNvContentPartPr/>
                <p14:nvPr/>
              </p14:nvContentPartPr>
              <p14:xfrm>
                <a:off x="10557093" y="2219203"/>
                <a:ext cx="7200" cy="1303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2697B03-11B0-C4E5-691A-2FFDAC3DF26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548453" y="2210203"/>
                  <a:ext cx="248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381B657-DD70-F3D3-A338-D378EF4DC586}"/>
                    </a:ext>
                  </a:extLst>
                </p14:cNvPr>
                <p14:cNvContentPartPr/>
                <p14:nvPr/>
              </p14:nvContentPartPr>
              <p14:xfrm>
                <a:off x="10723413" y="2253763"/>
                <a:ext cx="61200" cy="2520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381B657-DD70-F3D3-A338-D378EF4DC58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714413" y="2245123"/>
                  <a:ext cx="788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2B380A1-A55B-75E5-896C-112B3A85DA00}"/>
                    </a:ext>
                  </a:extLst>
                </p14:cNvPr>
                <p14:cNvContentPartPr/>
                <p14:nvPr/>
              </p14:nvContentPartPr>
              <p14:xfrm>
                <a:off x="10620093" y="2348803"/>
                <a:ext cx="199800" cy="61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2B380A1-A55B-75E5-896C-112B3A85DA00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611453" y="2340163"/>
                  <a:ext cx="217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5A70E03F-77BC-FB4D-D6D2-57B5A93D88A1}"/>
                    </a:ext>
                  </a:extLst>
                </p14:cNvPr>
                <p14:cNvContentPartPr/>
                <p14:nvPr/>
              </p14:nvContentPartPr>
              <p14:xfrm>
                <a:off x="11015733" y="2127403"/>
                <a:ext cx="892080" cy="6962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5A70E03F-77BC-FB4D-D6D2-57B5A93D88A1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007093" y="2118763"/>
                  <a:ext cx="909720" cy="71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EEF1173-F2DA-2756-A601-3D6EFE7747CC}"/>
                    </a:ext>
                  </a:extLst>
                </p14:cNvPr>
                <p14:cNvContentPartPr/>
                <p14:nvPr/>
              </p14:nvContentPartPr>
              <p14:xfrm>
                <a:off x="11846253" y="2461123"/>
                <a:ext cx="205920" cy="190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EEF1173-F2DA-2756-A601-3D6EFE7747C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837613" y="2452483"/>
                  <a:ext cx="223560" cy="20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92964728-31E6-DECF-F046-10F08FC4C27E}"/>
              </a:ext>
            </a:extLst>
          </p:cNvPr>
          <p:cNvGrpSpPr/>
          <p:nvPr/>
        </p:nvGrpSpPr>
        <p:grpSpPr>
          <a:xfrm>
            <a:off x="6408813" y="2217763"/>
            <a:ext cx="3381480" cy="1253520"/>
            <a:chOff x="6408813" y="2217763"/>
            <a:chExt cx="3381480" cy="12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91FD64C-9585-1875-3F9C-602F068F137F}"/>
                    </a:ext>
                  </a:extLst>
                </p14:cNvPr>
                <p14:cNvContentPartPr/>
                <p14:nvPr/>
              </p14:nvContentPartPr>
              <p14:xfrm>
                <a:off x="7724253" y="2217763"/>
                <a:ext cx="38880" cy="351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91FD64C-9585-1875-3F9C-602F068F137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715613" y="2209123"/>
                  <a:ext cx="5652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EBB55860-84B7-45FC-D03A-08E7CEE41400}"/>
                    </a:ext>
                  </a:extLst>
                </p14:cNvPr>
                <p14:cNvContentPartPr/>
                <p14:nvPr/>
              </p14:nvContentPartPr>
              <p14:xfrm>
                <a:off x="7724973" y="2237203"/>
                <a:ext cx="249840" cy="24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EBB55860-84B7-45FC-D03A-08E7CEE4140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716333" y="2228203"/>
                  <a:ext cx="267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C31AF488-3833-F878-4AB2-D797CFF94761}"/>
                    </a:ext>
                  </a:extLst>
                </p14:cNvPr>
                <p14:cNvContentPartPr/>
                <p14:nvPr/>
              </p14:nvContentPartPr>
              <p14:xfrm>
                <a:off x="7699413" y="2380483"/>
                <a:ext cx="235080" cy="406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C31AF488-3833-F878-4AB2-D797CFF94761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690773" y="2371843"/>
                  <a:ext cx="2527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A38D4D5-40C7-D1B5-BA15-43D9AC801FD9}"/>
                    </a:ext>
                  </a:extLst>
                </p14:cNvPr>
                <p14:cNvContentPartPr/>
                <p14:nvPr/>
              </p14:nvContentPartPr>
              <p14:xfrm>
                <a:off x="7952493" y="2539603"/>
                <a:ext cx="169560" cy="205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A38D4D5-40C7-D1B5-BA15-43D9AC801FD9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7943493" y="2530963"/>
                  <a:ext cx="18720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4FF9323-0F3C-D883-39ED-ECE655DDB865}"/>
                    </a:ext>
                  </a:extLst>
                </p14:cNvPr>
                <p14:cNvContentPartPr/>
                <p14:nvPr/>
              </p14:nvContentPartPr>
              <p14:xfrm>
                <a:off x="7960053" y="2746603"/>
                <a:ext cx="85680" cy="7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4FF9323-0F3C-D883-39ED-ECE655DDB86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7951413" y="2737603"/>
                  <a:ext cx="103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D4A2951-DF18-0F66-AEFF-088CD542C8D6}"/>
                    </a:ext>
                  </a:extLst>
                </p14:cNvPr>
                <p14:cNvContentPartPr/>
                <p14:nvPr/>
              </p14:nvContentPartPr>
              <p14:xfrm>
                <a:off x="8455413" y="2351323"/>
                <a:ext cx="202320" cy="33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D4A2951-DF18-0F66-AEFF-088CD542C8D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446773" y="2342323"/>
                  <a:ext cx="219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9939FA3-1192-2591-5D89-3BDC0B9C97CD}"/>
                    </a:ext>
                  </a:extLst>
                </p14:cNvPr>
                <p14:cNvContentPartPr/>
                <p14:nvPr/>
              </p14:nvContentPartPr>
              <p14:xfrm>
                <a:off x="8425893" y="2496403"/>
                <a:ext cx="198360" cy="111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9939FA3-1192-2591-5D89-3BDC0B9C97CD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416893" y="2487763"/>
                  <a:ext cx="2160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3C938F00-D297-FCDB-981D-AE90400E379D}"/>
                    </a:ext>
                  </a:extLst>
                </p14:cNvPr>
                <p14:cNvContentPartPr/>
                <p14:nvPr/>
              </p14:nvContentPartPr>
              <p14:xfrm>
                <a:off x="8767893" y="2256283"/>
                <a:ext cx="428040" cy="4413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3C938F00-D297-FCDB-981D-AE90400E379D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8759253" y="2247643"/>
                  <a:ext cx="44568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CB327E0-B7D6-55E9-209C-EE26CA1D15A3}"/>
                    </a:ext>
                  </a:extLst>
                </p14:cNvPr>
                <p14:cNvContentPartPr/>
                <p14:nvPr/>
              </p14:nvContentPartPr>
              <p14:xfrm>
                <a:off x="6408813" y="2897083"/>
                <a:ext cx="257400" cy="409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CB327E0-B7D6-55E9-209C-EE26CA1D15A3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400173" y="2888443"/>
                  <a:ext cx="275040" cy="42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F435159-8F3A-1EFB-43FC-F75091B106A4}"/>
                    </a:ext>
                  </a:extLst>
                </p14:cNvPr>
                <p14:cNvContentPartPr/>
                <p14:nvPr/>
              </p14:nvContentPartPr>
              <p14:xfrm>
                <a:off x="6695013" y="2955403"/>
                <a:ext cx="421560" cy="356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F435159-8F3A-1EFB-43FC-F75091B106A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686373" y="2946403"/>
                  <a:ext cx="4392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2A3C8987-428E-F576-BFE9-9DC4F8FB5ED9}"/>
                    </a:ext>
                  </a:extLst>
                </p14:cNvPr>
                <p14:cNvContentPartPr/>
                <p14:nvPr/>
              </p14:nvContentPartPr>
              <p14:xfrm>
                <a:off x="6868893" y="2997523"/>
                <a:ext cx="302760" cy="604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2A3C8987-428E-F576-BFE9-9DC4F8FB5ED9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860253" y="2988523"/>
                  <a:ext cx="3204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5A59DB9-0356-F070-C2D1-7B4FC51C2E0F}"/>
                    </a:ext>
                  </a:extLst>
                </p14:cNvPr>
                <p14:cNvContentPartPr/>
                <p14:nvPr/>
              </p14:nvContentPartPr>
              <p14:xfrm>
                <a:off x="7398093" y="2844883"/>
                <a:ext cx="1009080" cy="6264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5A59DB9-0356-F070-C2D1-7B4FC51C2E0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389093" y="2836243"/>
                  <a:ext cx="1026720" cy="64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86189A6-4242-BEEA-837A-359B1894EBC2}"/>
                    </a:ext>
                  </a:extLst>
                </p14:cNvPr>
                <p14:cNvContentPartPr/>
                <p14:nvPr/>
              </p14:nvContentPartPr>
              <p14:xfrm>
                <a:off x="8664573" y="2929483"/>
                <a:ext cx="1125720" cy="3837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86189A6-4242-BEEA-837A-359B1894EBC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55933" y="2920843"/>
                  <a:ext cx="114336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BC304D52-A64A-F4F7-76A8-6CE11CFBD2AF}"/>
                    </a:ext>
                  </a:extLst>
                </p14:cNvPr>
                <p14:cNvContentPartPr/>
                <p14:nvPr/>
              </p14:nvContentPartPr>
              <p14:xfrm>
                <a:off x="9152013" y="2988883"/>
                <a:ext cx="279360" cy="79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BC304D52-A64A-F4F7-76A8-6CE11CFBD2A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143373" y="2979883"/>
                  <a:ext cx="297000" cy="2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9F84DFA9-F4ED-25D3-033A-FDE4D2E70984}"/>
                  </a:ext>
                </a:extLst>
              </p14:cNvPr>
              <p14:cNvContentPartPr/>
              <p14:nvPr/>
            </p14:nvContentPartPr>
            <p14:xfrm>
              <a:off x="9988653" y="2899243"/>
              <a:ext cx="1328040" cy="72324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9F84DFA9-F4ED-25D3-033A-FDE4D2E7098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979653" y="2890603"/>
                <a:ext cx="1345680" cy="74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E118EB0-78D3-6B90-B8B8-3C38B1372FD9}"/>
                  </a:ext>
                </a:extLst>
              </p14:cNvPr>
              <p14:cNvContentPartPr/>
              <p14:nvPr/>
            </p14:nvContentPartPr>
            <p14:xfrm>
              <a:off x="5878533" y="4898323"/>
              <a:ext cx="3506400" cy="59796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E118EB0-78D3-6B90-B8B8-3C38B1372FD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5824893" y="4790323"/>
                <a:ext cx="3614040" cy="81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A3FE7A1-83EF-8D7C-5B33-543B46612984}"/>
                  </a:ext>
                </a:extLst>
              </p14:cNvPr>
              <p14:cNvContentPartPr/>
              <p14:nvPr/>
            </p14:nvContentPartPr>
            <p14:xfrm>
              <a:off x="5821653" y="5049883"/>
              <a:ext cx="3545280" cy="50400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A3FE7A1-83EF-8D7C-5B33-543B46612984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5768013" y="4941883"/>
                <a:ext cx="3652920" cy="71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9280A53-427C-19A4-8233-E462433FEFE5}"/>
                  </a:ext>
                </a:extLst>
              </p14:cNvPr>
              <p14:cNvContentPartPr/>
              <p14:nvPr/>
            </p14:nvContentPartPr>
            <p14:xfrm>
              <a:off x="6927213" y="4440403"/>
              <a:ext cx="968400" cy="57816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9280A53-427C-19A4-8233-E462433FEFE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873573" y="4332403"/>
                <a:ext cx="1076040" cy="79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F4696A1-3464-6275-B31D-8FDD170C187C}"/>
                  </a:ext>
                </a:extLst>
              </p14:cNvPr>
              <p14:cNvContentPartPr/>
              <p14:nvPr/>
            </p14:nvContentPartPr>
            <p14:xfrm>
              <a:off x="7107573" y="5032603"/>
              <a:ext cx="282600" cy="78480"/>
            </p14:xfrm>
          </p:contentPart>
        </mc:Choice>
        <mc:Fallback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F4696A1-3464-6275-B31D-8FDD170C187C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053573" y="4924963"/>
                <a:ext cx="390240" cy="29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DBB796B3-1F23-E465-C981-443B2BAE5872}"/>
                  </a:ext>
                </a:extLst>
              </p14:cNvPr>
              <p14:cNvContentPartPr/>
              <p14:nvPr/>
            </p14:nvContentPartPr>
            <p14:xfrm>
              <a:off x="7504293" y="5031883"/>
              <a:ext cx="168120" cy="276840"/>
            </p14:xfrm>
          </p:contentPart>
        </mc:Choice>
        <mc:Fallback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DBB796B3-1F23-E465-C981-443B2BAE5872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450653" y="4924243"/>
                <a:ext cx="275760" cy="49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A65DE87F-7078-E810-EC4A-71227BAF7B87}"/>
                  </a:ext>
                </a:extLst>
              </p14:cNvPr>
              <p14:cNvContentPartPr/>
              <p14:nvPr/>
            </p14:nvContentPartPr>
            <p14:xfrm>
              <a:off x="1667253" y="977563"/>
              <a:ext cx="844560" cy="828000"/>
            </p14:xfrm>
          </p:contentPart>
        </mc:Choice>
        <mc:Fallback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A65DE87F-7078-E810-EC4A-71227BAF7B87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613613" y="869563"/>
                <a:ext cx="952200" cy="1043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7394236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4CF264F-C084-0F25-EBD4-FDB738E463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0201"/>
            <a:ext cx="5049848" cy="620737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A940A73-C3A7-0244-8C75-7C897482BEFB}"/>
                  </a:ext>
                </a:extLst>
              </p14:cNvPr>
              <p14:cNvContentPartPr/>
              <p14:nvPr/>
            </p14:nvContentPartPr>
            <p14:xfrm>
              <a:off x="1283493" y="4664683"/>
              <a:ext cx="228240" cy="410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A940A73-C3A7-0244-8C75-7C897482BEF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74493" y="4655683"/>
                <a:ext cx="245880" cy="42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94C87AA-8870-B6D2-4E3B-34D0CB0E49D6}"/>
                  </a:ext>
                </a:extLst>
              </p14:cNvPr>
              <p14:cNvContentPartPr/>
              <p14:nvPr/>
            </p14:nvContentPartPr>
            <p14:xfrm>
              <a:off x="3546093" y="3744883"/>
              <a:ext cx="281520" cy="153972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94C87AA-8870-B6D2-4E3B-34D0CB0E49D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510453" y="3672883"/>
                <a:ext cx="353160" cy="16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38DB808E-DA79-0EE9-9227-81BDE35746A9}"/>
                  </a:ext>
                </a:extLst>
              </p14:cNvPr>
              <p14:cNvContentPartPr/>
              <p14:nvPr/>
            </p14:nvContentPartPr>
            <p14:xfrm>
              <a:off x="2473653" y="4546963"/>
              <a:ext cx="56520" cy="6962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38DB808E-DA79-0EE9-9227-81BDE35746A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437653" y="4475323"/>
                <a:ext cx="128160" cy="83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122C9DC-1C35-B716-95BC-5268161A51DA}"/>
                  </a:ext>
                </a:extLst>
              </p14:cNvPr>
              <p14:cNvContentPartPr/>
              <p14:nvPr/>
            </p14:nvContentPartPr>
            <p14:xfrm>
              <a:off x="2538093" y="5266243"/>
              <a:ext cx="269280" cy="759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122C9DC-1C35-B716-95BC-5268161A51D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02453" y="5194243"/>
                <a:ext cx="34092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7D681946-949D-5F89-5E36-7315BC8CC8B0}"/>
                  </a:ext>
                </a:extLst>
              </p14:cNvPr>
              <p14:cNvContentPartPr/>
              <p14:nvPr/>
            </p14:nvContentPartPr>
            <p14:xfrm>
              <a:off x="2707653" y="5344363"/>
              <a:ext cx="614880" cy="113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7D681946-949D-5F89-5E36-7315BC8CC8B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72013" y="5272723"/>
                <a:ext cx="68652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4B3AF65-14CA-D885-CF13-4BEB4DF88D8F}"/>
                  </a:ext>
                </a:extLst>
              </p14:cNvPr>
              <p14:cNvContentPartPr/>
              <p14:nvPr/>
            </p14:nvContentPartPr>
            <p14:xfrm>
              <a:off x="2810253" y="5266243"/>
              <a:ext cx="753840" cy="15264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4B3AF65-14CA-D885-CF13-4BEB4DF88D8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74613" y="5194243"/>
                <a:ext cx="825480" cy="29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oup 12">
            <a:extLst>
              <a:ext uri="{FF2B5EF4-FFF2-40B4-BE49-F238E27FC236}">
                <a16:creationId xmlns:a16="http://schemas.microsoft.com/office/drawing/2014/main" id="{9E4688C3-E7D2-BDA5-412A-8A4C2059C7E2}"/>
              </a:ext>
            </a:extLst>
          </p:cNvPr>
          <p:cNvGrpSpPr/>
          <p:nvPr/>
        </p:nvGrpSpPr>
        <p:grpSpPr>
          <a:xfrm>
            <a:off x="3816093" y="2818603"/>
            <a:ext cx="236520" cy="152280"/>
            <a:chOff x="3816093" y="2818603"/>
            <a:chExt cx="236520" cy="15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D6F1F856-99A1-5DA2-ECBC-EDC99B7A9DE4}"/>
                    </a:ext>
                  </a:extLst>
                </p14:cNvPr>
                <p14:cNvContentPartPr/>
                <p14:nvPr/>
              </p14:nvContentPartPr>
              <p14:xfrm>
                <a:off x="3816093" y="2834083"/>
                <a:ext cx="236520" cy="136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D6F1F856-99A1-5DA2-ECBC-EDC99B7A9DE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807453" y="2825443"/>
                  <a:ext cx="25416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4BA9078E-9A2E-60DD-2CC2-E678498C80A4}"/>
                    </a:ext>
                  </a:extLst>
                </p14:cNvPr>
                <p14:cNvContentPartPr/>
                <p14:nvPr/>
              </p14:nvContentPartPr>
              <p14:xfrm>
                <a:off x="3817533" y="2818603"/>
                <a:ext cx="30600" cy="24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4BA9078E-9A2E-60DD-2CC2-E678498C80A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808533" y="2809603"/>
                  <a:ext cx="482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785960D-CDE9-027A-4FA8-F511CFC40752}"/>
              </a:ext>
            </a:extLst>
          </p:cNvPr>
          <p:cNvGrpSpPr/>
          <p:nvPr/>
        </p:nvGrpSpPr>
        <p:grpSpPr>
          <a:xfrm>
            <a:off x="4994373" y="1987003"/>
            <a:ext cx="2108520" cy="616320"/>
            <a:chOff x="4994373" y="1987003"/>
            <a:chExt cx="2108520" cy="61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043B8EB-6FCC-B65D-A2AF-6171A28DD3A2}"/>
                    </a:ext>
                  </a:extLst>
                </p14:cNvPr>
                <p14:cNvContentPartPr/>
                <p14:nvPr/>
              </p14:nvContentPartPr>
              <p14:xfrm>
                <a:off x="4994373" y="1987003"/>
                <a:ext cx="2108520" cy="616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043B8EB-6FCC-B65D-A2AF-6171A28DD3A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985373" y="1978363"/>
                  <a:ext cx="212616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3F0362C8-50DF-ED71-9D29-871FAA3D0B00}"/>
                    </a:ext>
                  </a:extLst>
                </p14:cNvPr>
                <p14:cNvContentPartPr/>
                <p14:nvPr/>
              </p14:nvContentPartPr>
              <p14:xfrm>
                <a:off x="5179053" y="2185003"/>
                <a:ext cx="289800" cy="439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3F0362C8-50DF-ED71-9D29-871FAA3D0B0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170413" y="2176003"/>
                  <a:ext cx="307440" cy="6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39F82B2-7E98-1071-E040-D9ED005EE9C1}"/>
                  </a:ext>
                </a:extLst>
              </p14:cNvPr>
              <p14:cNvContentPartPr/>
              <p14:nvPr/>
            </p14:nvContentPartPr>
            <p14:xfrm>
              <a:off x="1036533" y="4986523"/>
              <a:ext cx="14040" cy="46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39F82B2-7E98-1071-E040-D9ED005EE9C1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00893" y="4914883"/>
                <a:ext cx="8568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45393D91-D4D0-B603-A6A5-A91DBF20012F}"/>
                  </a:ext>
                </a:extLst>
              </p14:cNvPr>
              <p14:cNvContentPartPr/>
              <p14:nvPr/>
            </p14:nvContentPartPr>
            <p14:xfrm>
              <a:off x="1085853" y="4807243"/>
              <a:ext cx="69480" cy="1533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45393D91-D4D0-B603-A6A5-A91DBF20012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049853" y="4735243"/>
                <a:ext cx="14112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DA6F2AD-BC30-470D-C485-7F4F227D8451}"/>
                  </a:ext>
                </a:extLst>
              </p14:cNvPr>
              <p14:cNvContentPartPr/>
              <p14:nvPr/>
            </p14:nvContentPartPr>
            <p14:xfrm>
              <a:off x="880653" y="4938643"/>
              <a:ext cx="108000" cy="792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DA6F2AD-BC30-470D-C485-7F4F227D845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45013" y="4867003"/>
                <a:ext cx="17964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6E4C95A0-D2C2-2DE4-A036-DE8A8A2D9D27}"/>
                  </a:ext>
                </a:extLst>
              </p14:cNvPr>
              <p14:cNvContentPartPr/>
              <p14:nvPr/>
            </p14:nvContentPartPr>
            <p14:xfrm>
              <a:off x="838533" y="4646323"/>
              <a:ext cx="357120" cy="3780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6E4C95A0-D2C2-2DE4-A036-DE8A8A2D9D27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02533" y="4574323"/>
                <a:ext cx="428760" cy="52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958BBCE3-7356-A99C-336C-E9921B65BB62}"/>
                  </a:ext>
                </a:extLst>
              </p14:cNvPr>
              <p14:cNvContentPartPr/>
              <p14:nvPr/>
            </p14:nvContentPartPr>
            <p14:xfrm>
              <a:off x="947973" y="5020723"/>
              <a:ext cx="267480" cy="1692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958BBCE3-7356-A99C-336C-E9921B65BB6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911973" y="4949083"/>
                <a:ext cx="339120" cy="31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A8DB65F6-0707-F154-9676-A4FC1E51B4B4}"/>
                  </a:ext>
                </a:extLst>
              </p14:cNvPr>
              <p14:cNvContentPartPr/>
              <p14:nvPr/>
            </p14:nvContentPartPr>
            <p14:xfrm>
              <a:off x="1247133" y="5030083"/>
              <a:ext cx="270720" cy="2048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A8DB65F6-0707-F154-9676-A4FC1E51B4B4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211493" y="4958443"/>
                <a:ext cx="342360" cy="34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286DF16B-09D5-82A7-97CE-18E8F413468F}"/>
                  </a:ext>
                </a:extLst>
              </p14:cNvPr>
              <p14:cNvContentPartPr/>
              <p14:nvPr/>
            </p14:nvContentPartPr>
            <p14:xfrm>
              <a:off x="1190253" y="5040883"/>
              <a:ext cx="314640" cy="151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286DF16B-09D5-82A7-97CE-18E8F413468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154253" y="4968883"/>
                <a:ext cx="38628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7188DC14-E612-5D63-E9C8-F7B4A149C3A8}"/>
                  </a:ext>
                </a:extLst>
              </p14:cNvPr>
              <p14:cNvContentPartPr/>
              <p14:nvPr/>
            </p14:nvContentPartPr>
            <p14:xfrm>
              <a:off x="1531173" y="4600963"/>
              <a:ext cx="128160" cy="30240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7188DC14-E612-5D63-E9C8-F7B4A149C3A8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1495533" y="4528963"/>
                <a:ext cx="199800" cy="44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F520EC0C-BA40-AF3A-C432-F7AB2174B191}"/>
                  </a:ext>
                </a:extLst>
              </p14:cNvPr>
              <p14:cNvContentPartPr/>
              <p14:nvPr/>
            </p14:nvContentPartPr>
            <p14:xfrm>
              <a:off x="1218693" y="4638043"/>
              <a:ext cx="94320" cy="831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F520EC0C-BA40-AF3A-C432-F7AB2174B191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182693" y="4566403"/>
                <a:ext cx="165960" cy="22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866514DC-4A34-9A15-14EB-9985668F1967}"/>
                  </a:ext>
                </a:extLst>
              </p14:cNvPr>
              <p14:cNvContentPartPr/>
              <p14:nvPr/>
            </p14:nvContentPartPr>
            <p14:xfrm>
              <a:off x="1339293" y="4393243"/>
              <a:ext cx="108360" cy="662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866514DC-4A34-9A15-14EB-9985668F196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1303293" y="4321603"/>
                <a:ext cx="18000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2EAD67FC-BF85-09D2-AC1B-AA9183E765D8}"/>
                  </a:ext>
                </a:extLst>
              </p14:cNvPr>
              <p14:cNvContentPartPr/>
              <p14:nvPr/>
            </p14:nvContentPartPr>
            <p14:xfrm>
              <a:off x="1443693" y="4128643"/>
              <a:ext cx="32760" cy="1425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2EAD67FC-BF85-09D2-AC1B-AA9183E765D8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407693" y="4057003"/>
                <a:ext cx="1044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AFC92B73-B35E-501E-3CB8-71CB7F5C96FC}"/>
                  </a:ext>
                </a:extLst>
              </p14:cNvPr>
              <p14:cNvContentPartPr/>
              <p14:nvPr/>
            </p14:nvContentPartPr>
            <p14:xfrm>
              <a:off x="1484013" y="3927403"/>
              <a:ext cx="102960" cy="12816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AFC92B73-B35E-501E-3CB8-71CB7F5C96FC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1448013" y="3855763"/>
                <a:ext cx="174600" cy="27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CF7D73DA-A03C-235D-FC5C-BE32F1629F55}"/>
                  </a:ext>
                </a:extLst>
              </p14:cNvPr>
              <p14:cNvContentPartPr/>
              <p14:nvPr/>
            </p14:nvContentPartPr>
            <p14:xfrm>
              <a:off x="1665453" y="3829843"/>
              <a:ext cx="97920" cy="601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CF7D73DA-A03C-235D-FC5C-BE32F1629F5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1629453" y="3758203"/>
                <a:ext cx="16956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30022C55-F20A-7F19-EF32-8D383CA3104C}"/>
                  </a:ext>
                </a:extLst>
              </p14:cNvPr>
              <p14:cNvContentPartPr/>
              <p14:nvPr/>
            </p14:nvContentPartPr>
            <p14:xfrm>
              <a:off x="1874253" y="3821203"/>
              <a:ext cx="35640" cy="13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30022C55-F20A-7F19-EF32-8D383CA3104C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1838253" y="3749563"/>
                <a:ext cx="1072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E62804FE-90B1-32F2-F079-611244365AE2}"/>
                  </a:ext>
                </a:extLst>
              </p14:cNvPr>
              <p14:cNvContentPartPr/>
              <p14:nvPr/>
            </p14:nvContentPartPr>
            <p14:xfrm>
              <a:off x="2017173" y="3849283"/>
              <a:ext cx="245880" cy="55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E62804FE-90B1-32F2-F079-611244365AE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981173" y="3777283"/>
                <a:ext cx="3175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1779971-50D6-2616-C2E8-8748DDDA277F}"/>
                  </a:ext>
                </a:extLst>
              </p14:cNvPr>
              <p14:cNvContentPartPr/>
              <p14:nvPr/>
            </p14:nvContentPartPr>
            <p14:xfrm>
              <a:off x="2342973" y="3895723"/>
              <a:ext cx="188640" cy="6192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1779971-50D6-2616-C2E8-8748DDDA277F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307333" y="3824083"/>
                <a:ext cx="26028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01C1BCEE-2EDD-5D30-69E6-8EBF8BA5EEFC}"/>
                  </a:ext>
                </a:extLst>
              </p14:cNvPr>
              <p14:cNvContentPartPr/>
              <p14:nvPr/>
            </p14:nvContentPartPr>
            <p14:xfrm>
              <a:off x="2561853" y="3970243"/>
              <a:ext cx="10440" cy="81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01C1BCEE-2EDD-5D30-69E6-8EBF8BA5EEF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525853" y="3898603"/>
                <a:ext cx="8208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BE9DD9FC-1CD1-DBE0-8F26-27418FC22D1A}"/>
                  </a:ext>
                </a:extLst>
              </p14:cNvPr>
              <p14:cNvContentPartPr/>
              <p14:nvPr/>
            </p14:nvContentPartPr>
            <p14:xfrm>
              <a:off x="2541333" y="4131883"/>
              <a:ext cx="89640" cy="185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BE9DD9FC-1CD1-DBE0-8F26-27418FC22D1A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2505333" y="4059883"/>
                <a:ext cx="161280" cy="32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A35CD8AA-BFB4-29E6-5BEF-4D6FA1F86413}"/>
                  </a:ext>
                </a:extLst>
              </p14:cNvPr>
              <p14:cNvContentPartPr/>
              <p14:nvPr/>
            </p14:nvContentPartPr>
            <p14:xfrm>
              <a:off x="2562933" y="4427443"/>
              <a:ext cx="2160" cy="3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A35CD8AA-BFB4-29E6-5BEF-4D6FA1F86413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2527293" y="4355803"/>
                <a:ext cx="738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797FEE1-DCD5-25F7-1E3E-3BF436A9060D}"/>
                  </a:ext>
                </a:extLst>
              </p14:cNvPr>
              <p14:cNvContentPartPr/>
              <p14:nvPr/>
            </p14:nvContentPartPr>
            <p14:xfrm>
              <a:off x="2526573" y="4368043"/>
              <a:ext cx="50760" cy="97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797FEE1-DCD5-25F7-1E3E-3BF436A9060D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2490573" y="4296043"/>
                <a:ext cx="1224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5C3B6A3-E2E1-F33A-3099-696A0DB6A403}"/>
                  </a:ext>
                </a:extLst>
              </p14:cNvPr>
              <p14:cNvContentPartPr/>
              <p14:nvPr/>
            </p14:nvContentPartPr>
            <p14:xfrm>
              <a:off x="238413" y="4408363"/>
              <a:ext cx="624240" cy="363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5C3B6A3-E2E1-F33A-3099-696A0DB6A403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29413" y="4399363"/>
                <a:ext cx="641880" cy="38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52078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7057E5F-1125-6689-A0CE-0748EA8990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014" t="8152" b="25568"/>
          <a:stretch/>
        </p:blipFill>
        <p:spPr>
          <a:xfrm>
            <a:off x="3439324" y="1710813"/>
            <a:ext cx="8681884" cy="4595598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294CD06C-8FD7-6014-02C6-91A62E80D9BD}"/>
              </a:ext>
            </a:extLst>
          </p:cNvPr>
          <p:cNvGrpSpPr/>
          <p:nvPr/>
        </p:nvGrpSpPr>
        <p:grpSpPr>
          <a:xfrm>
            <a:off x="744213" y="219403"/>
            <a:ext cx="4714200" cy="686160"/>
            <a:chOff x="744213" y="219403"/>
            <a:chExt cx="4714200" cy="68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8526092-470D-FAF2-C228-B63633450F70}"/>
                    </a:ext>
                  </a:extLst>
                </p14:cNvPr>
                <p14:cNvContentPartPr/>
                <p14:nvPr/>
              </p14:nvContentPartPr>
              <p14:xfrm>
                <a:off x="744213" y="233083"/>
                <a:ext cx="2442600" cy="6724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8526092-470D-FAF2-C228-B63633450F7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35213" y="224083"/>
                  <a:ext cx="2460240" cy="69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930B1DA-B9E0-DC9A-F284-FFA3E0A8ADBD}"/>
                    </a:ext>
                  </a:extLst>
                </p14:cNvPr>
                <p14:cNvContentPartPr/>
                <p14:nvPr/>
              </p14:nvContentPartPr>
              <p14:xfrm>
                <a:off x="2845893" y="355843"/>
                <a:ext cx="42480" cy="673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930B1DA-B9E0-DC9A-F284-FFA3E0A8ADB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836893" y="347203"/>
                  <a:ext cx="6012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6D5159E-AD38-D77E-62A1-DEC7DDDF6290}"/>
                    </a:ext>
                  </a:extLst>
                </p14:cNvPr>
                <p14:cNvContentPartPr/>
                <p14:nvPr/>
              </p14:nvContentPartPr>
              <p14:xfrm>
                <a:off x="1154253" y="296443"/>
                <a:ext cx="372240" cy="53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6D5159E-AD38-D77E-62A1-DEC7DDDF629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145613" y="287443"/>
                  <a:ext cx="3898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8ECECBAF-20CA-C9E7-396B-96933B1C5A1C}"/>
                    </a:ext>
                  </a:extLst>
                </p14:cNvPr>
                <p14:cNvContentPartPr/>
                <p14:nvPr/>
              </p14:nvContentPartPr>
              <p14:xfrm>
                <a:off x="3739773" y="219403"/>
                <a:ext cx="235800" cy="5007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8ECECBAF-20CA-C9E7-396B-96933B1C5A1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731133" y="210763"/>
                  <a:ext cx="25344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773DD1E-A571-AE42-1AA5-A757F0B15152}"/>
                    </a:ext>
                  </a:extLst>
                </p14:cNvPr>
                <p14:cNvContentPartPr/>
                <p14:nvPr/>
              </p14:nvContentPartPr>
              <p14:xfrm>
                <a:off x="3829053" y="510643"/>
                <a:ext cx="1629360" cy="2552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773DD1E-A571-AE42-1AA5-A757F0B15152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820413" y="501643"/>
                  <a:ext cx="1647000" cy="27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C5B2F7F-C2AC-B090-429D-8A68A997CAF0}"/>
                  </a:ext>
                </a:extLst>
              </p14:cNvPr>
              <p14:cNvContentPartPr/>
              <p14:nvPr/>
            </p14:nvContentPartPr>
            <p14:xfrm>
              <a:off x="4017333" y="2069803"/>
              <a:ext cx="2136240" cy="1742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C5B2F7F-C2AC-B090-429D-8A68A997CAF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981333" y="1997803"/>
                <a:ext cx="2207880" cy="188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E37736C-1D9E-7F9E-C024-BF2494A9CF73}"/>
                  </a:ext>
                </a:extLst>
              </p14:cNvPr>
              <p14:cNvContentPartPr/>
              <p14:nvPr/>
            </p14:nvContentPartPr>
            <p14:xfrm>
              <a:off x="4455813" y="3472723"/>
              <a:ext cx="1661760" cy="323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E37736C-1D9E-7F9E-C024-BF2494A9CF73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20173" y="3400723"/>
                <a:ext cx="1733400" cy="46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BE1C2AA3-694A-22D1-AC87-6217BE38ABF5}"/>
                  </a:ext>
                </a:extLst>
              </p14:cNvPr>
              <p14:cNvContentPartPr/>
              <p14:nvPr/>
            </p14:nvContentPartPr>
            <p14:xfrm>
              <a:off x="5098413" y="1456363"/>
              <a:ext cx="570240" cy="4644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BE1C2AA3-694A-22D1-AC87-6217BE38ABF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089413" y="1447363"/>
                <a:ext cx="58788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60198038-A3CF-0D71-2D95-D22BB9ECC1CB}"/>
                  </a:ext>
                </a:extLst>
              </p14:cNvPr>
              <p14:cNvContentPartPr/>
              <p14:nvPr/>
            </p14:nvContentPartPr>
            <p14:xfrm>
              <a:off x="5700333" y="1079083"/>
              <a:ext cx="1512000" cy="4093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60198038-A3CF-0D71-2D95-D22BB9ECC1C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691693" y="1070443"/>
                <a:ext cx="1529640" cy="42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18412BFA-A7B4-B9FD-E322-036A65C5E7E1}"/>
                  </a:ext>
                </a:extLst>
              </p14:cNvPr>
              <p14:cNvContentPartPr/>
              <p14:nvPr/>
            </p14:nvContentPartPr>
            <p14:xfrm>
              <a:off x="8947173" y="4572883"/>
              <a:ext cx="132840" cy="191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18412BFA-A7B4-B9FD-E322-036A65C5E7E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884533" y="4509883"/>
                <a:ext cx="258480" cy="31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F9A58B9E-207A-805B-24C8-134096A9F898}"/>
              </a:ext>
            </a:extLst>
          </p:cNvPr>
          <p:cNvGrpSpPr/>
          <p:nvPr/>
        </p:nvGrpSpPr>
        <p:grpSpPr>
          <a:xfrm>
            <a:off x="8781933" y="4490443"/>
            <a:ext cx="392400" cy="322560"/>
            <a:chOff x="8781933" y="4490443"/>
            <a:chExt cx="39240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A3799BD1-15C7-341F-2CB3-CEDC3545E85C}"/>
                    </a:ext>
                  </a:extLst>
                </p14:cNvPr>
                <p14:cNvContentPartPr/>
                <p14:nvPr/>
              </p14:nvContentPartPr>
              <p14:xfrm>
                <a:off x="8905413" y="4495843"/>
                <a:ext cx="268920" cy="3171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A3799BD1-15C7-341F-2CB3-CEDC3545E85C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896413" y="4486843"/>
                  <a:ext cx="2865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9940A31-9903-DDCB-0EFB-3330263AE729}"/>
                    </a:ext>
                  </a:extLst>
                </p14:cNvPr>
                <p14:cNvContentPartPr/>
                <p14:nvPr/>
              </p14:nvContentPartPr>
              <p14:xfrm>
                <a:off x="8781933" y="4490443"/>
                <a:ext cx="119520" cy="316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9940A31-9903-DDCB-0EFB-3330263AE72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772933" y="4481443"/>
                  <a:ext cx="137160" cy="334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66F967C7-8FF3-D543-7F75-252542B8CA89}"/>
                  </a:ext>
                </a:extLst>
              </p14:cNvPr>
              <p14:cNvContentPartPr/>
              <p14:nvPr/>
            </p14:nvContentPartPr>
            <p14:xfrm>
              <a:off x="9849333" y="4515643"/>
              <a:ext cx="173520" cy="41904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66F967C7-8FF3-D543-7F75-252542B8CA8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840693" y="4507003"/>
                <a:ext cx="191160" cy="43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29B60CEA-D358-7399-1B93-0EB2F02E27D6}"/>
                  </a:ext>
                </a:extLst>
              </p14:cNvPr>
              <p14:cNvContentPartPr/>
              <p14:nvPr/>
            </p14:nvContentPartPr>
            <p14:xfrm>
              <a:off x="7035933" y="5457403"/>
              <a:ext cx="234720" cy="5515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29B60CEA-D358-7399-1B93-0EB2F02E27D6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26933" y="5448763"/>
                <a:ext cx="252360" cy="56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246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01C51A4-824C-7DD4-5966-528FDD718E2E}"/>
                  </a:ext>
                </a:extLst>
              </p14:cNvPr>
              <p14:cNvContentPartPr/>
              <p14:nvPr/>
            </p14:nvContentPartPr>
            <p14:xfrm>
              <a:off x="1662010" y="174329"/>
              <a:ext cx="797040" cy="6156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01C51A4-824C-7DD4-5966-528FDD718E2E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53010" y="165329"/>
                <a:ext cx="814680" cy="63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ED600EBB-A34A-3E58-1377-98D4533F6CC7}"/>
                  </a:ext>
                </a:extLst>
              </p14:cNvPr>
              <p14:cNvContentPartPr/>
              <p14:nvPr/>
            </p14:nvContentPartPr>
            <p14:xfrm>
              <a:off x="1975930" y="329849"/>
              <a:ext cx="50760" cy="118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ED600EBB-A34A-3E58-1377-98D4533F6CC7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67290" y="320849"/>
                <a:ext cx="68400" cy="29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84A1753C-27B5-FA43-CAA7-609B4A20DFD1}"/>
              </a:ext>
            </a:extLst>
          </p:cNvPr>
          <p:cNvGrpSpPr/>
          <p:nvPr/>
        </p:nvGrpSpPr>
        <p:grpSpPr>
          <a:xfrm>
            <a:off x="2716090" y="107009"/>
            <a:ext cx="6318720" cy="496800"/>
            <a:chOff x="2716090" y="107009"/>
            <a:chExt cx="631872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1EC2DB2-9352-0EDD-F30B-957B8619289F}"/>
                    </a:ext>
                  </a:extLst>
                </p14:cNvPr>
                <p14:cNvContentPartPr/>
                <p14:nvPr/>
              </p14:nvContentPartPr>
              <p14:xfrm>
                <a:off x="2716090" y="180809"/>
                <a:ext cx="1139400" cy="378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1EC2DB2-9352-0EDD-F30B-957B8619289F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07450" y="172169"/>
                  <a:ext cx="115704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A452271-A9AA-7B95-A35A-37F07411A664}"/>
                    </a:ext>
                  </a:extLst>
                </p14:cNvPr>
                <p14:cNvContentPartPr/>
                <p14:nvPr/>
              </p14:nvContentPartPr>
              <p14:xfrm>
                <a:off x="4160410" y="107009"/>
                <a:ext cx="1179360" cy="374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A452271-A9AA-7B95-A35A-37F07411A66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151770" y="98009"/>
                  <a:ext cx="119700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D3F9B60-D8DE-76F5-7EAB-8A64F25FD33E}"/>
                    </a:ext>
                  </a:extLst>
                </p14:cNvPr>
                <p14:cNvContentPartPr/>
                <p14:nvPr/>
              </p14:nvContentPartPr>
              <p14:xfrm>
                <a:off x="4818130" y="210329"/>
                <a:ext cx="233640" cy="55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D3F9B60-D8DE-76F5-7EAB-8A64F25FD33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809490" y="201329"/>
                  <a:ext cx="2512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E3BDBC3B-A685-7F0D-3B7C-6A11D41FDBD2}"/>
                    </a:ext>
                  </a:extLst>
                </p14:cNvPr>
                <p14:cNvContentPartPr/>
                <p14:nvPr/>
              </p14:nvContentPartPr>
              <p14:xfrm>
                <a:off x="5422210" y="330209"/>
                <a:ext cx="924480" cy="227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E3BDBC3B-A685-7F0D-3B7C-6A11D41FDBD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413570" y="321569"/>
                  <a:ext cx="94212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9C74ED7-336B-0E1C-B366-68D151D19BAB}"/>
                    </a:ext>
                  </a:extLst>
                </p14:cNvPr>
                <p14:cNvContentPartPr/>
                <p14:nvPr/>
              </p14:nvContentPartPr>
              <p14:xfrm>
                <a:off x="5698690" y="344249"/>
                <a:ext cx="34560" cy="11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9C74ED7-336B-0E1C-B366-68D151D19BA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689690" y="335249"/>
                  <a:ext cx="522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D5DE6E2-3D40-9FCA-B33F-33922C2ACB12}"/>
                    </a:ext>
                  </a:extLst>
                </p14:cNvPr>
                <p14:cNvContentPartPr/>
                <p14:nvPr/>
              </p14:nvContentPartPr>
              <p14:xfrm>
                <a:off x="6643330" y="384569"/>
                <a:ext cx="469800" cy="2037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D5DE6E2-3D40-9FCA-B33F-33922C2ACB1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634690" y="375569"/>
                  <a:ext cx="4874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CF50548-99B4-ED7B-5DFC-91C116B9607A}"/>
                    </a:ext>
                  </a:extLst>
                </p14:cNvPr>
                <p14:cNvContentPartPr/>
                <p14:nvPr/>
              </p14:nvContentPartPr>
              <p14:xfrm>
                <a:off x="6865450" y="231569"/>
                <a:ext cx="42840" cy="39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CF50548-99B4-ED7B-5DFC-91C116B960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856450" y="222929"/>
                  <a:ext cx="604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F2B9C69-7823-3194-739E-A7C2A9B542C4}"/>
                    </a:ext>
                  </a:extLst>
                </p14:cNvPr>
                <p14:cNvContentPartPr/>
                <p14:nvPr/>
              </p14:nvContentPartPr>
              <p14:xfrm>
                <a:off x="7420210" y="418409"/>
                <a:ext cx="190080" cy="1634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F2B9C69-7823-3194-739E-A7C2A9B542C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11570" y="409409"/>
                  <a:ext cx="2077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BCF4699-8ECA-80C2-7609-51965EA349E5}"/>
                    </a:ext>
                  </a:extLst>
                </p14:cNvPr>
                <p14:cNvContentPartPr/>
                <p14:nvPr/>
              </p14:nvContentPartPr>
              <p14:xfrm>
                <a:off x="7854370" y="180089"/>
                <a:ext cx="1180440" cy="423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BCF4699-8ECA-80C2-7609-51965EA349E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845370" y="171449"/>
                  <a:ext cx="1198080" cy="44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4D7F6F-DFBF-A2C1-AA6E-470B75D37CD8}"/>
              </a:ext>
            </a:extLst>
          </p:cNvPr>
          <p:cNvGrpSpPr/>
          <p:nvPr/>
        </p:nvGrpSpPr>
        <p:grpSpPr>
          <a:xfrm>
            <a:off x="9240730" y="157769"/>
            <a:ext cx="1511640" cy="400320"/>
            <a:chOff x="9240730" y="157769"/>
            <a:chExt cx="1511640" cy="40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377A7AEF-3E4A-75C7-DDAE-42B646A5E956}"/>
                    </a:ext>
                  </a:extLst>
                </p14:cNvPr>
                <p14:cNvContentPartPr/>
                <p14:nvPr/>
              </p14:nvContentPartPr>
              <p14:xfrm>
                <a:off x="9240730" y="157769"/>
                <a:ext cx="1511640" cy="400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377A7AEF-3E4A-75C7-DDAE-42B646A5E95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231730" y="148769"/>
                  <a:ext cx="1529280" cy="41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7DBED451-0F1A-9AE5-88C9-23DE39D44E82}"/>
                    </a:ext>
                  </a:extLst>
                </p14:cNvPr>
                <p14:cNvContentPartPr/>
                <p14:nvPr/>
              </p14:nvContentPartPr>
              <p14:xfrm>
                <a:off x="10036690" y="368729"/>
                <a:ext cx="304200" cy="118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7DBED451-0F1A-9AE5-88C9-23DE39D44E8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027690" y="359729"/>
                  <a:ext cx="321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5973562-8B6B-8465-2EB9-259EE14E7E36}"/>
                    </a:ext>
                  </a:extLst>
                </p14:cNvPr>
                <p14:cNvContentPartPr/>
                <p14:nvPr/>
              </p14:nvContentPartPr>
              <p14:xfrm>
                <a:off x="9500650" y="313649"/>
                <a:ext cx="40320" cy="12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5973562-8B6B-8465-2EB9-259EE14E7E3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492010" y="304649"/>
                  <a:ext cx="5796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258B080C-F83A-AE63-10D7-359593082E2E}"/>
                  </a:ext>
                </a:extLst>
              </p14:cNvPr>
              <p14:cNvContentPartPr/>
              <p14:nvPr/>
            </p14:nvContentPartPr>
            <p14:xfrm>
              <a:off x="504610" y="878129"/>
              <a:ext cx="929880" cy="4363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258B080C-F83A-AE63-10D7-359593082E2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95970" y="869129"/>
                <a:ext cx="947520" cy="45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CF42A4D9-57FE-AE8E-1FF7-F810DF643E6D}"/>
                  </a:ext>
                </a:extLst>
              </p14:cNvPr>
              <p14:cNvContentPartPr/>
              <p14:nvPr/>
            </p14:nvContentPartPr>
            <p14:xfrm>
              <a:off x="503530" y="1062809"/>
              <a:ext cx="509760" cy="208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CF42A4D9-57FE-AE8E-1FF7-F810DF643E6D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94530" y="1054169"/>
                <a:ext cx="5274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4C67A69D-3891-45D6-B712-741DFA771986}"/>
                  </a:ext>
                </a:extLst>
              </p14:cNvPr>
              <p14:cNvContentPartPr/>
              <p14:nvPr/>
            </p14:nvContentPartPr>
            <p14:xfrm>
              <a:off x="1843090" y="1815929"/>
              <a:ext cx="70560" cy="54180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4C67A69D-3891-45D6-B712-741DFA771986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807090" y="1744289"/>
                <a:ext cx="142200" cy="68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41FFB324-D6FD-14CF-950D-22FA28DF8FBB}"/>
                  </a:ext>
                </a:extLst>
              </p14:cNvPr>
              <p14:cNvContentPartPr/>
              <p14:nvPr/>
            </p14:nvContentPartPr>
            <p14:xfrm>
              <a:off x="1154410" y="2235689"/>
              <a:ext cx="1398600" cy="33840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41FFB324-D6FD-14CF-950D-22FA28DF8FBB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118410" y="2163689"/>
                <a:ext cx="147024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ACE62B3A-3B05-8F7F-9A53-3909C17651E9}"/>
                  </a:ext>
                </a:extLst>
              </p14:cNvPr>
              <p14:cNvContentPartPr/>
              <p14:nvPr/>
            </p14:nvContentPartPr>
            <p14:xfrm>
              <a:off x="1175650" y="2318129"/>
              <a:ext cx="1236240" cy="3272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ACE62B3A-3B05-8F7F-9A53-3909C17651E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139650" y="2246489"/>
                <a:ext cx="1307880" cy="47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4FC09DC9-30F7-0788-9416-ED826C746192}"/>
                  </a:ext>
                </a:extLst>
              </p14:cNvPr>
              <p14:cNvContentPartPr/>
              <p14:nvPr/>
            </p14:nvContentPartPr>
            <p14:xfrm>
              <a:off x="2493970" y="2381129"/>
              <a:ext cx="78120" cy="16740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4FC09DC9-30F7-0788-9416-ED826C74619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457970" y="2309489"/>
                <a:ext cx="149760" cy="31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0F630190-BC75-CC0D-E511-65E8D94D2613}"/>
                  </a:ext>
                </a:extLst>
              </p14:cNvPr>
              <p14:cNvContentPartPr/>
              <p14:nvPr/>
            </p14:nvContentPartPr>
            <p14:xfrm>
              <a:off x="1703410" y="877409"/>
              <a:ext cx="360000" cy="3200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0F630190-BC75-CC0D-E511-65E8D94D2613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1694770" y="868409"/>
                <a:ext cx="377640" cy="33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E618EA57-C250-9423-4080-CE7176070623}"/>
                  </a:ext>
                </a:extLst>
              </p14:cNvPr>
              <p14:cNvContentPartPr/>
              <p14:nvPr/>
            </p14:nvContentPartPr>
            <p14:xfrm>
              <a:off x="1870810" y="1015649"/>
              <a:ext cx="240120" cy="680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E618EA57-C250-9423-4080-CE717607062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861810" y="1007009"/>
                <a:ext cx="257760" cy="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40446346-449C-C5F9-4FD8-70FA6B1F0796}"/>
                  </a:ext>
                </a:extLst>
              </p14:cNvPr>
              <p14:cNvContentPartPr/>
              <p14:nvPr/>
            </p14:nvContentPartPr>
            <p14:xfrm>
              <a:off x="2394250" y="1052369"/>
              <a:ext cx="475560" cy="11952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40446346-449C-C5F9-4FD8-70FA6B1F0796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385610" y="1043729"/>
                <a:ext cx="49320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AD219E33-A652-615F-2635-B08D809D768D}"/>
                  </a:ext>
                </a:extLst>
              </p14:cNvPr>
              <p14:cNvContentPartPr/>
              <p14:nvPr/>
            </p14:nvContentPartPr>
            <p14:xfrm>
              <a:off x="3131530" y="859409"/>
              <a:ext cx="321120" cy="2689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AD219E33-A652-615F-2635-B08D809D768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122530" y="850769"/>
                <a:ext cx="338760" cy="28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F1CE68AA-5C16-F882-93E5-2C05B1DCF242}"/>
                  </a:ext>
                </a:extLst>
              </p14:cNvPr>
              <p14:cNvContentPartPr/>
              <p14:nvPr/>
            </p14:nvContentPartPr>
            <p14:xfrm>
              <a:off x="3298570" y="939689"/>
              <a:ext cx="228960" cy="446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F1CE68AA-5C16-F882-93E5-2C05B1DCF242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289570" y="931049"/>
                <a:ext cx="24660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56C59664-C3C0-1697-E90E-F904FF764111}"/>
                  </a:ext>
                </a:extLst>
              </p14:cNvPr>
              <p14:cNvContentPartPr/>
              <p14:nvPr/>
            </p14:nvContentPartPr>
            <p14:xfrm>
              <a:off x="3444370" y="830609"/>
              <a:ext cx="1492560" cy="46872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56C59664-C3C0-1697-E90E-F904FF76411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3435370" y="821969"/>
                <a:ext cx="1510200" cy="48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45D9A3BD-D997-B780-3013-5008C346F49D}"/>
                  </a:ext>
                </a:extLst>
              </p14:cNvPr>
              <p14:cNvContentPartPr/>
              <p14:nvPr/>
            </p14:nvContentPartPr>
            <p14:xfrm>
              <a:off x="4891210" y="857969"/>
              <a:ext cx="23040" cy="118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45D9A3BD-D997-B780-3013-5008C346F49D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882210" y="848969"/>
                <a:ext cx="4068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52" name="Ink 51">
                <a:extLst>
                  <a:ext uri="{FF2B5EF4-FFF2-40B4-BE49-F238E27FC236}">
                    <a16:creationId xmlns:a16="http://schemas.microsoft.com/office/drawing/2014/main" id="{5C602792-B5A6-93FD-9986-1A6D936E7834}"/>
                  </a:ext>
                </a:extLst>
              </p14:cNvPr>
              <p14:cNvContentPartPr/>
              <p14:nvPr/>
            </p14:nvContentPartPr>
            <p14:xfrm>
              <a:off x="4927930" y="1035449"/>
              <a:ext cx="172440" cy="93600"/>
            </p14:xfrm>
          </p:contentPart>
        </mc:Choice>
        <mc:Fallback xmlns="">
          <p:pic>
            <p:nvPicPr>
              <p:cNvPr id="52" name="Ink 51">
                <a:extLst>
                  <a:ext uri="{FF2B5EF4-FFF2-40B4-BE49-F238E27FC236}">
                    <a16:creationId xmlns:a16="http://schemas.microsoft.com/office/drawing/2014/main" id="{5C602792-B5A6-93FD-9986-1A6D936E7834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918930" y="1026449"/>
                <a:ext cx="190080" cy="11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EFDE9AD1-4F19-4231-76A7-F919AE9954CE}"/>
              </a:ext>
            </a:extLst>
          </p:cNvPr>
          <p:cNvGrpSpPr/>
          <p:nvPr/>
        </p:nvGrpSpPr>
        <p:grpSpPr>
          <a:xfrm>
            <a:off x="5424730" y="784169"/>
            <a:ext cx="3850200" cy="487080"/>
            <a:chOff x="5424730" y="784169"/>
            <a:chExt cx="3850200" cy="4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EA6E0398-ADC9-2FD6-062B-2472E431DB9B}"/>
                    </a:ext>
                  </a:extLst>
                </p14:cNvPr>
                <p14:cNvContentPartPr/>
                <p14:nvPr/>
              </p14:nvContentPartPr>
              <p14:xfrm>
                <a:off x="5424730" y="920249"/>
                <a:ext cx="1413360" cy="3412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EA6E0398-ADC9-2FD6-062B-2472E431DB9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16090" y="911249"/>
                  <a:ext cx="14310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7DAD5E06-3329-02F4-BF07-2B9A339E9D4E}"/>
                    </a:ext>
                  </a:extLst>
                </p14:cNvPr>
                <p14:cNvContentPartPr/>
                <p14:nvPr/>
              </p14:nvContentPartPr>
              <p14:xfrm>
                <a:off x="7024930" y="845009"/>
                <a:ext cx="170280" cy="374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7DAD5E06-3329-02F4-BF07-2B9A339E9D4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016290" y="836369"/>
                  <a:ext cx="187920" cy="39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D5991B3-3C26-5754-143F-4985DDABD588}"/>
                    </a:ext>
                  </a:extLst>
                </p14:cNvPr>
                <p14:cNvContentPartPr/>
                <p14:nvPr/>
              </p14:nvContentPartPr>
              <p14:xfrm>
                <a:off x="7541890" y="830249"/>
                <a:ext cx="185040" cy="316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D5991B3-3C26-5754-143F-4985DDABD588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7533250" y="821609"/>
                  <a:ext cx="20268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2F421B5-2AF0-29B5-D6E7-8A6F05516BCA}"/>
                    </a:ext>
                  </a:extLst>
                </p14:cNvPr>
                <p14:cNvContentPartPr/>
                <p14:nvPr/>
              </p14:nvContentPartPr>
              <p14:xfrm>
                <a:off x="7905130" y="801809"/>
                <a:ext cx="474480" cy="321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2F421B5-2AF0-29B5-D6E7-8A6F05516BC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896490" y="793169"/>
                  <a:ext cx="49212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47EB8EFA-086E-8F6D-5BE2-758093D016E4}"/>
                    </a:ext>
                  </a:extLst>
                </p14:cNvPr>
                <p14:cNvContentPartPr/>
                <p14:nvPr/>
              </p14:nvContentPartPr>
              <p14:xfrm>
                <a:off x="8196370" y="906209"/>
                <a:ext cx="210960" cy="165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47EB8EFA-086E-8F6D-5BE2-758093D016E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187370" y="897569"/>
                  <a:ext cx="228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BFF77EF-2585-7C6D-59BB-4E3877283CF8}"/>
                    </a:ext>
                  </a:extLst>
                </p14:cNvPr>
                <p14:cNvContentPartPr/>
                <p14:nvPr/>
              </p14:nvContentPartPr>
              <p14:xfrm>
                <a:off x="8334250" y="964529"/>
                <a:ext cx="493200" cy="2635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BFF77EF-2585-7C6D-59BB-4E3877283CF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325610" y="955529"/>
                  <a:ext cx="5108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3DFF311-59DE-6F94-3D0E-10FB113CC386}"/>
                    </a:ext>
                  </a:extLst>
                </p14:cNvPr>
                <p14:cNvContentPartPr/>
                <p14:nvPr/>
              </p14:nvContentPartPr>
              <p14:xfrm>
                <a:off x="9061810" y="784169"/>
                <a:ext cx="213120" cy="3052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3DFF311-59DE-6F94-3D0E-10FB113CC38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052810" y="775169"/>
                  <a:ext cx="23076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C0AC892-2286-ACBC-5260-6F2B5836FF81}"/>
                    </a:ext>
                  </a:extLst>
                </p14:cNvPr>
                <p14:cNvContentPartPr/>
                <p14:nvPr/>
              </p14:nvContentPartPr>
              <p14:xfrm>
                <a:off x="9149650" y="1264769"/>
                <a:ext cx="30960" cy="6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C0AC892-2286-ACBC-5260-6F2B5836FF8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140650" y="1255769"/>
                  <a:ext cx="48600" cy="2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A18E0868-B89A-143A-80AE-0E59D1DFD132}"/>
                  </a:ext>
                </a:extLst>
              </p14:cNvPr>
              <p14:cNvContentPartPr/>
              <p14:nvPr/>
            </p14:nvContentPartPr>
            <p14:xfrm>
              <a:off x="2099050" y="1813049"/>
              <a:ext cx="67680" cy="22824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A18E0868-B89A-143A-80AE-0E59D1DFD13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2090050" y="1804049"/>
                <a:ext cx="85320" cy="24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9F58CE8D-1030-56CF-CEE1-B24506392DA2}"/>
              </a:ext>
            </a:extLst>
          </p:cNvPr>
          <p:cNvGrpSpPr/>
          <p:nvPr/>
        </p:nvGrpSpPr>
        <p:grpSpPr>
          <a:xfrm>
            <a:off x="890530" y="1443689"/>
            <a:ext cx="2080080" cy="1287360"/>
            <a:chOff x="890530" y="1443689"/>
            <a:chExt cx="2080080" cy="1287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DD99C96-69F9-9C5B-29B8-3C7AC2AC8E85}"/>
                    </a:ext>
                  </a:extLst>
                </p14:cNvPr>
                <p14:cNvContentPartPr/>
                <p14:nvPr/>
              </p14:nvContentPartPr>
              <p14:xfrm>
                <a:off x="890530" y="1991249"/>
                <a:ext cx="2080080" cy="7398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DD99C96-69F9-9C5B-29B8-3C7AC2AC8E8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81530" y="1982249"/>
                  <a:ext cx="2097720" cy="75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55FB0D2-2850-F42E-0ABC-3E0DEF18EB89}"/>
                    </a:ext>
                  </a:extLst>
                </p14:cNvPr>
                <p14:cNvContentPartPr/>
                <p14:nvPr/>
              </p14:nvContentPartPr>
              <p14:xfrm>
                <a:off x="1770730" y="1443689"/>
                <a:ext cx="150840" cy="901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55FB0D2-2850-F42E-0ABC-3E0DEF18EB8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761730" y="1435049"/>
                  <a:ext cx="168480" cy="9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987BFDB-3C4E-7E81-8DA1-403443F523C8}"/>
                    </a:ext>
                  </a:extLst>
                </p14:cNvPr>
                <p14:cNvContentPartPr/>
                <p14:nvPr/>
              </p14:nvContentPartPr>
              <p14:xfrm>
                <a:off x="1915450" y="1450529"/>
                <a:ext cx="149040" cy="866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987BFDB-3C4E-7E81-8DA1-403443F523C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906810" y="1441889"/>
                  <a:ext cx="166680" cy="88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634DE3D-1AE7-BD3A-65B7-2ED32D9E95C2}"/>
                    </a:ext>
                  </a:extLst>
                </p14:cNvPr>
                <p14:cNvContentPartPr/>
                <p14:nvPr/>
              </p14:nvContentPartPr>
              <p14:xfrm>
                <a:off x="1155490" y="2148929"/>
                <a:ext cx="625320" cy="98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634DE3D-1AE7-BD3A-65B7-2ED32D9E95C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146490" y="2140289"/>
                  <a:ext cx="6429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A72E3BA-39D8-8C1E-F2F9-7454B38C2415}"/>
                    </a:ext>
                  </a:extLst>
                </p14:cNvPr>
                <p14:cNvContentPartPr/>
                <p14:nvPr/>
              </p14:nvContentPartPr>
              <p14:xfrm>
                <a:off x="1931650" y="2172689"/>
                <a:ext cx="692280" cy="979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A72E3BA-39D8-8C1E-F2F9-7454B38C241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923010" y="2164049"/>
                  <a:ext cx="709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237E9D0-7EB6-D192-3D41-A0498269F054}"/>
                    </a:ext>
                  </a:extLst>
                </p14:cNvPr>
                <p14:cNvContentPartPr/>
                <p14:nvPr/>
              </p14:nvContentPartPr>
              <p14:xfrm>
                <a:off x="1879810" y="1755449"/>
                <a:ext cx="75600" cy="19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237E9D0-7EB6-D192-3D41-A0498269F05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870810" y="1746809"/>
                  <a:ext cx="93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9F70FF0D-4FD1-B18D-2765-CF8526110AC6}"/>
                    </a:ext>
                  </a:extLst>
                </p14:cNvPr>
                <p14:cNvContentPartPr/>
                <p14:nvPr/>
              </p14:nvContentPartPr>
              <p14:xfrm>
                <a:off x="1390570" y="1775969"/>
                <a:ext cx="160560" cy="3031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9F70FF0D-4FD1-B18D-2765-CF8526110AC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381570" y="1766969"/>
                  <a:ext cx="1782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609092D3-C6E2-C4D2-CED8-88F53858C9B3}"/>
                    </a:ext>
                  </a:extLst>
                </p14:cNvPr>
                <p14:cNvContentPartPr/>
                <p14:nvPr/>
              </p14:nvContentPartPr>
              <p14:xfrm>
                <a:off x="2363650" y="1794329"/>
                <a:ext cx="69120" cy="3110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609092D3-C6E2-C4D2-CED8-88F53858C9B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355010" y="1785329"/>
                  <a:ext cx="8676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CAAD668-EF48-4BCE-290F-884A873CA54D}"/>
                    </a:ext>
                  </a:extLst>
                </p14:cNvPr>
                <p14:cNvContentPartPr/>
                <p14:nvPr/>
              </p14:nvContentPartPr>
              <p14:xfrm>
                <a:off x="1190410" y="1545569"/>
                <a:ext cx="14040" cy="2113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CAAD668-EF48-4BCE-290F-884A873CA54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181770" y="1536929"/>
                  <a:ext cx="316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9B0F8560-444F-D005-788E-4B2C8079D64D}"/>
                    </a:ext>
                  </a:extLst>
                </p14:cNvPr>
                <p14:cNvContentPartPr/>
                <p14:nvPr/>
              </p14:nvContentPartPr>
              <p14:xfrm>
                <a:off x="1144330" y="1493009"/>
                <a:ext cx="123120" cy="1544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9B0F8560-444F-D005-788E-4B2C8079D64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135690" y="1484369"/>
                  <a:ext cx="140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D552B0C-C9C7-E69F-E655-97DB21022FEB}"/>
                    </a:ext>
                  </a:extLst>
                </p14:cNvPr>
                <p14:cNvContentPartPr/>
                <p14:nvPr/>
              </p14:nvContentPartPr>
              <p14:xfrm>
                <a:off x="1233610" y="1762649"/>
                <a:ext cx="107280" cy="52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D552B0C-C9C7-E69F-E655-97DB21022FEB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224970" y="1754009"/>
                  <a:ext cx="12492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DC1B8F7B-173E-B6ED-83A5-79EB40059D73}"/>
              </a:ext>
            </a:extLst>
          </p:cNvPr>
          <p:cNvGrpSpPr/>
          <p:nvPr/>
        </p:nvGrpSpPr>
        <p:grpSpPr>
          <a:xfrm>
            <a:off x="4939450" y="2723849"/>
            <a:ext cx="390240" cy="307800"/>
            <a:chOff x="4939450" y="2723849"/>
            <a:chExt cx="390240" cy="30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1F55E3C-61B6-93B3-08D6-A7D7F2B7975B}"/>
                    </a:ext>
                  </a:extLst>
                </p14:cNvPr>
                <p14:cNvContentPartPr/>
                <p14:nvPr/>
              </p14:nvContentPartPr>
              <p14:xfrm>
                <a:off x="4939450" y="2723849"/>
                <a:ext cx="195120" cy="828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1F55E3C-61B6-93B3-08D6-A7D7F2B7975B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930810" y="2715209"/>
                  <a:ext cx="2127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938550F-4169-7AA2-EBC6-26243E7E4D7D}"/>
                    </a:ext>
                  </a:extLst>
                </p14:cNvPr>
                <p14:cNvContentPartPr/>
                <p14:nvPr/>
              </p14:nvContentPartPr>
              <p14:xfrm>
                <a:off x="5150050" y="2733569"/>
                <a:ext cx="179640" cy="2980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938550F-4169-7AA2-EBC6-26243E7E4D7D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41050" y="2724569"/>
                  <a:ext cx="197280" cy="31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FB53B04C-8561-B481-5174-EAF630B5F3D5}"/>
                  </a:ext>
                </a:extLst>
              </p14:cNvPr>
              <p14:cNvContentPartPr/>
              <p14:nvPr/>
            </p14:nvContentPartPr>
            <p14:xfrm>
              <a:off x="5076610" y="2067929"/>
              <a:ext cx="146880" cy="46440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FB53B04C-8561-B481-5174-EAF630B5F3D5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5067610" y="2058929"/>
                <a:ext cx="164520" cy="48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A5DDE0D3-3ED1-D6D7-E4D0-DD40F58C88EC}"/>
                  </a:ext>
                </a:extLst>
              </p14:cNvPr>
              <p14:cNvContentPartPr/>
              <p14:nvPr/>
            </p14:nvContentPartPr>
            <p14:xfrm>
              <a:off x="5193610" y="1534769"/>
              <a:ext cx="156960" cy="49284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A5DDE0D3-3ED1-D6D7-E4D0-DD40F58C88EC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5184970" y="1526129"/>
                <a:ext cx="174600" cy="51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0" name="Group 89">
            <a:extLst>
              <a:ext uri="{FF2B5EF4-FFF2-40B4-BE49-F238E27FC236}">
                <a16:creationId xmlns:a16="http://schemas.microsoft.com/office/drawing/2014/main" id="{C06F8D75-B404-1236-4218-53D4B71F7285}"/>
              </a:ext>
            </a:extLst>
          </p:cNvPr>
          <p:cNvGrpSpPr/>
          <p:nvPr/>
        </p:nvGrpSpPr>
        <p:grpSpPr>
          <a:xfrm>
            <a:off x="5111170" y="1415969"/>
            <a:ext cx="718200" cy="847800"/>
            <a:chOff x="5111170" y="1415969"/>
            <a:chExt cx="718200" cy="84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FDF904C-69CC-8223-CA1D-C04D2F9B0E3E}"/>
                    </a:ext>
                  </a:extLst>
                </p14:cNvPr>
                <p14:cNvContentPartPr/>
                <p14:nvPr/>
              </p14:nvContentPartPr>
              <p14:xfrm>
                <a:off x="5115490" y="1799729"/>
                <a:ext cx="37440" cy="4507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FDF904C-69CC-8223-CA1D-C04D2F9B0E3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06490" y="1791089"/>
                  <a:ext cx="55080" cy="46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FB36770-CEE5-915B-EF87-18E23FC1AB5F}"/>
                    </a:ext>
                  </a:extLst>
                </p14:cNvPr>
                <p14:cNvContentPartPr/>
                <p14:nvPr/>
              </p14:nvContentPartPr>
              <p14:xfrm>
                <a:off x="5145010" y="1798649"/>
                <a:ext cx="189720" cy="11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FB36770-CEE5-915B-EF87-18E23FC1AB5F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136370" y="1790009"/>
                  <a:ext cx="207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B1C82A4-EC8E-2BBD-4F0B-9492CDC9FFDC}"/>
                    </a:ext>
                  </a:extLst>
                </p14:cNvPr>
                <p14:cNvContentPartPr/>
                <p14:nvPr/>
              </p14:nvContentPartPr>
              <p14:xfrm>
                <a:off x="5111170" y="2253329"/>
                <a:ext cx="147240" cy="61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B1C82A4-EC8E-2BBD-4F0B-9492CDC9FFDC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102530" y="2244329"/>
                  <a:ext cx="1648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E9CC8A45-01B7-4125-2752-B0B974B2C018}"/>
                    </a:ext>
                  </a:extLst>
                </p14:cNvPr>
                <p14:cNvContentPartPr/>
                <p14:nvPr/>
              </p14:nvContentPartPr>
              <p14:xfrm>
                <a:off x="5231410" y="1802969"/>
                <a:ext cx="91800" cy="4608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E9CC8A45-01B7-4125-2752-B0B974B2C01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222770" y="1793969"/>
                  <a:ext cx="1094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A781858-F3F9-69ED-DE0B-B01BB19FDCC9}"/>
                    </a:ext>
                  </a:extLst>
                </p14:cNvPr>
                <p14:cNvContentPartPr/>
                <p14:nvPr/>
              </p14:nvContentPartPr>
              <p14:xfrm>
                <a:off x="5405650" y="1470329"/>
                <a:ext cx="23040" cy="1188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A781858-F3F9-69ED-DE0B-B01BB19FDCC9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396650" y="1461689"/>
                  <a:ext cx="406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4524103-83B3-1E37-D22B-79A82CF08227}"/>
                    </a:ext>
                  </a:extLst>
                </p14:cNvPr>
                <p14:cNvContentPartPr/>
                <p14:nvPr/>
              </p14:nvContentPartPr>
              <p14:xfrm>
                <a:off x="5383330" y="1415969"/>
                <a:ext cx="180000" cy="122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4524103-83B3-1E37-D22B-79A82CF0822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74690" y="1407329"/>
                  <a:ext cx="197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66D2442-42BE-5CBC-E6A2-023101BA7F3A}"/>
                    </a:ext>
                  </a:extLst>
                </p14:cNvPr>
                <p14:cNvContentPartPr/>
                <p14:nvPr/>
              </p14:nvContentPartPr>
              <p14:xfrm>
                <a:off x="5479090" y="1608569"/>
                <a:ext cx="92520" cy="871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66D2442-42BE-5CBC-E6A2-023101BA7F3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470450" y="1599929"/>
                  <a:ext cx="1101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A67018C-1124-5C11-87D9-773446510552}"/>
                    </a:ext>
                  </a:extLst>
                </p14:cNvPr>
                <p14:cNvContentPartPr/>
                <p14:nvPr/>
              </p14:nvContentPartPr>
              <p14:xfrm>
                <a:off x="5655130" y="1450169"/>
                <a:ext cx="174240" cy="2016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A67018C-1124-5C11-87D9-77344651055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646490" y="1441169"/>
                  <a:ext cx="1918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BDD02E94-B6FB-AFE8-76F4-C87172EB9093}"/>
                    </a:ext>
                  </a:extLst>
                </p14:cNvPr>
                <p14:cNvContentPartPr/>
                <p14:nvPr/>
              </p14:nvContentPartPr>
              <p14:xfrm>
                <a:off x="5730730" y="1564289"/>
                <a:ext cx="89640" cy="32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BDD02E94-B6FB-AFE8-76F4-C87172EB909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722090" y="1555289"/>
                  <a:ext cx="107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C4C9D50-1C42-2B6F-DD4E-4FC889C0442E}"/>
                    </a:ext>
                  </a:extLst>
                </p14:cNvPr>
                <p14:cNvContentPartPr/>
                <p14:nvPr/>
              </p14:nvContentPartPr>
              <p14:xfrm>
                <a:off x="5390890" y="1467089"/>
                <a:ext cx="15120" cy="2570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C4C9D50-1C42-2B6F-DD4E-4FC889C0442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381890" y="1458449"/>
                  <a:ext cx="3276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BB70A4E8-1A70-703D-5B86-7BFDF1CD86DA}"/>
              </a:ext>
            </a:extLst>
          </p:cNvPr>
          <p:cNvGrpSpPr/>
          <p:nvPr/>
        </p:nvGrpSpPr>
        <p:grpSpPr>
          <a:xfrm>
            <a:off x="6645490" y="2048489"/>
            <a:ext cx="552240" cy="485640"/>
            <a:chOff x="6645490" y="2048489"/>
            <a:chExt cx="552240" cy="48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FE114A6F-8F55-9CDC-C5A1-A2A1B656E702}"/>
                    </a:ext>
                  </a:extLst>
                </p14:cNvPr>
                <p14:cNvContentPartPr/>
                <p14:nvPr/>
              </p14:nvContentPartPr>
              <p14:xfrm>
                <a:off x="6645490" y="2048489"/>
                <a:ext cx="271800" cy="210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FE114A6F-8F55-9CDC-C5A1-A2A1B656E702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636490" y="2039489"/>
                  <a:ext cx="2894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C3B70FC-A991-64B6-8819-E57AB81C51B6}"/>
                    </a:ext>
                  </a:extLst>
                </p14:cNvPr>
                <p14:cNvContentPartPr/>
                <p14:nvPr/>
              </p14:nvContentPartPr>
              <p14:xfrm>
                <a:off x="7019530" y="2063969"/>
                <a:ext cx="178200" cy="4701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C3B70FC-A991-64B6-8819-E57AB81C51B6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010890" y="2054969"/>
                  <a:ext cx="195840" cy="48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018EF9DC-7A5E-CC3B-2426-8501B7AFF0A7}"/>
              </a:ext>
            </a:extLst>
          </p:cNvPr>
          <p:cNvGrpSpPr/>
          <p:nvPr/>
        </p:nvGrpSpPr>
        <p:grpSpPr>
          <a:xfrm>
            <a:off x="7553050" y="1859849"/>
            <a:ext cx="1207440" cy="457560"/>
            <a:chOff x="7553050" y="1859849"/>
            <a:chExt cx="120744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7F130C92-2829-E4B2-C7A7-9FA5847A1FF8}"/>
                    </a:ext>
                  </a:extLst>
                </p14:cNvPr>
                <p14:cNvContentPartPr/>
                <p14:nvPr/>
              </p14:nvContentPartPr>
              <p14:xfrm>
                <a:off x="7577890" y="2067569"/>
                <a:ext cx="230040" cy="10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7F130C92-2829-E4B2-C7A7-9FA5847A1FF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568890" y="2058569"/>
                  <a:ext cx="2476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5E2BBB8E-1495-27F6-11B6-105AF4B65629}"/>
                    </a:ext>
                  </a:extLst>
                </p14:cNvPr>
                <p14:cNvContentPartPr/>
                <p14:nvPr/>
              </p14:nvContentPartPr>
              <p14:xfrm>
                <a:off x="7553050" y="2235329"/>
                <a:ext cx="159840" cy="7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5E2BBB8E-1495-27F6-11B6-105AF4B65629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544050" y="2226329"/>
                  <a:ext cx="1774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F4523D2-0378-6D70-38D1-01424EE2F445}"/>
                    </a:ext>
                  </a:extLst>
                </p14:cNvPr>
                <p14:cNvContentPartPr/>
                <p14:nvPr/>
              </p14:nvContentPartPr>
              <p14:xfrm>
                <a:off x="8091610" y="1909529"/>
                <a:ext cx="77760" cy="354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F4523D2-0378-6D70-38D1-01424EE2F44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082610" y="1900889"/>
                  <a:ext cx="95400" cy="37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C034D39-D336-0BA0-3AF5-3A9873FA2266}"/>
                    </a:ext>
                  </a:extLst>
                </p14:cNvPr>
                <p14:cNvContentPartPr/>
                <p14:nvPr/>
              </p14:nvContentPartPr>
              <p14:xfrm>
                <a:off x="8089090" y="1859849"/>
                <a:ext cx="227520" cy="185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C034D39-D336-0BA0-3AF5-3A9873FA226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80450" y="1851209"/>
                  <a:ext cx="2451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C94720E-4C8D-1223-FE6D-24D212C59849}"/>
                    </a:ext>
                  </a:extLst>
                </p14:cNvPr>
                <p14:cNvContentPartPr/>
                <p14:nvPr/>
              </p14:nvContentPartPr>
              <p14:xfrm>
                <a:off x="8255770" y="2232809"/>
                <a:ext cx="59040" cy="846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C94720E-4C8D-1223-FE6D-24D212C59849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47130" y="2224169"/>
                  <a:ext cx="766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0FE6963-7B65-F6EF-BA1E-192A6281EEDC}"/>
                    </a:ext>
                  </a:extLst>
                </p14:cNvPr>
                <p14:cNvContentPartPr/>
                <p14:nvPr/>
              </p14:nvContentPartPr>
              <p14:xfrm>
                <a:off x="8540890" y="1907369"/>
                <a:ext cx="219600" cy="359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0FE6963-7B65-F6EF-BA1E-192A6281EED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531890" y="1898729"/>
                  <a:ext cx="23724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F101585E-07EA-970B-D79C-BFC50C8E2ED9}"/>
                    </a:ext>
                  </a:extLst>
                </p14:cNvPr>
                <p14:cNvContentPartPr/>
                <p14:nvPr/>
              </p14:nvContentPartPr>
              <p14:xfrm>
                <a:off x="8567530" y="2121209"/>
                <a:ext cx="151560" cy="70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F101585E-07EA-970B-D79C-BFC50C8E2ED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558890" y="2112209"/>
                  <a:ext cx="169200" cy="8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3" name="Ink 102">
                <a:extLst>
                  <a:ext uri="{FF2B5EF4-FFF2-40B4-BE49-F238E27FC236}">
                    <a16:creationId xmlns:a16="http://schemas.microsoft.com/office/drawing/2014/main" id="{5F2FE74C-F514-9FA9-157D-B2632ADB4F0C}"/>
                  </a:ext>
                </a:extLst>
              </p14:cNvPr>
              <p14:cNvContentPartPr/>
              <p14:nvPr/>
            </p14:nvContentPartPr>
            <p14:xfrm>
              <a:off x="488410" y="3312809"/>
              <a:ext cx="191520" cy="362520"/>
            </p14:xfrm>
          </p:contentPart>
        </mc:Choice>
        <mc:Fallback xmlns="">
          <p:pic>
            <p:nvPicPr>
              <p:cNvPr id="103" name="Ink 102">
                <a:extLst>
                  <a:ext uri="{FF2B5EF4-FFF2-40B4-BE49-F238E27FC236}">
                    <a16:creationId xmlns:a16="http://schemas.microsoft.com/office/drawing/2014/main" id="{5F2FE74C-F514-9FA9-157D-B2632ADB4F0C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479410" y="3304169"/>
                <a:ext cx="209160" cy="380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9A7D2F8E-4037-8210-F0B8-3FFD7156320F}"/>
              </a:ext>
            </a:extLst>
          </p:cNvPr>
          <p:cNvGrpSpPr/>
          <p:nvPr/>
        </p:nvGrpSpPr>
        <p:grpSpPr>
          <a:xfrm>
            <a:off x="277450" y="3277889"/>
            <a:ext cx="4635000" cy="1726200"/>
            <a:chOff x="277450" y="3277889"/>
            <a:chExt cx="4635000" cy="172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C01AF28-1B26-7F07-0784-5819ECDB8243}"/>
                    </a:ext>
                  </a:extLst>
                </p14:cNvPr>
                <p14:cNvContentPartPr/>
                <p14:nvPr/>
              </p14:nvContentPartPr>
              <p14:xfrm>
                <a:off x="559690" y="3513329"/>
                <a:ext cx="1161360" cy="201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C01AF28-1B26-7F07-0784-5819ECDB824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50690" y="3504689"/>
                  <a:ext cx="11790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21C48C5-E1E4-7597-1726-6BDF84DB0BC7}"/>
                    </a:ext>
                  </a:extLst>
                </p14:cNvPr>
                <p14:cNvContentPartPr/>
                <p14:nvPr/>
              </p14:nvContentPartPr>
              <p14:xfrm>
                <a:off x="2004370" y="3296249"/>
                <a:ext cx="378360" cy="376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21C48C5-E1E4-7597-1726-6BDF84DB0BC7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995370" y="3287609"/>
                  <a:ext cx="396000" cy="39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ECAF199-B4CC-80F4-22D7-F6CFA1637321}"/>
                    </a:ext>
                  </a:extLst>
                </p14:cNvPr>
                <p14:cNvContentPartPr/>
                <p14:nvPr/>
              </p14:nvContentPartPr>
              <p14:xfrm>
                <a:off x="2183650" y="3470489"/>
                <a:ext cx="172080" cy="25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ECAF199-B4CC-80F4-22D7-F6CFA163732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174650" y="3461489"/>
                  <a:ext cx="189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E259AC16-1337-6807-E577-883D76474623}"/>
                    </a:ext>
                  </a:extLst>
                </p14:cNvPr>
                <p14:cNvContentPartPr/>
                <p14:nvPr/>
              </p14:nvContentPartPr>
              <p14:xfrm>
                <a:off x="2626810" y="3277889"/>
                <a:ext cx="582840" cy="435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E259AC16-1337-6807-E577-883D76474623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617810" y="3269249"/>
                  <a:ext cx="60048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FA8D14C-3218-40B5-86CA-45B38CB84661}"/>
                    </a:ext>
                  </a:extLst>
                </p14:cNvPr>
                <p14:cNvContentPartPr/>
                <p14:nvPr/>
              </p14:nvContentPartPr>
              <p14:xfrm>
                <a:off x="2637970" y="3401009"/>
                <a:ext cx="319320" cy="608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FA8D14C-3218-40B5-86CA-45B38CB8466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29330" y="3392009"/>
                  <a:ext cx="336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B6B5D5D-DAB9-B11F-F152-CE332D474E2C}"/>
                    </a:ext>
                  </a:extLst>
                </p14:cNvPr>
                <p14:cNvContentPartPr/>
                <p14:nvPr/>
              </p14:nvContentPartPr>
              <p14:xfrm>
                <a:off x="3439690" y="3292289"/>
                <a:ext cx="824040" cy="404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B6B5D5D-DAB9-B11F-F152-CE332D474E2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430690" y="3283649"/>
                  <a:ext cx="84168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D28E46E-3E3C-8F78-52B8-A57906AD8BD7}"/>
                    </a:ext>
                  </a:extLst>
                </p14:cNvPr>
                <p14:cNvContentPartPr/>
                <p14:nvPr/>
              </p14:nvContentPartPr>
              <p14:xfrm>
                <a:off x="4655050" y="3380129"/>
                <a:ext cx="257400" cy="425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D28E46E-3E3C-8F78-52B8-A57906AD8BD7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646410" y="3371129"/>
                  <a:ext cx="27504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31A64CC-6264-4F5D-6900-401AEA544B4E}"/>
                    </a:ext>
                  </a:extLst>
                </p14:cNvPr>
                <p14:cNvContentPartPr/>
                <p14:nvPr/>
              </p14:nvContentPartPr>
              <p14:xfrm>
                <a:off x="277450" y="3919049"/>
                <a:ext cx="640800" cy="4644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31A64CC-6264-4F5D-6900-401AEA544B4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268810" y="3910049"/>
                  <a:ext cx="65844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876503A-6E97-82A6-E212-B4ACD4C5F8B2}"/>
                    </a:ext>
                  </a:extLst>
                </p14:cNvPr>
                <p14:cNvContentPartPr/>
                <p14:nvPr/>
              </p14:nvContentPartPr>
              <p14:xfrm>
                <a:off x="359530" y="4107329"/>
                <a:ext cx="296280" cy="738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876503A-6E97-82A6-E212-B4ACD4C5F8B2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50530" y="4098329"/>
                  <a:ext cx="3139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BCA60E4-E1D0-8A42-2D6D-767D942EFC16}"/>
                    </a:ext>
                  </a:extLst>
                </p14:cNvPr>
                <p14:cNvContentPartPr/>
                <p14:nvPr/>
              </p14:nvContentPartPr>
              <p14:xfrm>
                <a:off x="1120930" y="3979529"/>
                <a:ext cx="815040" cy="4874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BCA60E4-E1D0-8A42-2D6D-767D942EFC1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12290" y="3970889"/>
                  <a:ext cx="832680" cy="50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8BBB37A-D47C-6074-143F-966AFCBF110F}"/>
                    </a:ext>
                  </a:extLst>
                </p14:cNvPr>
                <p14:cNvContentPartPr/>
                <p14:nvPr/>
              </p14:nvContentPartPr>
              <p14:xfrm>
                <a:off x="1773970" y="4045769"/>
                <a:ext cx="210960" cy="8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8BBB37A-D47C-6074-143F-966AFCBF110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764970" y="4036769"/>
                  <a:ext cx="228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F3CA49F-7C43-B31C-457F-B2F49A3C2805}"/>
                    </a:ext>
                  </a:extLst>
                </p14:cNvPr>
                <p14:cNvContentPartPr/>
                <p14:nvPr/>
              </p14:nvContentPartPr>
              <p14:xfrm>
                <a:off x="2159170" y="3986369"/>
                <a:ext cx="281520" cy="462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F3CA49F-7C43-B31C-457F-B2F49A3C280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150530" y="3977369"/>
                  <a:ext cx="299160" cy="48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F303701-80F6-895E-EDCB-4379D85A4C96}"/>
                    </a:ext>
                  </a:extLst>
                </p14:cNvPr>
                <p14:cNvContentPartPr/>
                <p14:nvPr/>
              </p14:nvContentPartPr>
              <p14:xfrm>
                <a:off x="2655250" y="3901409"/>
                <a:ext cx="578880" cy="3618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F303701-80F6-895E-EDCB-4379D85A4C9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2646610" y="3892409"/>
                  <a:ext cx="5965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C832720-2DF2-2969-2452-4C51C89AD0E4}"/>
                    </a:ext>
                  </a:extLst>
                </p14:cNvPr>
                <p14:cNvContentPartPr/>
                <p14:nvPr/>
              </p14:nvContentPartPr>
              <p14:xfrm>
                <a:off x="2702770" y="4018049"/>
                <a:ext cx="311400" cy="50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C832720-2DF2-2969-2452-4C51C89AD0E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2693770" y="4009409"/>
                  <a:ext cx="32904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6E576B13-36FC-46B8-BB51-9268209F1225}"/>
                    </a:ext>
                  </a:extLst>
                </p14:cNvPr>
                <p14:cNvContentPartPr/>
                <p14:nvPr/>
              </p14:nvContentPartPr>
              <p14:xfrm>
                <a:off x="3468490" y="3978809"/>
                <a:ext cx="1214280" cy="3301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6E576B13-36FC-46B8-BB51-9268209F122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459490" y="3969809"/>
                  <a:ext cx="123192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8314A93C-E067-80AD-E634-55F9A875216C}"/>
                    </a:ext>
                  </a:extLst>
                </p14:cNvPr>
                <p14:cNvContentPartPr/>
                <p14:nvPr/>
              </p14:nvContentPartPr>
              <p14:xfrm>
                <a:off x="367450" y="4570289"/>
                <a:ext cx="1019880" cy="3470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8314A93C-E067-80AD-E634-55F9A875216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58450" y="4561649"/>
                  <a:ext cx="103752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152CEEB0-031C-51C9-056A-8BCFA1B6CCD9}"/>
                    </a:ext>
                  </a:extLst>
                </p14:cNvPr>
                <p14:cNvContentPartPr/>
                <p14:nvPr/>
              </p14:nvContentPartPr>
              <p14:xfrm>
                <a:off x="1438090" y="4493249"/>
                <a:ext cx="638640" cy="4435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152CEEB0-031C-51C9-056A-8BCFA1B6CCD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429450" y="4484609"/>
                  <a:ext cx="65628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F76B74D-5AFD-B593-C283-BAA5AE36317C}"/>
                    </a:ext>
                  </a:extLst>
                </p14:cNvPr>
                <p14:cNvContentPartPr/>
                <p14:nvPr/>
              </p14:nvContentPartPr>
              <p14:xfrm>
                <a:off x="1602250" y="4653809"/>
                <a:ext cx="215640" cy="41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F76B74D-5AFD-B593-C283-BAA5AE36317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593250" y="4645169"/>
                  <a:ext cx="233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B9A1FFE2-1D04-B611-9125-3A273BB87059}"/>
                    </a:ext>
                  </a:extLst>
                </p14:cNvPr>
                <p14:cNvContentPartPr/>
                <p14:nvPr/>
              </p14:nvContentPartPr>
              <p14:xfrm>
                <a:off x="2284810" y="4534289"/>
                <a:ext cx="1368720" cy="4698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B9A1FFE2-1D04-B611-9125-3A273BB8705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275810" y="4525649"/>
                  <a:ext cx="138636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A8671B8-A79A-1AFE-6569-EC7907EC3A6A}"/>
                    </a:ext>
                  </a:extLst>
                </p14:cNvPr>
                <p14:cNvContentPartPr/>
                <p14:nvPr/>
              </p14:nvContentPartPr>
              <p14:xfrm>
                <a:off x="3881050" y="4725449"/>
                <a:ext cx="212400" cy="23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A8671B8-A79A-1AFE-6569-EC7907EC3A6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872050" y="4716809"/>
                  <a:ext cx="230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A50D7319-01E2-90BB-A236-145C461AA8C9}"/>
                    </a:ext>
                  </a:extLst>
                </p14:cNvPr>
                <p14:cNvContentPartPr/>
                <p14:nvPr/>
              </p14:nvContentPartPr>
              <p14:xfrm>
                <a:off x="3874570" y="4825529"/>
                <a:ext cx="225720" cy="64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A50D7319-01E2-90BB-A236-145C461AA8C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3865570" y="4816889"/>
                  <a:ext cx="24336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014798FE-E716-8809-C583-62FB93F2B740}"/>
                    </a:ext>
                  </a:extLst>
                </p14:cNvPr>
                <p14:cNvContentPartPr/>
                <p14:nvPr/>
              </p14:nvContentPartPr>
              <p14:xfrm>
                <a:off x="4308730" y="4613849"/>
                <a:ext cx="31680" cy="335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014798FE-E716-8809-C583-62FB93F2B740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4299730" y="4605209"/>
                  <a:ext cx="4932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DD57FDD-4BCD-BDF3-5192-7E7CF355A355}"/>
                    </a:ext>
                  </a:extLst>
                </p14:cNvPr>
                <p14:cNvContentPartPr/>
                <p14:nvPr/>
              </p14:nvContentPartPr>
              <p14:xfrm>
                <a:off x="4288930" y="4537529"/>
                <a:ext cx="150480" cy="1951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DD57FDD-4BCD-BDF3-5192-7E7CF355A355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4280290" y="4528529"/>
                  <a:ext cx="1681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C6D3C9A-76DA-89B7-B4B3-3B2D8F6C0E73}"/>
                    </a:ext>
                  </a:extLst>
                </p14:cNvPr>
                <p14:cNvContentPartPr/>
                <p14:nvPr/>
              </p14:nvContentPartPr>
              <p14:xfrm>
                <a:off x="4475770" y="4870889"/>
                <a:ext cx="122400" cy="885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C6D3C9A-76DA-89B7-B4B3-3B2D8F6C0E7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4467130" y="4861889"/>
                  <a:ext cx="140040" cy="10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1C5EBDE9-8500-BFE1-847E-AEE6A2F2CB6C}"/>
                  </a:ext>
                </a:extLst>
              </p14:cNvPr>
              <p14:cNvContentPartPr/>
              <p14:nvPr/>
            </p14:nvContentPartPr>
            <p14:xfrm>
              <a:off x="399850" y="5197409"/>
              <a:ext cx="1290240" cy="36144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1C5EBDE9-8500-BFE1-847E-AEE6A2F2CB6C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390850" y="5188409"/>
                <a:ext cx="1307880" cy="37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A5655B0A-22B1-62F8-B16B-E2D2A832080C}"/>
                  </a:ext>
                </a:extLst>
              </p14:cNvPr>
              <p14:cNvContentPartPr/>
              <p14:nvPr/>
            </p14:nvContentPartPr>
            <p14:xfrm>
              <a:off x="1882690" y="5235929"/>
              <a:ext cx="1707480" cy="4384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A5655B0A-22B1-62F8-B16B-E2D2A832080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1873690" y="5227289"/>
                <a:ext cx="172512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9E8A73BC-D479-4DA4-DD44-C929A8581A08}"/>
                  </a:ext>
                </a:extLst>
              </p14:cNvPr>
              <p14:cNvContentPartPr/>
              <p14:nvPr/>
            </p14:nvContentPartPr>
            <p14:xfrm>
              <a:off x="3833170" y="5179409"/>
              <a:ext cx="1441800" cy="5536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9E8A73BC-D479-4DA4-DD44-C929A8581A08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3824170" y="5170409"/>
                <a:ext cx="1459440" cy="57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4" name="Group 143">
            <a:extLst>
              <a:ext uri="{FF2B5EF4-FFF2-40B4-BE49-F238E27FC236}">
                <a16:creationId xmlns:a16="http://schemas.microsoft.com/office/drawing/2014/main" id="{CC511DDC-5398-38CF-10A9-BEE637DB7013}"/>
              </a:ext>
            </a:extLst>
          </p:cNvPr>
          <p:cNvGrpSpPr/>
          <p:nvPr/>
        </p:nvGrpSpPr>
        <p:grpSpPr>
          <a:xfrm>
            <a:off x="391210" y="5702129"/>
            <a:ext cx="2768400" cy="649800"/>
            <a:chOff x="391210" y="5702129"/>
            <a:chExt cx="2768400" cy="64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72ED7FF-8D09-7D18-FADC-1F0B1C36016A}"/>
                    </a:ext>
                  </a:extLst>
                </p14:cNvPr>
                <p14:cNvContentPartPr/>
                <p14:nvPr/>
              </p14:nvContentPartPr>
              <p14:xfrm>
                <a:off x="391210" y="5741729"/>
                <a:ext cx="759600" cy="610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72ED7FF-8D09-7D18-FADC-1F0B1C36016A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82570" y="5733089"/>
                  <a:ext cx="77724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3491FCC-B396-5AE8-8FB8-980A671CD3A5}"/>
                    </a:ext>
                  </a:extLst>
                </p14:cNvPr>
                <p14:cNvContentPartPr/>
                <p14:nvPr/>
              </p14:nvContentPartPr>
              <p14:xfrm>
                <a:off x="1459330" y="5926409"/>
                <a:ext cx="405720" cy="1850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3491FCC-B396-5AE8-8FB8-980A671CD3A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450690" y="5917769"/>
                  <a:ext cx="423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4D940CE-1231-57B9-2913-84E71351F88D}"/>
                    </a:ext>
                  </a:extLst>
                </p14:cNvPr>
                <p14:cNvContentPartPr/>
                <p14:nvPr/>
              </p14:nvContentPartPr>
              <p14:xfrm>
                <a:off x="2037490" y="5702129"/>
                <a:ext cx="889200" cy="52992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4D940CE-1231-57B9-2913-84E71351F88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028490" y="5693129"/>
                  <a:ext cx="906840" cy="54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29C2511D-9B72-C444-94C5-13743E20170D}"/>
                    </a:ext>
                  </a:extLst>
                </p14:cNvPr>
                <p14:cNvContentPartPr/>
                <p14:nvPr/>
              </p14:nvContentPartPr>
              <p14:xfrm>
                <a:off x="2677210" y="5764409"/>
                <a:ext cx="359640" cy="126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29C2511D-9B72-C444-94C5-13743E20170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668210" y="5755769"/>
                  <a:ext cx="377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9F11A229-1684-DCC6-7CD8-FD3099DE6189}"/>
                    </a:ext>
                  </a:extLst>
                </p14:cNvPr>
                <p14:cNvContentPartPr/>
                <p14:nvPr/>
              </p14:nvContentPartPr>
              <p14:xfrm>
                <a:off x="3006250" y="5705729"/>
                <a:ext cx="153360" cy="32904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9F11A229-1684-DCC6-7CD8-FD3099DE618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997250" y="5696729"/>
                  <a:ext cx="171000" cy="34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oup 159">
            <a:extLst>
              <a:ext uri="{FF2B5EF4-FFF2-40B4-BE49-F238E27FC236}">
                <a16:creationId xmlns:a16="http://schemas.microsoft.com/office/drawing/2014/main" id="{275438BE-F700-B2A9-EF3F-954DBDDB6666}"/>
              </a:ext>
            </a:extLst>
          </p:cNvPr>
          <p:cNvGrpSpPr/>
          <p:nvPr/>
        </p:nvGrpSpPr>
        <p:grpSpPr>
          <a:xfrm>
            <a:off x="6117370" y="3041369"/>
            <a:ext cx="1112760" cy="691200"/>
            <a:chOff x="6117370" y="3041369"/>
            <a:chExt cx="1112760" cy="69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B656422-3528-AEFC-8F7D-2B4174566D01}"/>
                    </a:ext>
                  </a:extLst>
                </p14:cNvPr>
                <p14:cNvContentPartPr/>
                <p14:nvPr/>
              </p14:nvContentPartPr>
              <p14:xfrm>
                <a:off x="6117370" y="3238649"/>
                <a:ext cx="248760" cy="3582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B656422-3528-AEFC-8F7D-2B4174566D0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6108730" y="3230009"/>
                  <a:ext cx="26640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28835866-BF4D-A66D-D556-C6D39B693869}"/>
                    </a:ext>
                  </a:extLst>
                </p14:cNvPr>
                <p14:cNvContentPartPr/>
                <p14:nvPr/>
              </p14:nvContentPartPr>
              <p14:xfrm>
                <a:off x="6417970" y="3045329"/>
                <a:ext cx="206640" cy="4161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28835866-BF4D-A66D-D556-C6D39B69386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6409330" y="3036329"/>
                  <a:ext cx="22428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AAE2CE5-27B4-EB70-9499-A62BA71F2EE4}"/>
                    </a:ext>
                  </a:extLst>
                </p14:cNvPr>
                <p14:cNvContentPartPr/>
                <p14:nvPr/>
              </p14:nvContentPartPr>
              <p14:xfrm>
                <a:off x="6470530" y="3339449"/>
                <a:ext cx="121680" cy="52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AAE2CE5-27B4-EB70-9499-A62BA71F2EE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6461890" y="3330449"/>
                  <a:ext cx="13932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536CBA3-E471-6F0A-48D2-F0EE73116062}"/>
                    </a:ext>
                  </a:extLst>
                </p14:cNvPr>
                <p14:cNvContentPartPr/>
                <p14:nvPr/>
              </p14:nvContentPartPr>
              <p14:xfrm>
                <a:off x="6702730" y="3041369"/>
                <a:ext cx="139320" cy="432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536CBA3-E471-6F0A-48D2-F0EE7311606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693730" y="3032729"/>
                  <a:ext cx="15696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0184D46-0EFA-7D2C-D479-E9FC0F15D6B9}"/>
                    </a:ext>
                  </a:extLst>
                </p14:cNvPr>
                <p14:cNvContentPartPr/>
                <p14:nvPr/>
              </p14:nvContentPartPr>
              <p14:xfrm>
                <a:off x="6985690" y="3227489"/>
                <a:ext cx="244440" cy="5050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0184D46-0EFA-7D2C-D479-E9FC0F15D6B9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976690" y="3218849"/>
                  <a:ext cx="262080" cy="52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170A43EA-0788-7704-0034-502ADBCCD2A6}"/>
              </a:ext>
            </a:extLst>
          </p:cNvPr>
          <p:cNvGrpSpPr/>
          <p:nvPr/>
        </p:nvGrpSpPr>
        <p:grpSpPr>
          <a:xfrm>
            <a:off x="7580770" y="3176009"/>
            <a:ext cx="200160" cy="81720"/>
            <a:chOff x="7580770" y="3176009"/>
            <a:chExt cx="200160" cy="8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DF48383-FEB1-2587-B8E1-8ECA1A3BD5EE}"/>
                    </a:ext>
                  </a:extLst>
                </p14:cNvPr>
                <p14:cNvContentPartPr/>
                <p14:nvPr/>
              </p14:nvContentPartPr>
              <p14:xfrm>
                <a:off x="7584730" y="3176009"/>
                <a:ext cx="196200" cy="3384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DF48383-FEB1-2587-B8E1-8ECA1A3BD5E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576090" y="3167369"/>
                  <a:ext cx="213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3968ECD1-867A-04A0-FC3A-E6233403FEAF}"/>
                    </a:ext>
                  </a:extLst>
                </p14:cNvPr>
                <p14:cNvContentPartPr/>
                <p14:nvPr/>
              </p14:nvContentPartPr>
              <p14:xfrm>
                <a:off x="7580770" y="3247289"/>
                <a:ext cx="137880" cy="10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3968ECD1-867A-04A0-FC3A-E6233403FEAF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571770" y="3238289"/>
                  <a:ext cx="15552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8" name="Group 157">
            <a:extLst>
              <a:ext uri="{FF2B5EF4-FFF2-40B4-BE49-F238E27FC236}">
                <a16:creationId xmlns:a16="http://schemas.microsoft.com/office/drawing/2014/main" id="{133420CE-52BF-3A53-7E4F-4CB1EBB5CC23}"/>
              </a:ext>
            </a:extLst>
          </p:cNvPr>
          <p:cNvGrpSpPr/>
          <p:nvPr/>
        </p:nvGrpSpPr>
        <p:grpSpPr>
          <a:xfrm>
            <a:off x="8099530" y="3018329"/>
            <a:ext cx="679680" cy="510480"/>
            <a:chOff x="8099530" y="3018329"/>
            <a:chExt cx="67968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540E7A4-4B11-F05A-C77F-619710EAEC03}"/>
                    </a:ext>
                  </a:extLst>
                </p14:cNvPr>
                <p14:cNvContentPartPr/>
                <p14:nvPr/>
              </p14:nvContentPartPr>
              <p14:xfrm>
                <a:off x="8099530" y="3028049"/>
                <a:ext cx="69480" cy="4363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540E7A4-4B11-F05A-C77F-619710EAEC0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090890" y="3019409"/>
                  <a:ext cx="87120" cy="45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E9180410-A07C-8C9D-C106-532262C39B83}"/>
                    </a:ext>
                  </a:extLst>
                </p14:cNvPr>
                <p14:cNvContentPartPr/>
                <p14:nvPr/>
              </p14:nvContentPartPr>
              <p14:xfrm>
                <a:off x="8100610" y="3018329"/>
                <a:ext cx="216000" cy="1746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E9180410-A07C-8C9D-C106-532262C39B83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091970" y="3009689"/>
                  <a:ext cx="2336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B149DF3-BA01-1A41-ACE8-8B8596F18A72}"/>
                    </a:ext>
                  </a:extLst>
                </p14:cNvPr>
                <p14:cNvContentPartPr/>
                <p14:nvPr/>
              </p14:nvContentPartPr>
              <p14:xfrm>
                <a:off x="8264770" y="3412889"/>
                <a:ext cx="66600" cy="1159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B149DF3-BA01-1A41-ACE8-8B8596F18A7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256130" y="3404249"/>
                  <a:ext cx="84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E4C8597-2578-4EDD-E8CB-AD1FDC9FD4D6}"/>
                    </a:ext>
                  </a:extLst>
                </p14:cNvPr>
                <p14:cNvContentPartPr/>
                <p14:nvPr/>
              </p14:nvContentPartPr>
              <p14:xfrm>
                <a:off x="8550610" y="3060809"/>
                <a:ext cx="228600" cy="3992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E4C8597-2578-4EDD-E8CB-AD1FDC9FD4D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541610" y="3052169"/>
                  <a:ext cx="24624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BE0693DE-C4A6-F902-6D0F-4AE7871E15B2}"/>
                    </a:ext>
                  </a:extLst>
                </p14:cNvPr>
                <p14:cNvContentPartPr/>
                <p14:nvPr/>
              </p14:nvContentPartPr>
              <p14:xfrm>
                <a:off x="8600650" y="3265649"/>
                <a:ext cx="157680" cy="10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BE0693DE-C4A6-F902-6D0F-4AE7871E15B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8591650" y="3257009"/>
                  <a:ext cx="17532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29ACA04E-0DD9-59DA-E782-A096EB83D21C}"/>
                  </a:ext>
                </a:extLst>
              </p14:cNvPr>
              <p14:cNvContentPartPr/>
              <p14:nvPr/>
            </p14:nvContentPartPr>
            <p14:xfrm>
              <a:off x="6841690" y="4057649"/>
              <a:ext cx="137160" cy="3765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29ACA04E-0DD9-59DA-E782-A096EB83D21C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6833050" y="4048649"/>
                <a:ext cx="154800" cy="39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CD999CF7-6A6C-A22C-95DC-76557BD22DB6}"/>
              </a:ext>
            </a:extLst>
          </p:cNvPr>
          <p:cNvGrpSpPr/>
          <p:nvPr/>
        </p:nvGrpSpPr>
        <p:grpSpPr>
          <a:xfrm>
            <a:off x="7289890" y="4079609"/>
            <a:ext cx="266400" cy="166320"/>
            <a:chOff x="7289890" y="4079609"/>
            <a:chExt cx="266400" cy="16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B78F599-B097-9BFF-7CC6-08F82DBAE052}"/>
                    </a:ext>
                  </a:extLst>
                </p14:cNvPr>
                <p14:cNvContentPartPr/>
                <p14:nvPr/>
              </p14:nvContentPartPr>
              <p14:xfrm>
                <a:off x="7311490" y="4079609"/>
                <a:ext cx="244800" cy="77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B78F599-B097-9BFF-7CC6-08F82DBAE052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302490" y="4070969"/>
                  <a:ext cx="2624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CE9ED85-3292-8283-E9C8-B65E95F7D83C}"/>
                    </a:ext>
                  </a:extLst>
                </p14:cNvPr>
                <p14:cNvContentPartPr/>
                <p14:nvPr/>
              </p14:nvContentPartPr>
              <p14:xfrm>
                <a:off x="7289890" y="4216769"/>
                <a:ext cx="234720" cy="291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CE9ED85-3292-8283-E9C8-B65E95F7D83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281250" y="4207769"/>
                  <a:ext cx="25236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DB455048-F820-FBC8-C2B6-626290975CA6}"/>
              </a:ext>
            </a:extLst>
          </p:cNvPr>
          <p:cNvGrpSpPr/>
          <p:nvPr/>
        </p:nvGrpSpPr>
        <p:grpSpPr>
          <a:xfrm>
            <a:off x="8015290" y="3743369"/>
            <a:ext cx="1063440" cy="750600"/>
            <a:chOff x="8015290" y="3743369"/>
            <a:chExt cx="1063440" cy="75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D225AFCD-28D5-649A-81C5-1015F5E5406A}"/>
                    </a:ext>
                  </a:extLst>
                </p14:cNvPr>
                <p14:cNvContentPartPr/>
                <p14:nvPr/>
              </p14:nvContentPartPr>
              <p14:xfrm>
                <a:off x="8030770" y="3854249"/>
                <a:ext cx="18000" cy="3124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D225AFCD-28D5-649A-81C5-1015F5E5406A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022130" y="3845249"/>
                  <a:ext cx="3564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7C23DD29-B48C-3D5F-A0F9-D8E5074ECF1C}"/>
                    </a:ext>
                  </a:extLst>
                </p14:cNvPr>
                <p14:cNvContentPartPr/>
                <p14:nvPr/>
              </p14:nvContentPartPr>
              <p14:xfrm>
                <a:off x="8015290" y="3775409"/>
                <a:ext cx="152640" cy="2062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7C23DD29-B48C-3D5F-A0F9-D8E5074ECF1C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006290" y="3766769"/>
                  <a:ext cx="1702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2BBCE01-F786-564C-78A1-8D669239339B}"/>
                    </a:ext>
                  </a:extLst>
                </p14:cNvPr>
                <p14:cNvContentPartPr/>
                <p14:nvPr/>
              </p14:nvContentPartPr>
              <p14:xfrm>
                <a:off x="8107090" y="4168529"/>
                <a:ext cx="123120" cy="705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2BBCE01-F786-564C-78A1-8D669239339B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098450" y="4159889"/>
                  <a:ext cx="1407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4D64AB77-3290-DEA3-90C9-44F3E9FE9004}"/>
                    </a:ext>
                  </a:extLst>
                </p14:cNvPr>
                <p14:cNvContentPartPr/>
                <p14:nvPr/>
              </p14:nvContentPartPr>
              <p14:xfrm>
                <a:off x="8373130" y="3743369"/>
                <a:ext cx="413640" cy="5187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4D64AB77-3290-DEA3-90C9-44F3E9FE9004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364130" y="3734369"/>
                  <a:ext cx="431280" cy="53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4649D37-F878-9BD9-D87C-F0F23405989C}"/>
                    </a:ext>
                  </a:extLst>
                </p14:cNvPr>
                <p14:cNvContentPartPr/>
                <p14:nvPr/>
              </p14:nvContentPartPr>
              <p14:xfrm>
                <a:off x="8451250" y="3960089"/>
                <a:ext cx="339120" cy="533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4649D37-F878-9BD9-D87C-F0F23405989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442610" y="3951449"/>
                  <a:ext cx="356760" cy="5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2990D86-D715-30CD-3355-F57C6B8037E9}"/>
                    </a:ext>
                  </a:extLst>
                </p14:cNvPr>
                <p14:cNvContentPartPr/>
                <p14:nvPr/>
              </p14:nvContentPartPr>
              <p14:xfrm>
                <a:off x="8868490" y="3971609"/>
                <a:ext cx="210240" cy="420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2990D86-D715-30CD-3355-F57C6B8037E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859490" y="3962969"/>
                  <a:ext cx="227880" cy="43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9B6C7E5C-496E-D7B1-C934-17C847C84D7C}"/>
              </a:ext>
            </a:extLst>
          </p:cNvPr>
          <p:cNvGrpSpPr/>
          <p:nvPr/>
        </p:nvGrpSpPr>
        <p:grpSpPr>
          <a:xfrm>
            <a:off x="6993610" y="4673969"/>
            <a:ext cx="3809880" cy="1330560"/>
            <a:chOff x="6993610" y="4673969"/>
            <a:chExt cx="3809880" cy="13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B7A7C08-7724-2B02-4791-3F0A5D38E25A}"/>
                    </a:ext>
                  </a:extLst>
                </p14:cNvPr>
                <p14:cNvContentPartPr/>
                <p14:nvPr/>
              </p14:nvContentPartPr>
              <p14:xfrm>
                <a:off x="6993610" y="5193449"/>
                <a:ext cx="328680" cy="41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B7A7C08-7724-2B02-4791-3F0A5D38E25A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984610" y="5184449"/>
                  <a:ext cx="346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8885862-CF79-1484-2DBD-65180CCFD5FA}"/>
                    </a:ext>
                  </a:extLst>
                </p14:cNvPr>
                <p14:cNvContentPartPr/>
                <p14:nvPr/>
              </p14:nvContentPartPr>
              <p14:xfrm>
                <a:off x="7004770" y="5312969"/>
                <a:ext cx="289440" cy="291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8885862-CF79-1484-2DBD-65180CCFD5FA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996130" y="5304329"/>
                  <a:ext cx="307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DA6DC8EA-7E13-7372-B069-C1A8EDB66691}"/>
                    </a:ext>
                  </a:extLst>
                </p14:cNvPr>
                <p14:cNvContentPartPr/>
                <p14:nvPr/>
              </p14:nvContentPartPr>
              <p14:xfrm>
                <a:off x="7710370" y="4884209"/>
                <a:ext cx="10080" cy="2343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DA6DC8EA-7E13-7372-B069-C1A8EDB6669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701370" y="4875209"/>
                  <a:ext cx="277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B3E3CEFC-02FB-D78A-09DC-715C3B5E2204}"/>
                    </a:ext>
                  </a:extLst>
                </p14:cNvPr>
                <p14:cNvContentPartPr/>
                <p14:nvPr/>
              </p14:nvContentPartPr>
              <p14:xfrm>
                <a:off x="7802530" y="4952609"/>
                <a:ext cx="118080" cy="198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B3E3CEFC-02FB-D78A-09DC-715C3B5E2204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793890" y="4943969"/>
                  <a:ext cx="1357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C76A8D1-9129-AFFE-BD1E-6EFEBBAB5586}"/>
                    </a:ext>
                  </a:extLst>
                </p14:cNvPr>
                <p14:cNvContentPartPr/>
                <p14:nvPr/>
              </p14:nvContentPartPr>
              <p14:xfrm>
                <a:off x="8024290" y="4915169"/>
                <a:ext cx="20160" cy="2127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C76A8D1-9129-AFFE-BD1E-6EFEBBAB558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8015290" y="4906169"/>
                  <a:ext cx="3780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165E7B1-9858-8A4D-AF25-A85448AB6BEB}"/>
                    </a:ext>
                  </a:extLst>
                </p14:cNvPr>
                <p14:cNvContentPartPr/>
                <p14:nvPr/>
              </p14:nvContentPartPr>
              <p14:xfrm>
                <a:off x="8132650" y="5089769"/>
                <a:ext cx="11880" cy="50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165E7B1-9858-8A4D-AF25-A85448AB6BEB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8124010" y="5081129"/>
                  <a:ext cx="29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305E649D-9300-3C2E-E3CA-0C014811A14A}"/>
                    </a:ext>
                  </a:extLst>
                </p14:cNvPr>
                <p14:cNvContentPartPr/>
                <p14:nvPr/>
              </p14:nvContentPartPr>
              <p14:xfrm>
                <a:off x="8299690" y="4895009"/>
                <a:ext cx="136080" cy="2556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305E649D-9300-3C2E-E3CA-0C014811A14A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290690" y="4886009"/>
                  <a:ext cx="15372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23A3951-2B54-C0F2-415C-7302511F2A56}"/>
                    </a:ext>
                  </a:extLst>
                </p14:cNvPr>
                <p14:cNvContentPartPr/>
                <p14:nvPr/>
              </p14:nvContentPartPr>
              <p14:xfrm>
                <a:off x="7587250" y="5232329"/>
                <a:ext cx="1704240" cy="59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23A3951-2B54-C0F2-415C-7302511F2A5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7578610" y="5223689"/>
                  <a:ext cx="1721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3ACC4C02-011D-CA21-89B9-C32BB365319C}"/>
                    </a:ext>
                  </a:extLst>
                </p14:cNvPr>
                <p14:cNvContentPartPr/>
                <p14:nvPr/>
              </p14:nvContentPartPr>
              <p14:xfrm>
                <a:off x="7413730" y="5449769"/>
                <a:ext cx="39960" cy="2494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3ACC4C02-011D-CA21-89B9-C32BB365319C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7404730" y="5440769"/>
                  <a:ext cx="5760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628764F1-063F-9316-8432-E3E112A7A7EE}"/>
                    </a:ext>
                  </a:extLst>
                </p14:cNvPr>
                <p14:cNvContentPartPr/>
                <p14:nvPr/>
              </p14:nvContentPartPr>
              <p14:xfrm>
                <a:off x="7541530" y="5468129"/>
                <a:ext cx="62280" cy="1890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628764F1-063F-9316-8432-E3E112A7A7E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7532890" y="5459489"/>
                  <a:ext cx="79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DB00D8E6-234E-ECB1-F47D-1A45BA8AE88A}"/>
                    </a:ext>
                  </a:extLst>
                </p14:cNvPr>
                <p14:cNvContentPartPr/>
                <p14:nvPr/>
              </p14:nvContentPartPr>
              <p14:xfrm>
                <a:off x="7668250" y="5496209"/>
                <a:ext cx="89640" cy="16272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DB00D8E6-234E-ECB1-F47D-1A45BA8AE88A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659610" y="5487209"/>
                  <a:ext cx="1072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90225C3B-D9F1-DB82-0133-C5879F5EA945}"/>
                    </a:ext>
                  </a:extLst>
                </p14:cNvPr>
                <p14:cNvContentPartPr/>
                <p14:nvPr/>
              </p14:nvContentPartPr>
              <p14:xfrm>
                <a:off x="7842130" y="5471729"/>
                <a:ext cx="81360" cy="1699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90225C3B-D9F1-DB82-0133-C5879F5EA945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7833130" y="5462729"/>
                  <a:ext cx="99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1AEB5875-2B13-A118-C3C1-6A3ABAA9A002}"/>
                    </a:ext>
                  </a:extLst>
                </p14:cNvPr>
                <p14:cNvContentPartPr/>
                <p14:nvPr/>
              </p14:nvContentPartPr>
              <p14:xfrm>
                <a:off x="8090890" y="5405849"/>
                <a:ext cx="115200" cy="1454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1AEB5875-2B13-A118-C3C1-6A3ABAA9A002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082250" y="5397209"/>
                  <a:ext cx="132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FD96840-D090-F67C-BFDD-1AC0364A54F3}"/>
                    </a:ext>
                  </a:extLst>
                </p14:cNvPr>
                <p14:cNvContentPartPr/>
                <p14:nvPr/>
              </p14:nvContentPartPr>
              <p14:xfrm>
                <a:off x="8259370" y="5436809"/>
                <a:ext cx="129960" cy="236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FD96840-D090-F67C-BFDD-1AC0364A54F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8250370" y="5427809"/>
                  <a:ext cx="14760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44ACEA0-CA68-ED66-D88C-680D3EAA6E46}"/>
                    </a:ext>
                  </a:extLst>
                </p14:cNvPr>
                <p14:cNvContentPartPr/>
                <p14:nvPr/>
              </p14:nvContentPartPr>
              <p14:xfrm>
                <a:off x="7870930" y="5664689"/>
                <a:ext cx="463320" cy="259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44ACEA0-CA68-ED66-D88C-680D3EAA6E4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7861930" y="5656049"/>
                  <a:ext cx="4809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BD5B4A0-A3E9-C6B8-05CA-4A3C27D7BB92}"/>
                    </a:ext>
                  </a:extLst>
                </p14:cNvPr>
                <p14:cNvContentPartPr/>
                <p14:nvPr/>
              </p14:nvContentPartPr>
              <p14:xfrm>
                <a:off x="7971370" y="5846489"/>
                <a:ext cx="301320" cy="158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BD5B4A0-A3E9-C6B8-05CA-4A3C27D7BB92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7962370" y="5837849"/>
                  <a:ext cx="318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7E6BE030-84B8-19F9-22CD-C15C57903E82}"/>
                    </a:ext>
                  </a:extLst>
                </p14:cNvPr>
                <p14:cNvContentPartPr/>
                <p14:nvPr/>
              </p14:nvContentPartPr>
              <p14:xfrm>
                <a:off x="8332810" y="5756129"/>
                <a:ext cx="123480" cy="14076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7E6BE030-84B8-19F9-22CD-C15C57903E82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8323810" y="5747129"/>
                  <a:ext cx="141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EAC903E-4735-DD7A-9258-0D34A5C0754C}"/>
                    </a:ext>
                  </a:extLst>
                </p14:cNvPr>
                <p14:cNvContentPartPr/>
                <p14:nvPr/>
              </p14:nvContentPartPr>
              <p14:xfrm>
                <a:off x="7288810" y="5405129"/>
                <a:ext cx="257040" cy="5839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EAC903E-4735-DD7A-9258-0D34A5C0754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280170" y="5396489"/>
                  <a:ext cx="274680" cy="60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0718B19-2E82-A5DE-A075-85522F6AC2BF}"/>
                    </a:ext>
                  </a:extLst>
                </p14:cNvPr>
                <p14:cNvContentPartPr/>
                <p14:nvPr/>
              </p14:nvContentPartPr>
              <p14:xfrm>
                <a:off x="8586250" y="5405129"/>
                <a:ext cx="201600" cy="563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0718B19-2E82-A5DE-A075-85522F6AC2B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577250" y="5396129"/>
                  <a:ext cx="219240" cy="58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B26AE9C-6A41-3A60-DA67-DAAF779EDB39}"/>
                    </a:ext>
                  </a:extLst>
                </p14:cNvPr>
                <p14:cNvContentPartPr/>
                <p14:nvPr/>
              </p14:nvContentPartPr>
              <p14:xfrm>
                <a:off x="8984770" y="5463809"/>
                <a:ext cx="108360" cy="3985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B26AE9C-6A41-3A60-DA67-DAAF779EDB39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8976130" y="5455169"/>
                  <a:ext cx="1260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F5E7A2D-735C-4361-D48D-E332F7A3A8EE}"/>
                    </a:ext>
                  </a:extLst>
                </p14:cNvPr>
                <p14:cNvContentPartPr/>
                <p14:nvPr/>
              </p14:nvContentPartPr>
              <p14:xfrm>
                <a:off x="9150730" y="5769449"/>
                <a:ext cx="42840" cy="475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F5E7A2D-735C-4361-D48D-E332F7A3A8EE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142090" y="5760449"/>
                  <a:ext cx="60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D0DFFE2-8939-746A-24B5-484EB36D57B9}"/>
                    </a:ext>
                  </a:extLst>
                </p14:cNvPr>
                <p14:cNvContentPartPr/>
                <p14:nvPr/>
              </p14:nvContentPartPr>
              <p14:xfrm>
                <a:off x="9287170" y="5481809"/>
                <a:ext cx="82800" cy="166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D0DFFE2-8939-746A-24B5-484EB36D57B9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278170" y="5472809"/>
                  <a:ext cx="100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1FA1451-D217-CFB9-DE64-3FE49F5D51F7}"/>
                    </a:ext>
                  </a:extLst>
                </p14:cNvPr>
                <p14:cNvContentPartPr/>
                <p14:nvPr/>
              </p14:nvContentPartPr>
              <p14:xfrm>
                <a:off x="9289690" y="5665409"/>
                <a:ext cx="54720" cy="1191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1FA1451-D217-CFB9-DE64-3FE49F5D51F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9281050" y="5656769"/>
                  <a:ext cx="723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87DD5F3-6C80-B5A8-E5BB-F0CAB5F7802C}"/>
                    </a:ext>
                  </a:extLst>
                </p14:cNvPr>
                <p14:cNvContentPartPr/>
                <p14:nvPr/>
              </p14:nvContentPartPr>
              <p14:xfrm>
                <a:off x="9512530" y="5442929"/>
                <a:ext cx="51120" cy="3222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87DD5F3-6C80-B5A8-E5BB-F0CAB5F7802C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9503890" y="5433929"/>
                  <a:ext cx="687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BA14A31-FE80-5CA2-4A6B-4A260FBDAE52}"/>
                    </a:ext>
                  </a:extLst>
                </p14:cNvPr>
                <p14:cNvContentPartPr/>
                <p14:nvPr/>
              </p14:nvContentPartPr>
              <p14:xfrm>
                <a:off x="9767410" y="5422409"/>
                <a:ext cx="230760" cy="2001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BA14A31-FE80-5CA2-4A6B-4A260FBDAE52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9758410" y="5413409"/>
                  <a:ext cx="2484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192C3F7F-D964-FA4F-C55D-948479EFB80C}"/>
                    </a:ext>
                  </a:extLst>
                </p14:cNvPr>
                <p14:cNvContentPartPr/>
                <p14:nvPr/>
              </p14:nvContentPartPr>
              <p14:xfrm>
                <a:off x="9834370" y="5408009"/>
                <a:ext cx="477360" cy="467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192C3F7F-D964-FA4F-C55D-948479EFB80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9825730" y="5399369"/>
                  <a:ext cx="49500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66D623E-0E2B-B4FB-85BD-D5B041622746}"/>
                    </a:ext>
                  </a:extLst>
                </p14:cNvPr>
                <p14:cNvContentPartPr/>
                <p14:nvPr/>
              </p14:nvContentPartPr>
              <p14:xfrm>
                <a:off x="10070170" y="5688089"/>
                <a:ext cx="172080" cy="184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66D623E-0E2B-B4FB-85BD-D5B04162274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0061170" y="5679449"/>
                  <a:ext cx="1897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E79561F-FFF6-739C-92E3-B544932871DF}"/>
                    </a:ext>
                  </a:extLst>
                </p14:cNvPr>
                <p14:cNvContentPartPr/>
                <p14:nvPr/>
              </p14:nvContentPartPr>
              <p14:xfrm>
                <a:off x="10333330" y="5608889"/>
                <a:ext cx="130680" cy="91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E79561F-FFF6-739C-92E3-B544932871DF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0324330" y="5600249"/>
                  <a:ext cx="1483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F88A3E9-9A94-200C-21D1-6F86AD04E0C1}"/>
                    </a:ext>
                  </a:extLst>
                </p14:cNvPr>
                <p14:cNvContentPartPr/>
                <p14:nvPr/>
              </p14:nvContentPartPr>
              <p14:xfrm>
                <a:off x="8782450" y="5349689"/>
                <a:ext cx="434160" cy="6217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F88A3E9-9A94-200C-21D1-6F86AD04E0C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773450" y="5340689"/>
                  <a:ext cx="451800" cy="63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F3B04862-40E0-D90D-5462-9149EF23E504}"/>
                    </a:ext>
                  </a:extLst>
                </p14:cNvPr>
                <p14:cNvContentPartPr/>
                <p14:nvPr/>
              </p14:nvContentPartPr>
              <p14:xfrm>
                <a:off x="10472290" y="5207489"/>
                <a:ext cx="261720" cy="6987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F3B04862-40E0-D90D-5462-9149EF23E50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463290" y="5198489"/>
                  <a:ext cx="279360" cy="71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4C9C3F49-1E35-17E3-956B-2811EB908554}"/>
                    </a:ext>
                  </a:extLst>
                </p14:cNvPr>
                <p14:cNvContentPartPr/>
                <p14:nvPr/>
              </p14:nvContentPartPr>
              <p14:xfrm>
                <a:off x="9136330" y="5077529"/>
                <a:ext cx="1667160" cy="204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4C9C3F49-1E35-17E3-956B-2811EB90855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9127690" y="5068529"/>
                  <a:ext cx="16848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1404390-69E9-28F6-D6C7-FCA2A818FF92}"/>
                    </a:ext>
                  </a:extLst>
                </p14:cNvPr>
                <p14:cNvContentPartPr/>
                <p14:nvPr/>
              </p14:nvContentPartPr>
              <p14:xfrm>
                <a:off x="8581570" y="4894289"/>
                <a:ext cx="258120" cy="2458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1404390-69E9-28F6-D6C7-FCA2A818FF92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572930" y="4885649"/>
                  <a:ext cx="27576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9687076-E4D5-047E-B18B-F4788023FEC4}"/>
                    </a:ext>
                  </a:extLst>
                </p14:cNvPr>
                <p14:cNvContentPartPr/>
                <p14:nvPr/>
              </p14:nvContentPartPr>
              <p14:xfrm>
                <a:off x="8584090" y="4941449"/>
                <a:ext cx="204480" cy="1720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9687076-E4D5-047E-B18B-F4788023FEC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8575450" y="4932809"/>
                  <a:ext cx="22212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84911E8A-FE5E-C36C-6E84-9ED271B8516C}"/>
                    </a:ext>
                  </a:extLst>
                </p14:cNvPr>
                <p14:cNvContentPartPr/>
                <p14:nvPr/>
              </p14:nvContentPartPr>
              <p14:xfrm>
                <a:off x="9084490" y="4842809"/>
                <a:ext cx="23040" cy="3074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84911E8A-FE5E-C36C-6E84-9ED271B8516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075490" y="4834169"/>
                  <a:ext cx="4068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7827BC11-90E0-5D72-432D-48D523A7DEDC}"/>
                    </a:ext>
                  </a:extLst>
                </p14:cNvPr>
                <p14:cNvContentPartPr/>
                <p14:nvPr/>
              </p14:nvContentPartPr>
              <p14:xfrm>
                <a:off x="9236050" y="4930649"/>
                <a:ext cx="190080" cy="2278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7827BC11-90E0-5D72-432D-48D523A7DED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227050" y="4921649"/>
                  <a:ext cx="207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9ECEDCB0-AAC3-6325-63B2-FA4A6BEB0522}"/>
                    </a:ext>
                  </a:extLst>
                </p14:cNvPr>
                <p14:cNvContentPartPr/>
                <p14:nvPr/>
              </p14:nvContentPartPr>
              <p14:xfrm>
                <a:off x="9484450" y="4673969"/>
                <a:ext cx="155160" cy="2062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9ECEDCB0-AAC3-6325-63B2-FA4A6BEB0522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475810" y="4665329"/>
                  <a:ext cx="1728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5AC1725-31A9-E7C4-3115-614AF3D34CE0}"/>
                    </a:ext>
                  </a:extLst>
                </p14:cNvPr>
                <p14:cNvContentPartPr/>
                <p14:nvPr/>
              </p14:nvContentPartPr>
              <p14:xfrm>
                <a:off x="10000690" y="4697729"/>
                <a:ext cx="28080" cy="3668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5AC1725-31A9-E7C4-3115-614AF3D34CE0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991690" y="4688729"/>
                  <a:ext cx="457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4A70D187-4A1C-70C2-715F-87C3F6BD3902}"/>
                    </a:ext>
                  </a:extLst>
                </p14:cNvPr>
                <p14:cNvContentPartPr/>
                <p14:nvPr/>
              </p14:nvContentPartPr>
              <p14:xfrm>
                <a:off x="9986650" y="4683689"/>
                <a:ext cx="190800" cy="217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4A70D187-4A1C-70C2-715F-87C3F6BD390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977650" y="4675049"/>
                  <a:ext cx="20844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16ABA4BE-189B-2795-C2B5-769544451A40}"/>
                    </a:ext>
                  </a:extLst>
                </p14:cNvPr>
                <p14:cNvContentPartPr/>
                <p14:nvPr/>
              </p14:nvContentPartPr>
              <p14:xfrm>
                <a:off x="10175290" y="4951889"/>
                <a:ext cx="350280" cy="1836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16ABA4BE-189B-2795-C2B5-769544451A4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10166290" y="4942889"/>
                  <a:ext cx="367920" cy="201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7640E02A-BDE5-B1AF-508C-9F0DB4C67BD6}"/>
                  </a:ext>
                </a:extLst>
              </p14:cNvPr>
              <p14:cNvContentPartPr/>
              <p14:nvPr/>
            </p14:nvContentPartPr>
            <p14:xfrm>
              <a:off x="7241290" y="6268049"/>
              <a:ext cx="114840" cy="34596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7640E02A-BDE5-B1AF-508C-9F0DB4C67BD6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7232650" y="6259049"/>
                <a:ext cx="13248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27" name="Ink 226">
                <a:extLst>
                  <a:ext uri="{FF2B5EF4-FFF2-40B4-BE49-F238E27FC236}">
                    <a16:creationId xmlns:a16="http://schemas.microsoft.com/office/drawing/2014/main" id="{67504B6F-6317-3CDB-8D9F-8AC5100897CD}"/>
                  </a:ext>
                </a:extLst>
              </p14:cNvPr>
              <p14:cNvContentPartPr/>
              <p14:nvPr/>
            </p14:nvContentPartPr>
            <p14:xfrm>
              <a:off x="7387090" y="6367769"/>
              <a:ext cx="230760" cy="263520"/>
            </p14:xfrm>
          </p:contentPart>
        </mc:Choice>
        <mc:Fallback xmlns="">
          <p:pic>
            <p:nvPicPr>
              <p:cNvPr id="227" name="Ink 226">
                <a:extLst>
                  <a:ext uri="{FF2B5EF4-FFF2-40B4-BE49-F238E27FC236}">
                    <a16:creationId xmlns:a16="http://schemas.microsoft.com/office/drawing/2014/main" id="{67504B6F-6317-3CDB-8D9F-8AC5100897CD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7378450" y="6358769"/>
                <a:ext cx="248400" cy="28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AE5614BB-90C4-717B-8CDD-3605F2A08485}"/>
                  </a:ext>
                </a:extLst>
              </p14:cNvPr>
              <p14:cNvContentPartPr/>
              <p14:nvPr/>
            </p14:nvContentPartPr>
            <p14:xfrm>
              <a:off x="7635850" y="6628409"/>
              <a:ext cx="52560" cy="2700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AE5614BB-90C4-717B-8CDD-3605F2A08485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7626850" y="6619409"/>
                <a:ext cx="70200" cy="4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30" name="Ink 229">
                <a:extLst>
                  <a:ext uri="{FF2B5EF4-FFF2-40B4-BE49-F238E27FC236}">
                    <a16:creationId xmlns:a16="http://schemas.microsoft.com/office/drawing/2014/main" id="{82967955-36AB-9E1E-8AF7-5EA0612145C5}"/>
                  </a:ext>
                </a:extLst>
              </p14:cNvPr>
              <p14:cNvContentPartPr/>
              <p14:nvPr/>
            </p14:nvContentPartPr>
            <p14:xfrm>
              <a:off x="7835290" y="6323849"/>
              <a:ext cx="196920" cy="327600"/>
            </p14:xfrm>
          </p:contentPart>
        </mc:Choice>
        <mc:Fallback xmlns="">
          <p:pic>
            <p:nvPicPr>
              <p:cNvPr id="230" name="Ink 229">
                <a:extLst>
                  <a:ext uri="{FF2B5EF4-FFF2-40B4-BE49-F238E27FC236}">
                    <a16:creationId xmlns:a16="http://schemas.microsoft.com/office/drawing/2014/main" id="{82967955-36AB-9E1E-8AF7-5EA0612145C5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7826290" y="6314849"/>
                <a:ext cx="214560" cy="34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241A9978-0D69-E3C5-D5AA-4F29CC000892}"/>
                  </a:ext>
                </a:extLst>
              </p14:cNvPr>
              <p14:cNvContentPartPr/>
              <p14:nvPr/>
            </p14:nvContentPartPr>
            <p14:xfrm>
              <a:off x="8166850" y="6427169"/>
              <a:ext cx="361800" cy="2325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241A9978-0D69-E3C5-D5AA-4F29CC000892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8158210" y="6418169"/>
                <a:ext cx="379440" cy="250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oup 233">
            <a:extLst>
              <a:ext uri="{FF2B5EF4-FFF2-40B4-BE49-F238E27FC236}">
                <a16:creationId xmlns:a16="http://schemas.microsoft.com/office/drawing/2014/main" id="{04BE7AEE-5A53-0EBD-C4D9-79136A72D240}"/>
              </a:ext>
            </a:extLst>
          </p:cNvPr>
          <p:cNvGrpSpPr/>
          <p:nvPr/>
        </p:nvGrpSpPr>
        <p:grpSpPr>
          <a:xfrm>
            <a:off x="6299170" y="6140249"/>
            <a:ext cx="794880" cy="440640"/>
            <a:chOff x="6299170" y="6140249"/>
            <a:chExt cx="794880" cy="44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2BE1D2E-D8FC-2076-B748-4AE2540FB1F2}"/>
                    </a:ext>
                  </a:extLst>
                </p14:cNvPr>
                <p14:cNvContentPartPr/>
                <p14:nvPr/>
              </p14:nvContentPartPr>
              <p14:xfrm>
                <a:off x="6734410" y="6353009"/>
                <a:ext cx="345240" cy="3924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2BE1D2E-D8FC-2076-B748-4AE2540FB1F2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725770" y="6344369"/>
                  <a:ext cx="3628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119811FA-9748-6D96-4EF7-BE213ECF47FA}"/>
                    </a:ext>
                  </a:extLst>
                </p14:cNvPr>
                <p14:cNvContentPartPr/>
                <p14:nvPr/>
              </p14:nvContentPartPr>
              <p14:xfrm>
                <a:off x="6669250" y="6445889"/>
                <a:ext cx="424800" cy="5976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119811FA-9748-6D96-4EF7-BE213ECF47F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660610" y="6437249"/>
                  <a:ext cx="44244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6F34F78-1EBA-1132-D070-510A417BF325}"/>
                    </a:ext>
                  </a:extLst>
                </p14:cNvPr>
                <p14:cNvContentPartPr/>
                <p14:nvPr/>
              </p14:nvContentPartPr>
              <p14:xfrm>
                <a:off x="6299170" y="6140249"/>
                <a:ext cx="249840" cy="4406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6F34F78-1EBA-1132-D070-510A417BF32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290170" y="6131249"/>
                  <a:ext cx="267480" cy="45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3512DEDC-A521-40D9-C7BC-68389146D79A}"/>
                  </a:ext>
                </a:extLst>
              </p14:cNvPr>
              <p14:cNvContentPartPr/>
              <p14:nvPr/>
            </p14:nvContentPartPr>
            <p14:xfrm>
              <a:off x="6057970" y="5984009"/>
              <a:ext cx="2860200" cy="88056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3512DEDC-A521-40D9-C7BC-68389146D79A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6049330" y="5975009"/>
                <a:ext cx="2877840" cy="898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8" name="Group 267">
            <a:extLst>
              <a:ext uri="{FF2B5EF4-FFF2-40B4-BE49-F238E27FC236}">
                <a16:creationId xmlns:a16="http://schemas.microsoft.com/office/drawing/2014/main" id="{06943CB3-1EC7-3AEC-C3EB-635A6A1953DB}"/>
              </a:ext>
            </a:extLst>
          </p:cNvPr>
          <p:cNvGrpSpPr/>
          <p:nvPr/>
        </p:nvGrpSpPr>
        <p:grpSpPr>
          <a:xfrm>
            <a:off x="10183570" y="3967289"/>
            <a:ext cx="1979640" cy="735480"/>
            <a:chOff x="10183570" y="3967289"/>
            <a:chExt cx="1979640" cy="73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8396A41A-749B-72F5-BA85-18BFD509A25F}"/>
                    </a:ext>
                  </a:extLst>
                </p14:cNvPr>
                <p14:cNvContentPartPr/>
                <p14:nvPr/>
              </p14:nvContentPartPr>
              <p14:xfrm>
                <a:off x="10183570" y="4039649"/>
                <a:ext cx="147240" cy="36756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8396A41A-749B-72F5-BA85-18BFD509A25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174930" y="4031009"/>
                  <a:ext cx="16488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8406A24-425A-F4AA-9032-4DE00F21E61E}"/>
                    </a:ext>
                  </a:extLst>
                </p14:cNvPr>
                <p14:cNvContentPartPr/>
                <p14:nvPr/>
              </p14:nvContentPartPr>
              <p14:xfrm>
                <a:off x="10309930" y="4129649"/>
                <a:ext cx="13680" cy="1782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8406A24-425A-F4AA-9032-4DE00F21E61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300930" y="4121009"/>
                  <a:ext cx="313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A298BBA3-EED8-360A-AB41-6624935A432E}"/>
                    </a:ext>
                  </a:extLst>
                </p14:cNvPr>
                <p14:cNvContentPartPr/>
                <p14:nvPr/>
              </p14:nvContentPartPr>
              <p14:xfrm>
                <a:off x="10295890" y="4092569"/>
                <a:ext cx="114480" cy="1299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A298BBA3-EED8-360A-AB41-6624935A432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286890" y="4083929"/>
                  <a:ext cx="1321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20EB953-80FD-25C0-BA96-110DA03018AC}"/>
                    </a:ext>
                  </a:extLst>
                </p14:cNvPr>
                <p14:cNvContentPartPr/>
                <p14:nvPr/>
              </p14:nvContentPartPr>
              <p14:xfrm>
                <a:off x="10394890" y="4231529"/>
                <a:ext cx="167760" cy="1123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20EB953-80FD-25C0-BA96-110DA03018AC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10385890" y="4222889"/>
                  <a:ext cx="185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EFD6140A-C01C-3AFB-548C-9D4716F3AA8A}"/>
                    </a:ext>
                  </a:extLst>
                </p14:cNvPr>
                <p14:cNvContentPartPr/>
                <p14:nvPr/>
              </p14:nvContentPartPr>
              <p14:xfrm>
                <a:off x="10532410" y="4013009"/>
                <a:ext cx="88200" cy="3960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EFD6140A-C01C-3AFB-548C-9D4716F3AA8A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523770" y="4004369"/>
                  <a:ext cx="10584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2B5BB93-312F-4D23-0B13-8ADE010542EE}"/>
                    </a:ext>
                  </a:extLst>
                </p14:cNvPr>
                <p14:cNvContentPartPr/>
                <p14:nvPr/>
              </p14:nvContentPartPr>
              <p14:xfrm>
                <a:off x="10709530" y="4209209"/>
                <a:ext cx="93240" cy="79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2B5BB93-312F-4D23-0B13-8ADE010542E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700530" y="4200209"/>
                  <a:ext cx="110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4A5B2F66-E08B-0272-AF15-9614FE473F3F}"/>
                    </a:ext>
                  </a:extLst>
                </p14:cNvPr>
                <p14:cNvContentPartPr/>
                <p14:nvPr/>
              </p14:nvContentPartPr>
              <p14:xfrm>
                <a:off x="10668850" y="4258529"/>
                <a:ext cx="162360" cy="421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4A5B2F66-E08B-0272-AF15-9614FE473F3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659850" y="4249889"/>
                  <a:ext cx="18000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B5E8367-8296-3380-937D-3D3E0D8C90EB}"/>
                    </a:ext>
                  </a:extLst>
                </p14:cNvPr>
                <p14:cNvContentPartPr/>
                <p14:nvPr/>
              </p14:nvContentPartPr>
              <p14:xfrm>
                <a:off x="10958290" y="3968009"/>
                <a:ext cx="177120" cy="2228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B5E8367-8296-3380-937D-3D3E0D8C90EB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0949650" y="3959009"/>
                  <a:ext cx="1947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F1D1FE5B-B763-AA2A-384B-77821DA6FF15}"/>
                    </a:ext>
                  </a:extLst>
                </p14:cNvPr>
                <p14:cNvContentPartPr/>
                <p14:nvPr/>
              </p14:nvContentPartPr>
              <p14:xfrm>
                <a:off x="10899250" y="4229729"/>
                <a:ext cx="209520" cy="334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F1D1FE5B-B763-AA2A-384B-77821DA6FF15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0890610" y="4220729"/>
                  <a:ext cx="2271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AAD2749F-7D71-A077-5593-8316B6492CB2}"/>
                    </a:ext>
                  </a:extLst>
                </p14:cNvPr>
                <p14:cNvContentPartPr/>
                <p14:nvPr/>
              </p14:nvContentPartPr>
              <p14:xfrm>
                <a:off x="10866130" y="4431329"/>
                <a:ext cx="196560" cy="82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AAD2749F-7D71-A077-5593-8316B6492CB2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0857490" y="4422689"/>
                  <a:ext cx="21420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DD68195-AA60-5691-2F18-325525E69393}"/>
                    </a:ext>
                  </a:extLst>
                </p14:cNvPr>
                <p14:cNvContentPartPr/>
                <p14:nvPr/>
              </p14:nvContentPartPr>
              <p14:xfrm>
                <a:off x="11091490" y="4332689"/>
                <a:ext cx="147600" cy="925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DD68195-AA60-5691-2F18-325525E69393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082850" y="4324049"/>
                  <a:ext cx="1652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A4D5EA9-03A0-14C7-1976-238413B3E35B}"/>
                    </a:ext>
                  </a:extLst>
                </p14:cNvPr>
                <p14:cNvContentPartPr/>
                <p14:nvPr/>
              </p14:nvContentPartPr>
              <p14:xfrm>
                <a:off x="11252050" y="4226129"/>
                <a:ext cx="123840" cy="756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A4D5EA9-03A0-14C7-1976-238413B3E35B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243050" y="4217129"/>
                  <a:ext cx="141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4F2EDA7-0FEA-2A9B-733B-A7B494F967F2}"/>
                    </a:ext>
                  </a:extLst>
                </p14:cNvPr>
                <p14:cNvContentPartPr/>
                <p14:nvPr/>
              </p14:nvContentPartPr>
              <p14:xfrm>
                <a:off x="11275810" y="4280129"/>
                <a:ext cx="133200" cy="453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4F2EDA7-0FEA-2A9B-733B-A7B494F967F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266810" y="4271489"/>
                  <a:ext cx="150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3E6C14F-19BB-5395-2122-D8510A5AB63F}"/>
                    </a:ext>
                  </a:extLst>
                </p14:cNvPr>
                <p14:cNvContentPartPr/>
                <p14:nvPr/>
              </p14:nvContentPartPr>
              <p14:xfrm>
                <a:off x="11787730" y="4040369"/>
                <a:ext cx="182520" cy="1224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3E6C14F-19BB-5395-2122-D8510A5AB63F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779090" y="4031369"/>
                  <a:ext cx="200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8BD7F7D2-4806-3791-1D11-3C5D9A00ED2B}"/>
                    </a:ext>
                  </a:extLst>
                </p14:cNvPr>
                <p14:cNvContentPartPr/>
                <p14:nvPr/>
              </p14:nvContentPartPr>
              <p14:xfrm>
                <a:off x="11473090" y="4291649"/>
                <a:ext cx="521640" cy="914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8BD7F7D2-4806-3791-1D11-3C5D9A00ED2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464450" y="4282649"/>
                  <a:ext cx="5392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10A0CE04-22F0-3868-B644-94212B93F155}"/>
                    </a:ext>
                  </a:extLst>
                </p14:cNvPr>
                <p14:cNvContentPartPr/>
                <p14:nvPr/>
              </p14:nvContentPartPr>
              <p14:xfrm>
                <a:off x="11488570" y="3967289"/>
                <a:ext cx="78840" cy="2599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10A0CE04-22F0-3868-B644-94212B93F155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479930" y="3958649"/>
                  <a:ext cx="964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92834CC0-EAE8-8200-AC03-4B7298D4A51E}"/>
                    </a:ext>
                  </a:extLst>
                </p14:cNvPr>
                <p14:cNvContentPartPr/>
                <p14:nvPr/>
              </p14:nvContentPartPr>
              <p14:xfrm>
                <a:off x="11596930" y="4098689"/>
                <a:ext cx="126000" cy="1778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92834CC0-EAE8-8200-AC03-4B7298D4A51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587930" y="4089689"/>
                  <a:ext cx="1436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82637620-150D-4848-7B1D-DF07C14F7028}"/>
                    </a:ext>
                  </a:extLst>
                </p14:cNvPr>
                <p14:cNvContentPartPr/>
                <p14:nvPr/>
              </p14:nvContentPartPr>
              <p14:xfrm>
                <a:off x="11745250" y="4142609"/>
                <a:ext cx="31320" cy="2124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82637620-150D-4848-7B1D-DF07C14F7028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1736610" y="4133969"/>
                  <a:ext cx="489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71D43A99-B257-E5ED-D462-51FF02B5E8D1}"/>
                    </a:ext>
                  </a:extLst>
                </p14:cNvPr>
                <p14:cNvContentPartPr/>
                <p14:nvPr/>
              </p14:nvContentPartPr>
              <p14:xfrm>
                <a:off x="11820490" y="4450769"/>
                <a:ext cx="174600" cy="2019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71D43A99-B257-E5ED-D462-51FF02B5E8D1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1811850" y="4442129"/>
                  <a:ext cx="1922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4A1A4692-7DF0-F026-E8F2-9EB5A11E6FE9}"/>
                    </a:ext>
                  </a:extLst>
                </p14:cNvPr>
                <p14:cNvContentPartPr/>
                <p14:nvPr/>
              </p14:nvContentPartPr>
              <p14:xfrm>
                <a:off x="12048010" y="4374089"/>
                <a:ext cx="115200" cy="910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4A1A4692-7DF0-F026-E8F2-9EB5A11E6FE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2039010" y="4365089"/>
                  <a:ext cx="1328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E4AF13B-2B8C-49D1-FBE6-789DB6E9F9F1}"/>
                    </a:ext>
                  </a:extLst>
                </p14:cNvPr>
                <p14:cNvContentPartPr/>
                <p14:nvPr/>
              </p14:nvContentPartPr>
              <p14:xfrm>
                <a:off x="11446090" y="4552649"/>
                <a:ext cx="232920" cy="15012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E4AF13B-2B8C-49D1-FBE6-789DB6E9F9F1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437450" y="4543649"/>
                  <a:ext cx="2505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8312E042-5ED3-E6D2-D0C7-9471ED85F388}"/>
                    </a:ext>
                  </a:extLst>
                </p14:cNvPr>
                <p14:cNvContentPartPr/>
                <p14:nvPr/>
              </p14:nvContentPartPr>
              <p14:xfrm>
                <a:off x="11685850" y="4397849"/>
                <a:ext cx="181080" cy="838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8312E042-5ED3-E6D2-D0C7-9471ED85F388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677210" y="4389209"/>
                  <a:ext cx="198720" cy="10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1" name="Group 270">
            <a:extLst>
              <a:ext uri="{FF2B5EF4-FFF2-40B4-BE49-F238E27FC236}">
                <a16:creationId xmlns:a16="http://schemas.microsoft.com/office/drawing/2014/main" id="{8B7EEAE1-3974-5540-3663-603280F466CE}"/>
              </a:ext>
            </a:extLst>
          </p:cNvPr>
          <p:cNvGrpSpPr/>
          <p:nvPr/>
        </p:nvGrpSpPr>
        <p:grpSpPr>
          <a:xfrm>
            <a:off x="155770" y="160649"/>
            <a:ext cx="1278720" cy="438840"/>
            <a:chOff x="155770" y="160649"/>
            <a:chExt cx="1278720" cy="43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FA446D1-FDA9-E076-8230-AEA925CEDDA1}"/>
                    </a:ext>
                  </a:extLst>
                </p14:cNvPr>
                <p14:cNvContentPartPr/>
                <p14:nvPr/>
              </p14:nvContentPartPr>
              <p14:xfrm>
                <a:off x="664090" y="226529"/>
                <a:ext cx="87480" cy="3463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FA446D1-FDA9-E076-8230-AEA925CEDDA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55090" y="217529"/>
                  <a:ext cx="10512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F6FCE0F-BE35-49D8-74C2-DC023F29E887}"/>
                    </a:ext>
                  </a:extLst>
                </p14:cNvPr>
                <p14:cNvContentPartPr/>
                <p14:nvPr/>
              </p14:nvContentPartPr>
              <p14:xfrm>
                <a:off x="818890" y="191609"/>
                <a:ext cx="77040" cy="398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F6FCE0F-BE35-49D8-74C2-DC023F29E887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10250" y="182969"/>
                  <a:ext cx="9468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24B9752-6C41-5E3E-B5DC-4DE9CC8E047E}"/>
                    </a:ext>
                  </a:extLst>
                </p14:cNvPr>
                <p14:cNvContentPartPr/>
                <p14:nvPr/>
              </p14:nvContentPartPr>
              <p14:xfrm>
                <a:off x="693250" y="410489"/>
                <a:ext cx="197640" cy="25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24B9752-6C41-5E3E-B5DC-4DE9CC8E047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84610" y="401849"/>
                  <a:ext cx="2152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5C0C80A-1347-4491-6C1F-F30B81B4D77D}"/>
                    </a:ext>
                  </a:extLst>
                </p14:cNvPr>
                <p14:cNvContentPartPr/>
                <p14:nvPr/>
              </p14:nvContentPartPr>
              <p14:xfrm>
                <a:off x="953170" y="401849"/>
                <a:ext cx="481320" cy="190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5C0C80A-1347-4491-6C1F-F30B81B4D77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44170" y="393209"/>
                  <a:ext cx="4989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34B03CD7-97E4-9677-A1E9-3016C7B0AAFF}"/>
                    </a:ext>
                  </a:extLst>
                </p14:cNvPr>
                <p14:cNvContentPartPr/>
                <p14:nvPr/>
              </p14:nvContentPartPr>
              <p14:xfrm>
                <a:off x="313090" y="202769"/>
                <a:ext cx="34560" cy="3085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34B03CD7-97E4-9677-A1E9-3016C7B0AAFF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04450" y="194129"/>
                  <a:ext cx="5220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225BBEB-1D16-A1B2-28EA-BB68B3A44D5E}"/>
                    </a:ext>
                  </a:extLst>
                </p14:cNvPr>
                <p14:cNvContentPartPr/>
                <p14:nvPr/>
              </p14:nvContentPartPr>
              <p14:xfrm>
                <a:off x="155770" y="160649"/>
                <a:ext cx="390960" cy="438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225BBEB-1D16-A1B2-28EA-BB68B3A44D5E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46770" y="151649"/>
                  <a:ext cx="408600" cy="45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ED47B10-60C4-7D58-C961-147F92DE4982}"/>
                  </a:ext>
                </a:extLst>
              </p14:cNvPr>
              <p14:cNvContentPartPr/>
              <p14:nvPr/>
            </p14:nvContentPartPr>
            <p14:xfrm>
              <a:off x="4098333" y="522883"/>
              <a:ext cx="1092960" cy="2916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ED47B10-60C4-7D58-C961-147F92DE4982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4062333" y="450883"/>
                <a:ext cx="1164600" cy="172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805212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FE9E983-9582-ECB5-E89F-69AC18368D09}"/>
                  </a:ext>
                </a:extLst>
              </p14:cNvPr>
              <p14:cNvContentPartPr/>
              <p14:nvPr/>
            </p14:nvContentPartPr>
            <p14:xfrm>
              <a:off x="471850" y="187289"/>
              <a:ext cx="285120" cy="2361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FE9E983-9582-ECB5-E89F-69AC18368D0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63210" y="178649"/>
                <a:ext cx="302760" cy="25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39EDACBE-8A42-0661-6BE7-BA7146C09FB6}"/>
                  </a:ext>
                </a:extLst>
              </p14:cNvPr>
              <p14:cNvContentPartPr/>
              <p14:nvPr/>
            </p14:nvContentPartPr>
            <p14:xfrm>
              <a:off x="4416370" y="47609"/>
              <a:ext cx="807120" cy="3268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39EDACBE-8A42-0661-6BE7-BA7146C09FB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07730" y="38609"/>
                <a:ext cx="824760" cy="34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2C9CB93B-CEFA-4B10-4196-AA8F401248C7}"/>
                  </a:ext>
                </a:extLst>
              </p14:cNvPr>
              <p14:cNvContentPartPr/>
              <p14:nvPr/>
            </p14:nvContentPartPr>
            <p14:xfrm>
              <a:off x="8807290" y="1135889"/>
              <a:ext cx="1593000" cy="42732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2C9CB93B-CEFA-4B10-4196-AA8F401248C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98650" y="1126889"/>
                <a:ext cx="161064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E326BA0D-DC89-3C65-9042-82D6AFFE385D}"/>
                  </a:ext>
                </a:extLst>
              </p14:cNvPr>
              <p14:cNvContentPartPr/>
              <p14:nvPr/>
            </p14:nvContentPartPr>
            <p14:xfrm>
              <a:off x="460690" y="3044609"/>
              <a:ext cx="600840" cy="46908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E326BA0D-DC89-3C65-9042-82D6AFFE385D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1690" y="3035969"/>
                <a:ext cx="618480" cy="486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DE06E6C9-8EC6-2351-5D70-E536991CAB82}"/>
              </a:ext>
            </a:extLst>
          </p:cNvPr>
          <p:cNvGrpSpPr/>
          <p:nvPr/>
        </p:nvGrpSpPr>
        <p:grpSpPr>
          <a:xfrm>
            <a:off x="475810" y="3272489"/>
            <a:ext cx="664920" cy="429480"/>
            <a:chOff x="475810" y="3272489"/>
            <a:chExt cx="664920" cy="42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6E7E57A-8B3C-3F72-79CC-B1B67898F71B}"/>
                    </a:ext>
                  </a:extLst>
                </p14:cNvPr>
                <p14:cNvContentPartPr/>
                <p14:nvPr/>
              </p14:nvContentPartPr>
              <p14:xfrm>
                <a:off x="475810" y="3411089"/>
                <a:ext cx="664920" cy="2908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6E7E57A-8B3C-3F72-79CC-B1B67898F71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66810" y="3402449"/>
                  <a:ext cx="6825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6D9FBAB-DF30-76DE-0B3C-8F788697372A}"/>
                    </a:ext>
                  </a:extLst>
                </p14:cNvPr>
                <p14:cNvContentPartPr/>
                <p14:nvPr/>
              </p14:nvContentPartPr>
              <p14:xfrm>
                <a:off x="589210" y="3272489"/>
                <a:ext cx="465120" cy="119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6D9FBAB-DF30-76DE-0B3C-8F788697372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580210" y="3263849"/>
                  <a:ext cx="4827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13BB520F-5F5A-3121-7DA4-24E9D55760E4}"/>
                    </a:ext>
                  </a:extLst>
                </p14:cNvPr>
                <p14:cNvContentPartPr/>
                <p14:nvPr/>
              </p14:nvContentPartPr>
              <p14:xfrm>
                <a:off x="1037770" y="3347729"/>
                <a:ext cx="72000" cy="2275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13BB520F-5F5A-3121-7DA4-24E9D55760E4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28770" y="3338729"/>
                  <a:ext cx="89640" cy="245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65667AF1-C7B9-0DFE-F2D2-CBCCA628DA90}"/>
                  </a:ext>
                </a:extLst>
              </p14:cNvPr>
              <p14:cNvContentPartPr/>
              <p14:nvPr/>
            </p14:nvContentPartPr>
            <p14:xfrm>
              <a:off x="391570" y="2981969"/>
              <a:ext cx="761040" cy="165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65667AF1-C7B9-0DFE-F2D2-CBCCA628DA90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55930" y="2910329"/>
                <a:ext cx="832680" cy="16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5791D3DB-058A-FC02-FF7F-6915A9FAD095}"/>
                  </a:ext>
                </a:extLst>
              </p14:cNvPr>
              <p14:cNvContentPartPr/>
              <p14:nvPr/>
            </p14:nvContentPartPr>
            <p14:xfrm>
              <a:off x="417850" y="2998529"/>
              <a:ext cx="731160" cy="75744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5791D3DB-058A-FC02-FF7F-6915A9FAD095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81850" y="2926529"/>
                <a:ext cx="802800" cy="90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CD1F8E73-D392-1B69-DC1E-0DD4BF849C1D}"/>
                  </a:ext>
                </a:extLst>
              </p14:cNvPr>
              <p14:cNvContentPartPr/>
              <p14:nvPr/>
            </p14:nvContentPartPr>
            <p14:xfrm>
              <a:off x="1618090" y="2894129"/>
              <a:ext cx="133200" cy="2862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CD1F8E73-D392-1B69-DC1E-0DD4BF849C1D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609450" y="2885129"/>
                <a:ext cx="150840" cy="30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7" name="Group 166">
            <a:extLst>
              <a:ext uri="{FF2B5EF4-FFF2-40B4-BE49-F238E27FC236}">
                <a16:creationId xmlns:a16="http://schemas.microsoft.com/office/drawing/2014/main" id="{C3134BF1-CDDB-4C45-4669-89C0EEA761DF}"/>
              </a:ext>
            </a:extLst>
          </p:cNvPr>
          <p:cNvGrpSpPr/>
          <p:nvPr/>
        </p:nvGrpSpPr>
        <p:grpSpPr>
          <a:xfrm>
            <a:off x="2412250" y="3289049"/>
            <a:ext cx="208440" cy="178920"/>
            <a:chOff x="2412250" y="3289049"/>
            <a:chExt cx="20844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F4EC840-4B44-1070-18C5-D7967E75E071}"/>
                    </a:ext>
                  </a:extLst>
                </p14:cNvPr>
                <p14:cNvContentPartPr/>
                <p14:nvPr/>
              </p14:nvContentPartPr>
              <p14:xfrm>
                <a:off x="2418730" y="3331889"/>
                <a:ext cx="201960" cy="125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F4EC840-4B44-1070-18C5-D7967E75E071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10090" y="3322889"/>
                  <a:ext cx="2196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77878F7-D8F1-988D-6999-6C75AAFB0384}"/>
                    </a:ext>
                  </a:extLst>
                </p14:cNvPr>
                <p14:cNvContentPartPr/>
                <p14:nvPr/>
              </p14:nvContentPartPr>
              <p14:xfrm>
                <a:off x="2412250" y="3289049"/>
                <a:ext cx="169560" cy="1789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77878F7-D8F1-988D-6999-6C75AAFB038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403610" y="3280049"/>
                  <a:ext cx="1872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96FCEDFF-AC05-447E-5BA6-7207048B7C79}"/>
                    </a:ext>
                  </a:extLst>
                </p14:cNvPr>
                <p14:cNvContentPartPr/>
                <p14:nvPr/>
              </p14:nvContentPartPr>
              <p14:xfrm>
                <a:off x="2532850" y="3322169"/>
                <a:ext cx="22320" cy="1198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96FCEDFF-AC05-447E-5BA6-7207048B7C79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23850" y="3313169"/>
                  <a:ext cx="39960" cy="13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B40AED5-8AA6-5E29-135E-75AC815B2B0C}"/>
              </a:ext>
            </a:extLst>
          </p:cNvPr>
          <p:cNvGrpSpPr/>
          <p:nvPr/>
        </p:nvGrpSpPr>
        <p:grpSpPr>
          <a:xfrm>
            <a:off x="365196" y="4832009"/>
            <a:ext cx="2205360" cy="624600"/>
            <a:chOff x="365196" y="4832009"/>
            <a:chExt cx="2205360" cy="62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E6B5965-612C-D38F-1DC8-BBAA4E520982}"/>
                    </a:ext>
                  </a:extLst>
                </p14:cNvPr>
                <p14:cNvContentPartPr/>
                <p14:nvPr/>
              </p14:nvContentPartPr>
              <p14:xfrm>
                <a:off x="379956" y="4924169"/>
                <a:ext cx="2520" cy="277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E6B5965-612C-D38F-1DC8-BBAA4E52098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1316" y="4915169"/>
                  <a:ext cx="2016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038F0E67-5605-A0F2-0705-13DAEC2A96F9}"/>
                    </a:ext>
                  </a:extLst>
                </p14:cNvPr>
                <p14:cNvContentPartPr/>
                <p14:nvPr/>
              </p14:nvContentPartPr>
              <p14:xfrm>
                <a:off x="365916" y="4895369"/>
                <a:ext cx="221400" cy="1944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038F0E67-5605-A0F2-0705-13DAEC2A96F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56916" y="4886729"/>
                  <a:ext cx="2390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8AA743D0-D3BD-3A0F-5D52-69E97E515644}"/>
                    </a:ext>
                  </a:extLst>
                </p14:cNvPr>
                <p14:cNvContentPartPr/>
                <p14:nvPr/>
              </p14:nvContentPartPr>
              <p14:xfrm>
                <a:off x="365196" y="5020289"/>
                <a:ext cx="173520" cy="5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8AA743D0-D3BD-3A0F-5D52-69E97E51564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56556" y="5011649"/>
                  <a:ext cx="191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D54587A5-55D0-E5FB-2FF4-D3A1A7D91204}"/>
                    </a:ext>
                  </a:extLst>
                </p14:cNvPr>
                <p14:cNvContentPartPr/>
                <p14:nvPr/>
              </p14:nvContentPartPr>
              <p14:xfrm>
                <a:off x="537276" y="5219369"/>
                <a:ext cx="126360" cy="2372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D54587A5-55D0-E5FB-2FF4-D3A1A7D91204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28636" y="5210729"/>
                  <a:ext cx="14400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5916FE4E-C70A-3BC9-E827-E035961B6430}"/>
                    </a:ext>
                  </a:extLst>
                </p14:cNvPr>
                <p14:cNvContentPartPr/>
                <p14:nvPr/>
              </p14:nvContentPartPr>
              <p14:xfrm>
                <a:off x="904836" y="5072129"/>
                <a:ext cx="200880" cy="2124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5916FE4E-C70A-3BC9-E827-E035961B6430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95836" y="5063489"/>
                  <a:ext cx="218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04291960-B9BA-0B34-438F-CAFB4E5BDE39}"/>
                    </a:ext>
                  </a:extLst>
                </p14:cNvPr>
                <p14:cNvContentPartPr/>
                <p14:nvPr/>
              </p14:nvContentPartPr>
              <p14:xfrm>
                <a:off x="883596" y="5206409"/>
                <a:ext cx="212040" cy="468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04291960-B9BA-0B34-438F-CAFB4E5BDE39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874956" y="5197769"/>
                  <a:ext cx="229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6D1DF06F-D353-52CA-AF7A-E694CF4B1047}"/>
                    </a:ext>
                  </a:extLst>
                </p14:cNvPr>
                <p14:cNvContentPartPr/>
                <p14:nvPr/>
              </p14:nvContentPartPr>
              <p14:xfrm>
                <a:off x="1304076" y="4987529"/>
                <a:ext cx="308520" cy="2649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6D1DF06F-D353-52CA-AF7A-E694CF4B104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295436" y="4978889"/>
                  <a:ext cx="32616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254502F2-7A45-7B89-ADC3-360835ABD735}"/>
                    </a:ext>
                  </a:extLst>
                </p14:cNvPr>
                <p14:cNvContentPartPr/>
                <p14:nvPr/>
              </p14:nvContentPartPr>
              <p14:xfrm>
                <a:off x="1702596" y="5121449"/>
                <a:ext cx="149400" cy="25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254502F2-7A45-7B89-ADC3-360835ABD73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693596" y="5112809"/>
                  <a:ext cx="1670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018CB52C-7F9D-3CF9-2F94-147A9071E9C3}"/>
                    </a:ext>
                  </a:extLst>
                </p14:cNvPr>
                <p14:cNvContentPartPr/>
                <p14:nvPr/>
              </p14:nvContentPartPr>
              <p14:xfrm>
                <a:off x="1916076" y="4983569"/>
                <a:ext cx="401760" cy="262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018CB52C-7F9D-3CF9-2F94-147A9071E9C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907076" y="4974569"/>
                  <a:ext cx="41940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667A9270-9564-A931-22A0-698AE97EF242}"/>
                    </a:ext>
                  </a:extLst>
                </p14:cNvPr>
                <p14:cNvContentPartPr/>
                <p14:nvPr/>
              </p14:nvContentPartPr>
              <p14:xfrm>
                <a:off x="2390196" y="4832009"/>
                <a:ext cx="180360" cy="1497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667A9270-9564-A931-22A0-698AE97EF24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81556" y="4823369"/>
                  <a:ext cx="198000" cy="167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AAFB1D71-693A-07D6-D432-843B96FB8F91}"/>
              </a:ext>
            </a:extLst>
          </p:cNvPr>
          <p:cNvGrpSpPr/>
          <p:nvPr/>
        </p:nvGrpSpPr>
        <p:grpSpPr>
          <a:xfrm>
            <a:off x="299410" y="5650649"/>
            <a:ext cx="2377800" cy="1045080"/>
            <a:chOff x="299410" y="5650649"/>
            <a:chExt cx="2377800" cy="10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0CD38D7-E684-62D8-BE1C-29210BA4AA55}"/>
                    </a:ext>
                  </a:extLst>
                </p14:cNvPr>
                <p14:cNvContentPartPr/>
                <p14:nvPr/>
              </p14:nvContentPartPr>
              <p14:xfrm>
                <a:off x="385090" y="5694209"/>
                <a:ext cx="439200" cy="35388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0CD38D7-E684-62D8-BE1C-29210BA4AA5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76090" y="5685209"/>
                  <a:ext cx="4568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D8725634-F318-CC43-60D1-F95A9570C05F}"/>
                    </a:ext>
                  </a:extLst>
                </p14:cNvPr>
                <p14:cNvContentPartPr/>
                <p14:nvPr/>
              </p14:nvContentPartPr>
              <p14:xfrm>
                <a:off x="299410" y="6142049"/>
                <a:ext cx="559800" cy="464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D8725634-F318-CC43-60D1-F95A9570C05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0770" y="6133049"/>
                  <a:ext cx="577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A55EE9A-7F21-6619-D0A6-B2DDE5A343BA}"/>
                    </a:ext>
                  </a:extLst>
                </p14:cNvPr>
                <p14:cNvContentPartPr/>
                <p14:nvPr/>
              </p14:nvContentPartPr>
              <p14:xfrm>
                <a:off x="456370" y="6323849"/>
                <a:ext cx="24840" cy="2750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A55EE9A-7F21-6619-D0A6-B2DDE5A343B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7370" y="6314849"/>
                  <a:ext cx="424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614BFBC6-042C-E4E6-8595-96B18BF16AF7}"/>
                    </a:ext>
                  </a:extLst>
                </p14:cNvPr>
                <p14:cNvContentPartPr/>
                <p14:nvPr/>
              </p14:nvContentPartPr>
              <p14:xfrm>
                <a:off x="433690" y="6257969"/>
                <a:ext cx="221760" cy="464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614BFBC6-042C-E4E6-8595-96B18BF16AF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24690" y="6249329"/>
                  <a:ext cx="239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2C98DD17-1F46-C246-9148-B8C432D16A14}"/>
                    </a:ext>
                  </a:extLst>
                </p14:cNvPr>
                <p14:cNvContentPartPr/>
                <p14:nvPr/>
              </p14:nvContentPartPr>
              <p14:xfrm>
                <a:off x="455650" y="6374609"/>
                <a:ext cx="178920" cy="14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2C98DD17-1F46-C246-9148-B8C432D16A1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6650" y="6365969"/>
                  <a:ext cx="1965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76693E13-3537-CC85-7210-1491CAED9CEF}"/>
                    </a:ext>
                  </a:extLst>
                </p14:cNvPr>
                <p14:cNvContentPartPr/>
                <p14:nvPr/>
              </p14:nvContentPartPr>
              <p14:xfrm>
                <a:off x="623050" y="6534809"/>
                <a:ext cx="135000" cy="1609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76693E13-3537-CC85-7210-1491CAED9CEF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4050" y="6526169"/>
                  <a:ext cx="152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24EC829-CF90-8649-1757-2BF395C2B2F4}"/>
                    </a:ext>
                  </a:extLst>
                </p14:cNvPr>
                <p14:cNvContentPartPr/>
                <p14:nvPr/>
              </p14:nvContentPartPr>
              <p14:xfrm>
                <a:off x="1129570" y="6163649"/>
                <a:ext cx="387360" cy="147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24EC829-CF90-8649-1757-2BF395C2B2F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20930" y="6154649"/>
                  <a:ext cx="405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707AC1DC-4819-1613-393D-A34DE272CA2F}"/>
                    </a:ext>
                  </a:extLst>
                </p14:cNvPr>
                <p14:cNvContentPartPr/>
                <p14:nvPr/>
              </p14:nvContentPartPr>
              <p14:xfrm>
                <a:off x="1143970" y="6260129"/>
                <a:ext cx="286920" cy="388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707AC1DC-4819-1613-393D-A34DE272CA2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34970" y="6251489"/>
                  <a:ext cx="30456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E1AB6B7D-1E19-87BA-BBB1-9082F6E48C0A}"/>
                    </a:ext>
                  </a:extLst>
                </p14:cNvPr>
                <p14:cNvContentPartPr/>
                <p14:nvPr/>
              </p14:nvContentPartPr>
              <p14:xfrm>
                <a:off x="1812850" y="5813009"/>
                <a:ext cx="225360" cy="306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E1AB6B7D-1E19-87BA-BBB1-9082F6E48C0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803850" y="5804009"/>
                  <a:ext cx="24300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D8CD04D8-2D43-99E0-91A2-B2CE320DA0CF}"/>
                    </a:ext>
                  </a:extLst>
                </p14:cNvPr>
                <p14:cNvContentPartPr/>
                <p14:nvPr/>
              </p14:nvContentPartPr>
              <p14:xfrm>
                <a:off x="2127850" y="5824889"/>
                <a:ext cx="150120" cy="29088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D8CD04D8-2D43-99E0-91A2-B2CE320DA0C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118850" y="5815889"/>
                  <a:ext cx="1677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81EB773-EBC6-7CD0-A69E-8507E19C6959}"/>
                    </a:ext>
                  </a:extLst>
                </p14:cNvPr>
                <p14:cNvContentPartPr/>
                <p14:nvPr/>
              </p14:nvContentPartPr>
              <p14:xfrm>
                <a:off x="2408290" y="5650649"/>
                <a:ext cx="268920" cy="356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81EB773-EBC6-7CD0-A69E-8507E19C695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399650" y="5642009"/>
                  <a:ext cx="28656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3C5546BD-BAEC-8093-9FC9-D5755FB43F83}"/>
                    </a:ext>
                  </a:extLst>
                </p14:cNvPr>
                <p14:cNvContentPartPr/>
                <p14:nvPr/>
              </p14:nvContentPartPr>
              <p14:xfrm>
                <a:off x="1662010" y="6210809"/>
                <a:ext cx="946440" cy="921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3C5546BD-BAEC-8093-9FC9-D5755FB43F8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653370" y="6201809"/>
                  <a:ext cx="964080" cy="10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2837B4F3-9C45-3C1D-9203-A7925FD45B62}"/>
              </a:ext>
            </a:extLst>
          </p:cNvPr>
          <p:cNvGrpSpPr/>
          <p:nvPr/>
        </p:nvGrpSpPr>
        <p:grpSpPr>
          <a:xfrm>
            <a:off x="1636450" y="6345809"/>
            <a:ext cx="1011600" cy="498240"/>
            <a:chOff x="1636450" y="6345809"/>
            <a:chExt cx="1011600" cy="4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1AE2075-9125-8738-82C9-4CE3E1DD1955}"/>
                    </a:ext>
                  </a:extLst>
                </p14:cNvPr>
                <p14:cNvContentPartPr/>
                <p14:nvPr/>
              </p14:nvContentPartPr>
              <p14:xfrm>
                <a:off x="1636450" y="6377489"/>
                <a:ext cx="285120" cy="307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1AE2075-9125-8738-82C9-4CE3E1DD195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627450" y="6368849"/>
                  <a:ext cx="30276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B927A15-8E6B-238D-D813-E8C65DF04F44}"/>
                    </a:ext>
                  </a:extLst>
                </p14:cNvPr>
                <p14:cNvContentPartPr/>
                <p14:nvPr/>
              </p14:nvContentPartPr>
              <p14:xfrm>
                <a:off x="1822210" y="6649649"/>
                <a:ext cx="76320" cy="194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B927A15-8E6B-238D-D813-E8C65DF04F44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813570" y="6640649"/>
                  <a:ext cx="93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2F40910-FBB6-B446-D705-8ED618BB30BA}"/>
                    </a:ext>
                  </a:extLst>
                </p14:cNvPr>
                <p14:cNvContentPartPr/>
                <p14:nvPr/>
              </p14:nvContentPartPr>
              <p14:xfrm>
                <a:off x="1811050" y="6726689"/>
                <a:ext cx="167400" cy="82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2F40910-FBB6-B446-D705-8ED618BB30B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802050" y="6718049"/>
                  <a:ext cx="185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81A8268A-E9E3-76FD-0C2E-85AAD8483284}"/>
                    </a:ext>
                  </a:extLst>
                </p14:cNvPr>
                <p14:cNvContentPartPr/>
                <p14:nvPr/>
              </p14:nvContentPartPr>
              <p14:xfrm>
                <a:off x="2125330" y="6444089"/>
                <a:ext cx="176400" cy="3337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81A8268A-E9E3-76FD-0C2E-85AAD848328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116690" y="6435089"/>
                  <a:ext cx="1940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B7B21B69-9E9B-A0DE-1BD5-7120B7E8BEB6}"/>
                    </a:ext>
                  </a:extLst>
                </p14:cNvPr>
                <p14:cNvContentPartPr/>
                <p14:nvPr/>
              </p14:nvContentPartPr>
              <p14:xfrm>
                <a:off x="2403610" y="6345809"/>
                <a:ext cx="244440" cy="3114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B7B21B69-9E9B-A0DE-1BD5-7120B7E8BEB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394970" y="6337169"/>
                  <a:ext cx="262080" cy="32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37B30936-6B24-14B8-75AE-280BFB64F520}"/>
              </a:ext>
            </a:extLst>
          </p:cNvPr>
          <p:cNvGrpSpPr/>
          <p:nvPr/>
        </p:nvGrpSpPr>
        <p:grpSpPr>
          <a:xfrm>
            <a:off x="2940730" y="5822369"/>
            <a:ext cx="720000" cy="945000"/>
            <a:chOff x="2940730" y="5822369"/>
            <a:chExt cx="720000" cy="94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B8254A5-4610-C239-9E3A-7F6D56852197}"/>
                    </a:ext>
                  </a:extLst>
                </p14:cNvPr>
                <p14:cNvContentPartPr/>
                <p14:nvPr/>
              </p14:nvContentPartPr>
              <p14:xfrm>
                <a:off x="2966290" y="6148889"/>
                <a:ext cx="180360" cy="5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B8254A5-4610-C239-9E3A-7F6D5685219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57650" y="6140249"/>
                  <a:ext cx="1980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FA0DB516-850B-FF17-C9EA-6CEB0ED077CD}"/>
                    </a:ext>
                  </a:extLst>
                </p14:cNvPr>
                <p14:cNvContentPartPr/>
                <p14:nvPr/>
              </p14:nvContentPartPr>
              <p14:xfrm>
                <a:off x="2940730" y="6192089"/>
                <a:ext cx="228960" cy="464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FA0DB516-850B-FF17-C9EA-6CEB0ED077CD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932090" y="6183449"/>
                  <a:ext cx="246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E0E040F-D7DE-F4E4-E68E-6BEF51BC9845}"/>
                    </a:ext>
                  </a:extLst>
                </p14:cNvPr>
                <p14:cNvContentPartPr/>
                <p14:nvPr/>
              </p14:nvContentPartPr>
              <p14:xfrm>
                <a:off x="3364810" y="5822369"/>
                <a:ext cx="286560" cy="3790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E0E040F-D7DE-F4E4-E68E-6BEF51BC984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355810" y="5813369"/>
                  <a:ext cx="3042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F33971D-699C-CDAA-2DAF-129A7DC1D009}"/>
                    </a:ext>
                  </a:extLst>
                </p14:cNvPr>
                <p14:cNvContentPartPr/>
                <p14:nvPr/>
              </p14:nvContentPartPr>
              <p14:xfrm>
                <a:off x="3284170" y="6230969"/>
                <a:ext cx="376560" cy="320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F33971D-699C-CDAA-2DAF-129A7DC1D009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275170" y="6222329"/>
                  <a:ext cx="3942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43464D61-ACA4-596D-0118-50C08B384B13}"/>
                    </a:ext>
                  </a:extLst>
                </p14:cNvPr>
                <p14:cNvContentPartPr/>
                <p14:nvPr/>
              </p14:nvContentPartPr>
              <p14:xfrm>
                <a:off x="3175090" y="6325649"/>
                <a:ext cx="294840" cy="35136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43464D61-ACA4-596D-0118-50C08B384B13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166450" y="6316649"/>
                  <a:ext cx="312480" cy="36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F0F2169-D0C0-4326-8DA7-F175C19D6C4F}"/>
                    </a:ext>
                  </a:extLst>
                </p14:cNvPr>
                <p14:cNvContentPartPr/>
                <p14:nvPr/>
              </p14:nvContentPartPr>
              <p14:xfrm>
                <a:off x="3395770" y="6599969"/>
                <a:ext cx="103680" cy="16740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F0F2169-D0C0-4326-8DA7-F175C19D6C4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87130" y="6591329"/>
                  <a:ext cx="1213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BEAFDC2-9A73-748C-1BAA-8994642B0076}"/>
                    </a:ext>
                  </a:extLst>
                </p14:cNvPr>
                <p14:cNvContentPartPr/>
                <p14:nvPr/>
              </p14:nvContentPartPr>
              <p14:xfrm>
                <a:off x="3361930" y="6658289"/>
                <a:ext cx="163800" cy="64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BEAFDC2-9A73-748C-1BAA-8994642B007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352930" y="6649289"/>
                  <a:ext cx="1814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4E3B00A9-308F-DB6D-99AB-70F40DEDBFA9}"/>
              </a:ext>
            </a:extLst>
          </p:cNvPr>
          <p:cNvGrpSpPr/>
          <p:nvPr/>
        </p:nvGrpSpPr>
        <p:grpSpPr>
          <a:xfrm>
            <a:off x="3669370" y="2953529"/>
            <a:ext cx="606600" cy="3625920"/>
            <a:chOff x="3669370" y="2953529"/>
            <a:chExt cx="606600" cy="362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DE628C4-8B5C-34F5-7FE6-B88C9B5088BC}"/>
                    </a:ext>
                  </a:extLst>
                </p14:cNvPr>
                <p14:cNvContentPartPr/>
                <p14:nvPr/>
              </p14:nvContentPartPr>
              <p14:xfrm>
                <a:off x="3669370" y="4992209"/>
                <a:ext cx="314280" cy="158724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DE628C4-8B5C-34F5-7FE6-B88C9B5088BC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60370" y="4983209"/>
                  <a:ext cx="331920" cy="160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AF603EB1-08BC-02D8-2737-23BC8525A881}"/>
                    </a:ext>
                  </a:extLst>
                </p14:cNvPr>
                <p14:cNvContentPartPr/>
                <p14:nvPr/>
              </p14:nvContentPartPr>
              <p14:xfrm>
                <a:off x="3964930" y="2953529"/>
                <a:ext cx="311040" cy="27223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AF603EB1-08BC-02D8-2737-23BC8525A881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3955930" y="2944889"/>
                  <a:ext cx="328680" cy="27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1" name="Group 330">
            <a:extLst>
              <a:ext uri="{FF2B5EF4-FFF2-40B4-BE49-F238E27FC236}">
                <a16:creationId xmlns:a16="http://schemas.microsoft.com/office/drawing/2014/main" id="{39FC4B79-F435-F065-B8F8-27F48A653E3E}"/>
              </a:ext>
            </a:extLst>
          </p:cNvPr>
          <p:cNvGrpSpPr/>
          <p:nvPr/>
        </p:nvGrpSpPr>
        <p:grpSpPr>
          <a:xfrm>
            <a:off x="4575490" y="4970609"/>
            <a:ext cx="4650840" cy="1425960"/>
            <a:chOff x="4575490" y="4970609"/>
            <a:chExt cx="4650840" cy="14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42CF8E9-188C-E69F-93BB-FEC58D1D8A8C}"/>
                    </a:ext>
                  </a:extLst>
                </p14:cNvPr>
                <p14:cNvContentPartPr/>
                <p14:nvPr/>
              </p14:nvContentPartPr>
              <p14:xfrm>
                <a:off x="4575490" y="5365169"/>
                <a:ext cx="210960" cy="28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42CF8E9-188C-E69F-93BB-FEC58D1D8A8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66490" y="5356169"/>
                  <a:ext cx="2286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1425322F-AE2D-8508-D6C7-8F71FDFB0725}"/>
                    </a:ext>
                  </a:extLst>
                </p14:cNvPr>
                <p14:cNvContentPartPr/>
                <p14:nvPr/>
              </p14:nvContentPartPr>
              <p14:xfrm>
                <a:off x="4590250" y="5433929"/>
                <a:ext cx="210240" cy="144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1425322F-AE2D-8508-D6C7-8F71FDFB072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581610" y="5424929"/>
                  <a:ext cx="2278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B5914107-2D87-997E-CA1E-E876242922A5}"/>
                    </a:ext>
                  </a:extLst>
                </p14:cNvPr>
                <p14:cNvContentPartPr/>
                <p14:nvPr/>
              </p14:nvContentPartPr>
              <p14:xfrm>
                <a:off x="5203330" y="5132969"/>
                <a:ext cx="86400" cy="1864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B5914107-2D87-997E-CA1E-E876242922A5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194690" y="5123969"/>
                  <a:ext cx="104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7B8F885D-636E-5841-A7EF-237D26E30A18}"/>
                    </a:ext>
                  </a:extLst>
                </p14:cNvPr>
                <p14:cNvContentPartPr/>
                <p14:nvPr/>
              </p14:nvContentPartPr>
              <p14:xfrm>
                <a:off x="5385130" y="5127569"/>
                <a:ext cx="173880" cy="2178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7B8F885D-636E-5841-A7EF-237D26E30A1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376130" y="5118929"/>
                  <a:ext cx="191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0450D1A9-7B8D-D010-98FC-A61B212C82E8}"/>
                    </a:ext>
                  </a:extLst>
                </p14:cNvPr>
                <p14:cNvContentPartPr/>
                <p14:nvPr/>
              </p14:nvContentPartPr>
              <p14:xfrm>
                <a:off x="5603290" y="5159969"/>
                <a:ext cx="141120" cy="1771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0450D1A9-7B8D-D010-98FC-A61B212C82E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594650" y="5150969"/>
                  <a:ext cx="158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992DA30F-0742-76A6-278D-35F7BF8F13AB}"/>
                    </a:ext>
                  </a:extLst>
                </p14:cNvPr>
                <p14:cNvContentPartPr/>
                <p14:nvPr/>
              </p14:nvContentPartPr>
              <p14:xfrm>
                <a:off x="5812810" y="5163929"/>
                <a:ext cx="88920" cy="18396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992DA30F-0742-76A6-278D-35F7BF8F13A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803810" y="5155289"/>
                  <a:ext cx="10656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4C3FC26E-114C-843B-7542-F884459EC41D}"/>
                    </a:ext>
                  </a:extLst>
                </p14:cNvPr>
                <p14:cNvContentPartPr/>
                <p14:nvPr/>
              </p14:nvContentPartPr>
              <p14:xfrm>
                <a:off x="6030610" y="5008049"/>
                <a:ext cx="103680" cy="19872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4C3FC26E-114C-843B-7542-F884459EC41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21610" y="4999049"/>
                  <a:ext cx="121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61D323BE-950D-89F6-FB74-89AFB51CA13C}"/>
                    </a:ext>
                  </a:extLst>
                </p14:cNvPr>
                <p14:cNvContentPartPr/>
                <p14:nvPr/>
              </p14:nvContentPartPr>
              <p14:xfrm>
                <a:off x="6181090" y="5124689"/>
                <a:ext cx="148680" cy="22860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61D323BE-950D-89F6-FB74-89AFB51CA13C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172450" y="5115689"/>
                  <a:ext cx="166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104F520-16F0-2BE3-D2E2-678DDD4C01B8}"/>
                    </a:ext>
                  </a:extLst>
                </p14:cNvPr>
                <p14:cNvContentPartPr/>
                <p14:nvPr/>
              </p14:nvContentPartPr>
              <p14:xfrm>
                <a:off x="5911810" y="5343569"/>
                <a:ext cx="459720" cy="5364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104F520-16F0-2BE3-D2E2-678DDD4C01B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903170" y="5334569"/>
                  <a:ext cx="4773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64AE5E9A-5B41-F67D-A6E9-207BD991B26A}"/>
                    </a:ext>
                  </a:extLst>
                </p14:cNvPr>
                <p14:cNvContentPartPr/>
                <p14:nvPr/>
              </p14:nvContentPartPr>
              <p14:xfrm>
                <a:off x="6012610" y="5425649"/>
                <a:ext cx="193320" cy="1306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64AE5E9A-5B41-F67D-A6E9-207BD991B26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003610" y="5416649"/>
                  <a:ext cx="2109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78CF79C3-83C7-ED2B-708E-BDF0BBBD6689}"/>
                    </a:ext>
                  </a:extLst>
                </p14:cNvPr>
                <p14:cNvContentPartPr/>
                <p14:nvPr/>
              </p14:nvContentPartPr>
              <p14:xfrm>
                <a:off x="6177490" y="5404049"/>
                <a:ext cx="187920" cy="11232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78CF79C3-83C7-ED2B-708E-BDF0BBBD6689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68850" y="5395049"/>
                  <a:ext cx="20556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755C7A41-7CD8-AB39-8C5A-E8BD4227C43A}"/>
                    </a:ext>
                  </a:extLst>
                </p14:cNvPr>
                <p14:cNvContentPartPr/>
                <p14:nvPr/>
              </p14:nvContentPartPr>
              <p14:xfrm>
                <a:off x="5119450" y="5006969"/>
                <a:ext cx="170640" cy="6354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755C7A41-7CD8-AB39-8C5A-E8BD4227C43A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10450" y="4997969"/>
                  <a:ext cx="188280" cy="65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288" name="Ink 287">
                  <a:extLst>
                    <a:ext uri="{FF2B5EF4-FFF2-40B4-BE49-F238E27FC236}">
                      <a16:creationId xmlns:a16="http://schemas.microsoft.com/office/drawing/2014/main" id="{A683C8E1-7332-C90F-8652-965D07DC3828}"/>
                    </a:ext>
                  </a:extLst>
                </p14:cNvPr>
                <p14:cNvContentPartPr/>
                <p14:nvPr/>
              </p14:nvContentPartPr>
              <p14:xfrm>
                <a:off x="6525610" y="5015249"/>
                <a:ext cx="160920" cy="664200"/>
              </p14:xfrm>
            </p:contentPart>
          </mc:Choice>
          <mc:Fallback xmlns="">
            <p:pic>
              <p:nvPicPr>
                <p:cNvPr id="288" name="Ink 287">
                  <a:extLst>
                    <a:ext uri="{FF2B5EF4-FFF2-40B4-BE49-F238E27FC236}">
                      <a16:creationId xmlns:a16="http://schemas.microsoft.com/office/drawing/2014/main" id="{A683C8E1-7332-C90F-8652-965D07DC3828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516970" y="5006249"/>
                  <a:ext cx="178560" cy="68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7E8960C6-B5B0-6898-E2D2-2FECF62A42BA}"/>
                    </a:ext>
                  </a:extLst>
                </p14:cNvPr>
                <p14:cNvContentPartPr/>
                <p14:nvPr/>
              </p14:nvContentPartPr>
              <p14:xfrm>
                <a:off x="6888130" y="5112089"/>
                <a:ext cx="204480" cy="3207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7E8960C6-B5B0-6898-E2D2-2FECF62A42B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79490" y="5103449"/>
                  <a:ext cx="222120" cy="33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907AD697-1007-6D0B-D142-7057399AFDF3}"/>
                    </a:ext>
                  </a:extLst>
                </p14:cNvPr>
                <p14:cNvContentPartPr/>
                <p14:nvPr/>
              </p14:nvContentPartPr>
              <p14:xfrm>
                <a:off x="7213570" y="5105969"/>
                <a:ext cx="130320" cy="30168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907AD697-1007-6D0B-D142-7057399AFDF3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204570" y="5097329"/>
                  <a:ext cx="1479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7BF7BDF4-2ADA-7B6A-BB1A-80D98B701CB9}"/>
                    </a:ext>
                  </a:extLst>
                </p14:cNvPr>
                <p14:cNvContentPartPr/>
                <p14:nvPr/>
              </p14:nvContentPartPr>
              <p14:xfrm>
                <a:off x="7369090" y="5225129"/>
                <a:ext cx="184680" cy="3762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7BF7BDF4-2ADA-7B6A-BB1A-80D98B701CB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60090" y="5216129"/>
                  <a:ext cx="202320" cy="39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2D70520C-51C5-8948-0BDE-B101508B74A8}"/>
                    </a:ext>
                  </a:extLst>
                </p14:cNvPr>
                <p14:cNvContentPartPr/>
                <p14:nvPr/>
              </p14:nvContentPartPr>
              <p14:xfrm>
                <a:off x="7835650" y="5132249"/>
                <a:ext cx="148680" cy="2966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2D70520C-51C5-8948-0BDE-B101508B74A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826650" y="5123249"/>
                  <a:ext cx="1663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2060FE46-B7E3-D3FF-3212-759DC7F3F538}"/>
                    </a:ext>
                  </a:extLst>
                </p14:cNvPr>
                <p14:cNvContentPartPr/>
                <p14:nvPr/>
              </p14:nvContentPartPr>
              <p14:xfrm>
                <a:off x="8097370" y="5350769"/>
                <a:ext cx="12960" cy="4068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2060FE46-B7E3-D3FF-3212-759DC7F3F53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088730" y="5341769"/>
                  <a:ext cx="306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58BE0F3B-C64F-2D79-BEA5-028EEE72368A}"/>
                    </a:ext>
                  </a:extLst>
                </p14:cNvPr>
                <p14:cNvContentPartPr/>
                <p14:nvPr/>
              </p14:nvContentPartPr>
              <p14:xfrm>
                <a:off x="8292850" y="5128649"/>
                <a:ext cx="96480" cy="9180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58BE0F3B-C64F-2D79-BEA5-028EEE72368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284210" y="5120009"/>
                  <a:ext cx="11412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46CF06C-697D-249E-830C-56AE4C9D7D32}"/>
                    </a:ext>
                  </a:extLst>
                </p14:cNvPr>
                <p14:cNvContentPartPr/>
                <p14:nvPr/>
              </p14:nvContentPartPr>
              <p14:xfrm>
                <a:off x="8272690" y="5242049"/>
                <a:ext cx="75240" cy="1688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46CF06C-697D-249E-830C-56AE4C9D7D3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263690" y="5233409"/>
                  <a:ext cx="928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EC661FB8-4162-6021-A81D-BFC6ECBD5B08}"/>
                    </a:ext>
                  </a:extLst>
                </p14:cNvPr>
                <p14:cNvContentPartPr/>
                <p14:nvPr/>
              </p14:nvContentPartPr>
              <p14:xfrm>
                <a:off x="8540530" y="5112449"/>
                <a:ext cx="174240" cy="1494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EC661FB8-4162-6021-A81D-BFC6ECBD5B08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531890" y="5103449"/>
                  <a:ext cx="191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BDF7F924-3081-109F-03ED-75751163878D}"/>
                    </a:ext>
                  </a:extLst>
                </p14:cNvPr>
                <p14:cNvContentPartPr/>
                <p14:nvPr/>
              </p14:nvContentPartPr>
              <p14:xfrm>
                <a:off x="8513890" y="5167889"/>
                <a:ext cx="357120" cy="34056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BDF7F924-3081-109F-03ED-75751163878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505250" y="5159249"/>
                  <a:ext cx="374760" cy="35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10FC1F82-CC58-D215-E5DB-CC3A004B32C5}"/>
                    </a:ext>
                  </a:extLst>
                </p14:cNvPr>
                <p14:cNvContentPartPr/>
                <p14:nvPr/>
              </p14:nvContentPartPr>
              <p14:xfrm>
                <a:off x="8703250" y="5366969"/>
                <a:ext cx="128880" cy="1195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10FC1F82-CC58-D215-E5DB-CC3A004B32C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8694610" y="5357969"/>
                  <a:ext cx="1465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11B65F27-76DB-E917-4D37-A17C2519F172}"/>
                    </a:ext>
                  </a:extLst>
                </p14:cNvPr>
                <p14:cNvContentPartPr/>
                <p14:nvPr/>
              </p14:nvContentPartPr>
              <p14:xfrm>
                <a:off x="8926810" y="5232329"/>
                <a:ext cx="102960" cy="15912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11B65F27-76DB-E917-4D37-A17C2519F17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918170" y="5223329"/>
                  <a:ext cx="12060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AD545AC0-20DB-D4F0-4BF4-A013CD37F1EC}"/>
                    </a:ext>
                  </a:extLst>
                </p14:cNvPr>
                <p14:cNvContentPartPr/>
                <p14:nvPr/>
              </p14:nvContentPartPr>
              <p14:xfrm>
                <a:off x="6704530" y="5074289"/>
                <a:ext cx="168120" cy="4856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AD545AC0-20DB-D4F0-4BF4-A013CD37F1E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6695530" y="5065649"/>
                  <a:ext cx="18576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7D04C23C-5871-00A2-41AB-6780D681C60A}"/>
                    </a:ext>
                  </a:extLst>
                </p14:cNvPr>
                <p14:cNvContentPartPr/>
                <p14:nvPr/>
              </p14:nvContentPartPr>
              <p14:xfrm>
                <a:off x="7568170" y="5051249"/>
                <a:ext cx="113040" cy="50688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7D04C23C-5871-00A2-41AB-6780D681C60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559530" y="5042249"/>
                  <a:ext cx="13068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7D62335A-74EA-A19D-5453-60607BAD8D34}"/>
                    </a:ext>
                  </a:extLst>
                </p14:cNvPr>
                <p14:cNvContentPartPr/>
                <p14:nvPr/>
              </p14:nvContentPartPr>
              <p14:xfrm>
                <a:off x="7781290" y="4970609"/>
                <a:ext cx="170640" cy="54432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7D62335A-74EA-A19D-5453-60607BAD8D34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772650" y="4961969"/>
                  <a:ext cx="188280" cy="56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057795A3-4961-B33F-32CB-0BF98585AC51}"/>
                    </a:ext>
                  </a:extLst>
                </p14:cNvPr>
                <p14:cNvContentPartPr/>
                <p14:nvPr/>
              </p14:nvContentPartPr>
              <p14:xfrm>
                <a:off x="9012130" y="4989329"/>
                <a:ext cx="214200" cy="51552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057795A3-4961-B33F-32CB-0BF98585AC5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003130" y="4980329"/>
                  <a:ext cx="23184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30C35BDF-05EB-DEE9-71BF-2677A35FEF41}"/>
                    </a:ext>
                  </a:extLst>
                </p14:cNvPr>
                <p14:cNvContentPartPr/>
                <p14:nvPr/>
              </p14:nvContentPartPr>
              <p14:xfrm>
                <a:off x="5025850" y="5667209"/>
                <a:ext cx="4154760" cy="4032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30C35BDF-05EB-DEE9-71BF-2677A35FEF41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016850" y="5658209"/>
                  <a:ext cx="41724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BF43244D-B436-2419-7B50-23ED27D8389A}"/>
                    </a:ext>
                  </a:extLst>
                </p14:cNvPr>
                <p14:cNvContentPartPr/>
                <p14:nvPr/>
              </p14:nvContentPartPr>
              <p14:xfrm>
                <a:off x="5040610" y="5901569"/>
                <a:ext cx="190080" cy="2808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BF43244D-B436-2419-7B50-23ED27D8389A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031970" y="5892929"/>
                  <a:ext cx="2077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34DF4A62-9B95-B4A5-B388-3090B43536B3}"/>
                    </a:ext>
                  </a:extLst>
                </p14:cNvPr>
                <p14:cNvContentPartPr/>
                <p14:nvPr/>
              </p14:nvContentPartPr>
              <p14:xfrm>
                <a:off x="5322850" y="5859449"/>
                <a:ext cx="110520" cy="2869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34DF4A62-9B95-B4A5-B388-3090B43536B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314210" y="5850809"/>
                  <a:ext cx="12816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D8F6AFF0-B757-1C39-139E-8F12F3B5D0F0}"/>
                    </a:ext>
                  </a:extLst>
                </p14:cNvPr>
                <p14:cNvContentPartPr/>
                <p14:nvPr/>
              </p14:nvContentPartPr>
              <p14:xfrm>
                <a:off x="5457850" y="5941529"/>
                <a:ext cx="166680" cy="3340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D8F6AFF0-B757-1C39-139E-8F12F3B5D0F0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448850" y="5932889"/>
                  <a:ext cx="18432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66D55A4D-7AA5-7830-B075-D2BEF67312BC}"/>
                    </a:ext>
                  </a:extLst>
                </p14:cNvPr>
                <p14:cNvContentPartPr/>
                <p14:nvPr/>
              </p14:nvContentPartPr>
              <p14:xfrm>
                <a:off x="4931530" y="5793929"/>
                <a:ext cx="293040" cy="4392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66D55A4D-7AA5-7830-B075-D2BEF67312B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922890" y="5785289"/>
                  <a:ext cx="310680" cy="45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188A4589-3A25-B01D-0045-D5625ED54B8E}"/>
                    </a:ext>
                  </a:extLst>
                </p14:cNvPr>
                <p14:cNvContentPartPr/>
                <p14:nvPr/>
              </p14:nvContentPartPr>
              <p14:xfrm>
                <a:off x="5737570" y="5793209"/>
                <a:ext cx="153360" cy="4352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188A4589-3A25-B01D-0045-D5625ED54B8E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728570" y="5784569"/>
                  <a:ext cx="17100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1B8BE6B4-F944-6391-84FA-C0C1D1258E09}"/>
                    </a:ext>
                  </a:extLst>
                </p14:cNvPr>
                <p14:cNvContentPartPr/>
                <p14:nvPr/>
              </p14:nvContentPartPr>
              <p14:xfrm>
                <a:off x="5956810" y="5762609"/>
                <a:ext cx="149400" cy="4453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1B8BE6B4-F944-6391-84FA-C0C1D1258E0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947810" y="5753609"/>
                  <a:ext cx="16704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4142551A-095D-95A1-ABE2-406FC1EE0373}"/>
                    </a:ext>
                  </a:extLst>
                </p14:cNvPr>
                <p14:cNvContentPartPr/>
                <p14:nvPr/>
              </p14:nvContentPartPr>
              <p14:xfrm>
                <a:off x="6212410" y="5839649"/>
                <a:ext cx="139680" cy="31392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4142551A-095D-95A1-ABE2-406FC1EE037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203410" y="5830649"/>
                  <a:ext cx="1573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DC8E0BF2-D34D-85C6-C298-88287DFBEC74}"/>
                    </a:ext>
                  </a:extLst>
                </p14:cNvPr>
                <p14:cNvContentPartPr/>
                <p14:nvPr/>
              </p14:nvContentPartPr>
              <p14:xfrm>
                <a:off x="6486730" y="6042689"/>
                <a:ext cx="61920" cy="720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DC8E0BF2-D34D-85C6-C298-88287DFBEC7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478090" y="6034049"/>
                  <a:ext cx="795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B0EEFA02-F530-D7A1-991D-8C8AD76FB8BD}"/>
                    </a:ext>
                  </a:extLst>
                </p14:cNvPr>
                <p14:cNvContentPartPr/>
                <p14:nvPr/>
              </p14:nvContentPartPr>
              <p14:xfrm>
                <a:off x="6661690" y="5815889"/>
                <a:ext cx="173520" cy="12600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B0EEFA02-F530-D7A1-991D-8C8AD76FB8B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652690" y="5806889"/>
                  <a:ext cx="1911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5FFF5B42-C5DD-33CA-5D7A-30F2E9F57D94}"/>
                    </a:ext>
                  </a:extLst>
                </p14:cNvPr>
                <p14:cNvContentPartPr/>
                <p14:nvPr/>
              </p14:nvContentPartPr>
              <p14:xfrm>
                <a:off x="6627850" y="5972129"/>
                <a:ext cx="155160" cy="17856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5FFF5B42-C5DD-33CA-5D7A-30F2E9F57D94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619210" y="5963129"/>
                  <a:ext cx="1728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D713EDA6-C693-8157-6822-5A40897CB6B3}"/>
                    </a:ext>
                  </a:extLst>
                </p14:cNvPr>
                <p14:cNvContentPartPr/>
                <p14:nvPr/>
              </p14:nvContentPartPr>
              <p14:xfrm>
                <a:off x="7058410" y="5861609"/>
                <a:ext cx="207720" cy="10584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D713EDA6-C693-8157-6822-5A40897CB6B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049410" y="5852969"/>
                  <a:ext cx="2253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2546C0D5-F88B-86A5-6D6D-D9D9E8208A68}"/>
                    </a:ext>
                  </a:extLst>
                </p14:cNvPr>
                <p14:cNvContentPartPr/>
                <p14:nvPr/>
              </p14:nvContentPartPr>
              <p14:xfrm>
                <a:off x="7068490" y="5868809"/>
                <a:ext cx="454680" cy="33840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2546C0D5-F88B-86A5-6D6D-D9D9E8208A6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059490" y="5860169"/>
                  <a:ext cx="472320" cy="35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AFF4F12D-E3CA-2B2B-0008-05E322337D99}"/>
                    </a:ext>
                  </a:extLst>
                </p14:cNvPr>
                <p14:cNvContentPartPr/>
                <p14:nvPr/>
              </p14:nvContentPartPr>
              <p14:xfrm>
                <a:off x="7288810" y="6115769"/>
                <a:ext cx="132120" cy="1159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AFF4F12D-E3CA-2B2B-0008-05E322337D99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7279810" y="6106769"/>
                  <a:ext cx="1497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130414F3-1787-688D-7563-0D0AE46160F4}"/>
                    </a:ext>
                  </a:extLst>
                </p14:cNvPr>
                <p14:cNvContentPartPr/>
                <p14:nvPr/>
              </p14:nvContentPartPr>
              <p14:xfrm>
                <a:off x="7468090" y="5977529"/>
                <a:ext cx="199080" cy="1670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130414F3-1787-688D-7563-0D0AE46160F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459090" y="5968889"/>
                  <a:ext cx="216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FBFB50DB-65AD-655A-C258-7351802ECBB4}"/>
                    </a:ext>
                  </a:extLst>
                </p14:cNvPr>
                <p14:cNvContentPartPr/>
                <p14:nvPr/>
              </p14:nvContentPartPr>
              <p14:xfrm>
                <a:off x="7674730" y="5717249"/>
                <a:ext cx="239760" cy="67932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FBFB50DB-65AD-655A-C258-7351802ECBB4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665730" y="5708609"/>
                  <a:ext cx="257400" cy="69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C07F0EFD-50FD-7BA3-7687-7940BE687286}"/>
                    </a:ext>
                  </a:extLst>
                </p14:cNvPr>
                <p14:cNvContentPartPr/>
                <p14:nvPr/>
              </p14:nvContentPartPr>
              <p14:xfrm>
                <a:off x="8086210" y="6074369"/>
                <a:ext cx="234720" cy="1728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C07F0EFD-50FD-7BA3-7687-7940BE68728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077210" y="6065729"/>
                  <a:ext cx="2523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5" name="Group 334">
            <a:extLst>
              <a:ext uri="{FF2B5EF4-FFF2-40B4-BE49-F238E27FC236}">
                <a16:creationId xmlns:a16="http://schemas.microsoft.com/office/drawing/2014/main" id="{0802DF28-B226-0EA5-AA8C-C6A246EDDB7F}"/>
              </a:ext>
            </a:extLst>
          </p:cNvPr>
          <p:cNvGrpSpPr/>
          <p:nvPr/>
        </p:nvGrpSpPr>
        <p:grpSpPr>
          <a:xfrm>
            <a:off x="8516050" y="5776649"/>
            <a:ext cx="804960" cy="433440"/>
            <a:chOff x="8516050" y="5776649"/>
            <a:chExt cx="804960" cy="4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E45131B-1ABC-5A8E-8AD1-4841275FA8E8}"/>
                    </a:ext>
                  </a:extLst>
                </p14:cNvPr>
                <p14:cNvContentPartPr/>
                <p14:nvPr/>
              </p14:nvContentPartPr>
              <p14:xfrm>
                <a:off x="8516050" y="5896889"/>
                <a:ext cx="144360" cy="27648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E45131B-1ABC-5A8E-8AD1-4841275FA8E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507050" y="5888249"/>
                  <a:ext cx="16200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7B85E5A0-84C9-05CC-5BE2-98291B9062AE}"/>
                    </a:ext>
                  </a:extLst>
                </p14:cNvPr>
                <p14:cNvContentPartPr/>
                <p14:nvPr/>
              </p14:nvContentPartPr>
              <p14:xfrm>
                <a:off x="8748610" y="5884289"/>
                <a:ext cx="209880" cy="3258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7B85E5A0-84C9-05CC-5BE2-98291B9062A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739970" y="5875289"/>
                  <a:ext cx="22752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30BFB8A-F8B0-9BA1-8E49-2572DBE3EF89}"/>
                    </a:ext>
                  </a:extLst>
                </p14:cNvPr>
                <p14:cNvContentPartPr/>
                <p14:nvPr/>
              </p14:nvContentPartPr>
              <p14:xfrm>
                <a:off x="9070090" y="5776649"/>
                <a:ext cx="250920" cy="38052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30BFB8A-F8B0-9BA1-8E49-2572DBE3EF8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061450" y="5767649"/>
                  <a:ext cx="268560" cy="39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357" name="Ink 356">
                <a:extLst>
                  <a:ext uri="{FF2B5EF4-FFF2-40B4-BE49-F238E27FC236}">
                    <a16:creationId xmlns:a16="http://schemas.microsoft.com/office/drawing/2014/main" id="{BC08D848-FF0B-E31C-10CA-C73829BA2E13}"/>
                  </a:ext>
                </a:extLst>
              </p14:cNvPr>
              <p14:cNvContentPartPr/>
              <p14:nvPr/>
            </p14:nvContentPartPr>
            <p14:xfrm>
              <a:off x="7697770" y="3278969"/>
              <a:ext cx="2135160" cy="2353680"/>
            </p14:xfrm>
          </p:contentPart>
        </mc:Choice>
        <mc:Fallback xmlns="">
          <p:pic>
            <p:nvPicPr>
              <p:cNvPr id="357" name="Ink 356">
                <a:extLst>
                  <a:ext uri="{FF2B5EF4-FFF2-40B4-BE49-F238E27FC236}">
                    <a16:creationId xmlns:a16="http://schemas.microsoft.com/office/drawing/2014/main" id="{BC08D848-FF0B-E31C-10CA-C73829BA2E1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688770" y="3269969"/>
                <a:ext cx="2152800" cy="237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61" name="Group 360">
            <a:extLst>
              <a:ext uri="{FF2B5EF4-FFF2-40B4-BE49-F238E27FC236}">
                <a16:creationId xmlns:a16="http://schemas.microsoft.com/office/drawing/2014/main" id="{02F79330-6004-EB62-F689-64AA1E495D8C}"/>
              </a:ext>
            </a:extLst>
          </p:cNvPr>
          <p:cNvGrpSpPr/>
          <p:nvPr/>
        </p:nvGrpSpPr>
        <p:grpSpPr>
          <a:xfrm>
            <a:off x="8530450" y="3006449"/>
            <a:ext cx="3677400" cy="1190880"/>
            <a:chOff x="8530450" y="3006449"/>
            <a:chExt cx="3677400" cy="119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5E3FDB37-55AD-0A96-F27B-28ED6966541D}"/>
                    </a:ext>
                  </a:extLst>
                </p14:cNvPr>
                <p14:cNvContentPartPr/>
                <p14:nvPr/>
              </p14:nvContentPartPr>
              <p14:xfrm>
                <a:off x="8550250" y="3008609"/>
                <a:ext cx="37080" cy="112392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5E3FDB37-55AD-0A96-F27B-28ED6966541D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541610" y="2999969"/>
                  <a:ext cx="54720" cy="11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E40B4329-BE8C-AC36-93A9-DB993E7807C1}"/>
                    </a:ext>
                  </a:extLst>
                </p14:cNvPr>
                <p14:cNvContentPartPr/>
                <p14:nvPr/>
              </p14:nvContentPartPr>
              <p14:xfrm>
                <a:off x="8530450" y="3006449"/>
                <a:ext cx="3677400" cy="115560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E40B4329-BE8C-AC36-93A9-DB993E7807C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521450" y="2997809"/>
                  <a:ext cx="3695040" cy="11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56CEFC3F-A38A-8AF8-335A-54B1E114C4A6}"/>
                    </a:ext>
                  </a:extLst>
                </p14:cNvPr>
                <p14:cNvContentPartPr/>
                <p14:nvPr/>
              </p14:nvContentPartPr>
              <p14:xfrm>
                <a:off x="8593810" y="4055129"/>
                <a:ext cx="3376440" cy="1422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56CEFC3F-A38A-8AF8-335A-54B1E114C4A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585170" y="4046489"/>
                  <a:ext cx="3394080" cy="15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8" name="Group 397">
            <a:extLst>
              <a:ext uri="{FF2B5EF4-FFF2-40B4-BE49-F238E27FC236}">
                <a16:creationId xmlns:a16="http://schemas.microsoft.com/office/drawing/2014/main" id="{52812008-5F09-C351-1E25-47675BC50FC2}"/>
              </a:ext>
            </a:extLst>
          </p:cNvPr>
          <p:cNvGrpSpPr/>
          <p:nvPr/>
        </p:nvGrpSpPr>
        <p:grpSpPr>
          <a:xfrm>
            <a:off x="9668770" y="5465969"/>
            <a:ext cx="2254680" cy="679320"/>
            <a:chOff x="9668770" y="5465969"/>
            <a:chExt cx="2254680" cy="67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6D00B808-E0D3-C262-9D54-37F8C8C9D4F6}"/>
                    </a:ext>
                  </a:extLst>
                </p14:cNvPr>
                <p14:cNvContentPartPr/>
                <p14:nvPr/>
              </p14:nvContentPartPr>
              <p14:xfrm>
                <a:off x="9668770" y="5465969"/>
                <a:ext cx="389160" cy="51984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6D00B808-E0D3-C262-9D54-37F8C8C9D4F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660130" y="5457329"/>
                  <a:ext cx="40680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B963F3D2-BB42-24A8-36CC-CA4177CBB92D}"/>
                    </a:ext>
                  </a:extLst>
                </p14:cNvPr>
                <p14:cNvContentPartPr/>
                <p14:nvPr/>
              </p14:nvContentPartPr>
              <p14:xfrm>
                <a:off x="9821410" y="5899049"/>
                <a:ext cx="217080" cy="18864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B963F3D2-BB42-24A8-36CC-CA4177CBB92D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812770" y="5890409"/>
                  <a:ext cx="2347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382" name="Ink 381">
                  <a:extLst>
                    <a:ext uri="{FF2B5EF4-FFF2-40B4-BE49-F238E27FC236}">
                      <a16:creationId xmlns:a16="http://schemas.microsoft.com/office/drawing/2014/main" id="{FA8BEF7E-CEA0-17DF-7EF7-4335491F1033}"/>
                    </a:ext>
                  </a:extLst>
                </p14:cNvPr>
                <p14:cNvContentPartPr/>
                <p14:nvPr/>
              </p14:nvContentPartPr>
              <p14:xfrm>
                <a:off x="10071250" y="6007049"/>
                <a:ext cx="248400" cy="138240"/>
              </p14:xfrm>
            </p:contentPart>
          </mc:Choice>
          <mc:Fallback xmlns="">
            <p:pic>
              <p:nvPicPr>
                <p:cNvPr id="382" name="Ink 381">
                  <a:extLst>
                    <a:ext uri="{FF2B5EF4-FFF2-40B4-BE49-F238E27FC236}">
                      <a16:creationId xmlns:a16="http://schemas.microsoft.com/office/drawing/2014/main" id="{FA8BEF7E-CEA0-17DF-7EF7-4335491F103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062610" y="5998049"/>
                  <a:ext cx="2660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F5EFD48F-AF3F-A666-A226-F3F7C2397FA3}"/>
                    </a:ext>
                  </a:extLst>
                </p14:cNvPr>
                <p14:cNvContentPartPr/>
                <p14:nvPr/>
              </p14:nvContentPartPr>
              <p14:xfrm>
                <a:off x="10339090" y="5675489"/>
                <a:ext cx="264240" cy="1368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F5EFD48F-AF3F-A666-A226-F3F7C2397FA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330450" y="5666489"/>
                  <a:ext cx="281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952B4F44-3518-7782-E7BB-4132A0AF94DB}"/>
                    </a:ext>
                  </a:extLst>
                </p14:cNvPr>
                <p14:cNvContentPartPr/>
                <p14:nvPr/>
              </p14:nvContentPartPr>
              <p14:xfrm>
                <a:off x="10335490" y="5758289"/>
                <a:ext cx="299880" cy="406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952B4F44-3518-7782-E7BB-4132A0AF94D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326850" y="5749289"/>
                  <a:ext cx="317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81370087-B6EB-5EC7-9927-EC3FC8277C6D}"/>
                    </a:ext>
                  </a:extLst>
                </p14:cNvPr>
                <p14:cNvContentPartPr/>
                <p14:nvPr/>
              </p14:nvContentPartPr>
              <p14:xfrm>
                <a:off x="10766050" y="5569289"/>
                <a:ext cx="183960" cy="12600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81370087-B6EB-5EC7-9927-EC3FC8277C6D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757410" y="5560289"/>
                  <a:ext cx="201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75CB630C-698C-7C86-2292-1EFA43DEC233}"/>
                    </a:ext>
                  </a:extLst>
                </p14:cNvPr>
                <p14:cNvContentPartPr/>
                <p14:nvPr/>
              </p14:nvContentPartPr>
              <p14:xfrm>
                <a:off x="10722850" y="5710769"/>
                <a:ext cx="112680" cy="18000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75CB630C-698C-7C86-2292-1EFA43DEC233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713850" y="5701769"/>
                  <a:ext cx="130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389" name="Ink 388">
                  <a:extLst>
                    <a:ext uri="{FF2B5EF4-FFF2-40B4-BE49-F238E27FC236}">
                      <a16:creationId xmlns:a16="http://schemas.microsoft.com/office/drawing/2014/main" id="{8738648D-CF27-1382-7870-8B3B54024E78}"/>
                    </a:ext>
                  </a:extLst>
                </p14:cNvPr>
                <p14:cNvContentPartPr/>
                <p14:nvPr/>
              </p14:nvContentPartPr>
              <p14:xfrm>
                <a:off x="10941010" y="5854409"/>
                <a:ext cx="41040" cy="33120"/>
              </p14:xfrm>
            </p:contentPart>
          </mc:Choice>
          <mc:Fallback xmlns="">
            <p:pic>
              <p:nvPicPr>
                <p:cNvPr id="389" name="Ink 388">
                  <a:extLst>
                    <a:ext uri="{FF2B5EF4-FFF2-40B4-BE49-F238E27FC236}">
                      <a16:creationId xmlns:a16="http://schemas.microsoft.com/office/drawing/2014/main" id="{8738648D-CF27-1382-7870-8B3B54024E7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932010" y="5845769"/>
                  <a:ext cx="58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390" name="Ink 389">
                  <a:extLst>
                    <a:ext uri="{FF2B5EF4-FFF2-40B4-BE49-F238E27FC236}">
                      <a16:creationId xmlns:a16="http://schemas.microsoft.com/office/drawing/2014/main" id="{FDDDBC01-537D-66B9-7067-85B41EE930C8}"/>
                    </a:ext>
                  </a:extLst>
                </p14:cNvPr>
                <p14:cNvContentPartPr/>
                <p14:nvPr/>
              </p14:nvContentPartPr>
              <p14:xfrm>
                <a:off x="11082130" y="5646329"/>
                <a:ext cx="170280" cy="258840"/>
              </p14:xfrm>
            </p:contentPart>
          </mc:Choice>
          <mc:Fallback xmlns="">
            <p:pic>
              <p:nvPicPr>
                <p:cNvPr id="390" name="Ink 389">
                  <a:extLst>
                    <a:ext uri="{FF2B5EF4-FFF2-40B4-BE49-F238E27FC236}">
                      <a16:creationId xmlns:a16="http://schemas.microsoft.com/office/drawing/2014/main" id="{FDDDBC01-537D-66B9-7067-85B41EE930C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073490" y="5637329"/>
                  <a:ext cx="18792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2416EEC4-3553-2AE2-EEB5-16DDDC7FD960}"/>
                    </a:ext>
                  </a:extLst>
                </p14:cNvPr>
                <p14:cNvContentPartPr/>
                <p14:nvPr/>
              </p14:nvContentPartPr>
              <p14:xfrm>
                <a:off x="11316490" y="5670449"/>
                <a:ext cx="191160" cy="1893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2416EEC4-3553-2AE2-EEB5-16DDDC7FD96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1307490" y="5661809"/>
                  <a:ext cx="2088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EA3EF62F-3E44-2128-D614-7F30DA26DF9B}"/>
                    </a:ext>
                  </a:extLst>
                </p14:cNvPr>
                <p14:cNvContentPartPr/>
                <p14:nvPr/>
              </p14:nvContentPartPr>
              <p14:xfrm>
                <a:off x="11306770" y="5697089"/>
                <a:ext cx="176040" cy="19476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EA3EF62F-3E44-2128-D614-7F30DA26DF9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1298130" y="5688089"/>
                  <a:ext cx="1936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7F8FE215-9624-F581-2371-1CE45AE95089}"/>
                    </a:ext>
                  </a:extLst>
                </p14:cNvPr>
                <p14:cNvContentPartPr/>
                <p14:nvPr/>
              </p14:nvContentPartPr>
              <p14:xfrm>
                <a:off x="11539690" y="5648489"/>
                <a:ext cx="24840" cy="27072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7F8FE215-9624-F581-2371-1CE45AE95089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1530690" y="5639849"/>
                  <a:ext cx="4248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ED163081-C986-05EF-9632-7DE8A39C7004}"/>
                    </a:ext>
                  </a:extLst>
                </p14:cNvPr>
                <p14:cNvContentPartPr/>
                <p14:nvPr/>
              </p14:nvContentPartPr>
              <p14:xfrm>
                <a:off x="11694490" y="5697089"/>
                <a:ext cx="95400" cy="17712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ED163081-C986-05EF-9632-7DE8A39C700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1685490" y="5688449"/>
                  <a:ext cx="113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A5C142B4-5CA5-6B33-645A-9F18D8E33B67}"/>
                    </a:ext>
                  </a:extLst>
                </p14:cNvPr>
                <p14:cNvContentPartPr/>
                <p14:nvPr/>
              </p14:nvContentPartPr>
              <p14:xfrm>
                <a:off x="11783410" y="5559209"/>
                <a:ext cx="140040" cy="14724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A5C142B4-5CA5-6B33-645A-9F18D8E33B67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1774410" y="5550209"/>
                  <a:ext cx="157680" cy="16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0" name="Group 399">
            <a:extLst>
              <a:ext uri="{FF2B5EF4-FFF2-40B4-BE49-F238E27FC236}">
                <a16:creationId xmlns:a16="http://schemas.microsoft.com/office/drawing/2014/main" id="{CD2C26A1-7505-601D-9146-05408FAA9E63}"/>
              </a:ext>
            </a:extLst>
          </p:cNvPr>
          <p:cNvGrpSpPr/>
          <p:nvPr/>
        </p:nvGrpSpPr>
        <p:grpSpPr>
          <a:xfrm>
            <a:off x="10033090" y="4410449"/>
            <a:ext cx="1963080" cy="545760"/>
            <a:chOff x="10033090" y="4410449"/>
            <a:chExt cx="196308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573374F5-60F2-176F-32E8-8D85CD8F161E}"/>
                    </a:ext>
                  </a:extLst>
                </p14:cNvPr>
                <p14:cNvContentPartPr/>
                <p14:nvPr/>
              </p14:nvContentPartPr>
              <p14:xfrm>
                <a:off x="10033090" y="4410449"/>
                <a:ext cx="261000" cy="32436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573374F5-60F2-176F-32E8-8D85CD8F161E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024090" y="4401449"/>
                  <a:ext cx="27864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EAD4DD00-9D65-9C1F-FF15-AD093539AB36}"/>
                    </a:ext>
                  </a:extLst>
                </p14:cNvPr>
                <p14:cNvContentPartPr/>
                <p14:nvPr/>
              </p14:nvContentPartPr>
              <p14:xfrm>
                <a:off x="10076290" y="4718249"/>
                <a:ext cx="136440" cy="22140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EAD4DD00-9D65-9C1F-FF15-AD093539AB3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067290" y="4709249"/>
                  <a:ext cx="154080" cy="23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0C09ECA7-FC9B-5BA1-7568-8214319C82A8}"/>
                    </a:ext>
                  </a:extLst>
                </p14:cNvPr>
                <p14:cNvContentPartPr/>
                <p14:nvPr/>
              </p14:nvContentPartPr>
              <p14:xfrm>
                <a:off x="10071250" y="4844249"/>
                <a:ext cx="167040" cy="363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0C09ECA7-FC9B-5BA1-7568-8214319C82A8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062610" y="4835249"/>
                  <a:ext cx="1846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5006B1CC-E31A-02BF-26EF-08AE3286ECC6}"/>
                    </a:ext>
                  </a:extLst>
                </p14:cNvPr>
                <p14:cNvContentPartPr/>
                <p14:nvPr/>
              </p14:nvContentPartPr>
              <p14:xfrm>
                <a:off x="10295530" y="4851449"/>
                <a:ext cx="189360" cy="1047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5006B1CC-E31A-02BF-26EF-08AE3286ECC6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286530" y="4842449"/>
                  <a:ext cx="20700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0637F2AD-56E3-8BC9-1258-28CB1BBF0E72}"/>
                    </a:ext>
                  </a:extLst>
                </p14:cNvPr>
                <p14:cNvContentPartPr/>
                <p14:nvPr/>
              </p14:nvContentPartPr>
              <p14:xfrm>
                <a:off x="10557610" y="4550489"/>
                <a:ext cx="131400" cy="205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0637F2AD-56E3-8BC9-1258-28CB1BBF0E7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548610" y="4541489"/>
                  <a:ext cx="1490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9D5B0A01-E23C-ED3E-64E8-2A0354B7E26B}"/>
                    </a:ext>
                  </a:extLst>
                </p14:cNvPr>
                <p14:cNvContentPartPr/>
                <p14:nvPr/>
              </p14:nvContentPartPr>
              <p14:xfrm>
                <a:off x="10538890" y="4661009"/>
                <a:ext cx="122400" cy="122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9D5B0A01-E23C-ED3E-64E8-2A0354B7E26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530250" y="4652369"/>
                  <a:ext cx="1400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370" name="Ink 369">
                  <a:extLst>
                    <a:ext uri="{FF2B5EF4-FFF2-40B4-BE49-F238E27FC236}">
                      <a16:creationId xmlns:a16="http://schemas.microsoft.com/office/drawing/2014/main" id="{3E1EE373-E0E9-4768-6BE2-B09F9A4C07C4}"/>
                    </a:ext>
                  </a:extLst>
                </p14:cNvPr>
                <p14:cNvContentPartPr/>
                <p14:nvPr/>
              </p14:nvContentPartPr>
              <p14:xfrm>
                <a:off x="10825810" y="4453289"/>
                <a:ext cx="7200" cy="246600"/>
              </p14:xfrm>
            </p:contentPart>
          </mc:Choice>
          <mc:Fallback xmlns="">
            <p:pic>
              <p:nvPicPr>
                <p:cNvPr id="370" name="Ink 369">
                  <a:extLst>
                    <a:ext uri="{FF2B5EF4-FFF2-40B4-BE49-F238E27FC236}">
                      <a16:creationId xmlns:a16="http://schemas.microsoft.com/office/drawing/2014/main" id="{3E1EE373-E0E9-4768-6BE2-B09F9A4C07C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817170" y="4444649"/>
                  <a:ext cx="248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34B5A619-0817-7B4C-D917-1C90E6016CF0}"/>
                    </a:ext>
                  </a:extLst>
                </p14:cNvPr>
                <p14:cNvContentPartPr/>
                <p14:nvPr/>
              </p14:nvContentPartPr>
              <p14:xfrm>
                <a:off x="10914010" y="4457249"/>
                <a:ext cx="127800" cy="27072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34B5A619-0817-7B4C-D917-1C90E6016CF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905010" y="4448249"/>
                  <a:ext cx="1454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185A69B0-FA10-EDCA-0F1C-86BDD55273E3}"/>
                    </a:ext>
                  </a:extLst>
                </p14:cNvPr>
                <p14:cNvContentPartPr/>
                <p14:nvPr/>
              </p14:nvContentPartPr>
              <p14:xfrm>
                <a:off x="11107330" y="4683329"/>
                <a:ext cx="19800" cy="1584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185A69B0-FA10-EDCA-0F1C-86BDD55273E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098690" y="4674329"/>
                  <a:ext cx="374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6DDEF550-5C0A-FA85-C2BE-ADF938FE9FEC}"/>
                    </a:ext>
                  </a:extLst>
                </p14:cNvPr>
                <p14:cNvContentPartPr/>
                <p14:nvPr/>
              </p14:nvContentPartPr>
              <p14:xfrm>
                <a:off x="11177890" y="4475969"/>
                <a:ext cx="136080" cy="2466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6DDEF550-5C0A-FA85-C2BE-ADF938FE9FE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168890" y="4467329"/>
                  <a:ext cx="1537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97A094CF-AABA-43D5-8321-4BED33A48958}"/>
                    </a:ext>
                  </a:extLst>
                </p14:cNvPr>
                <p14:cNvContentPartPr/>
                <p14:nvPr/>
              </p14:nvContentPartPr>
              <p14:xfrm>
                <a:off x="11336290" y="4537169"/>
                <a:ext cx="194040" cy="15876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97A094CF-AABA-43D5-8321-4BED33A4895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327650" y="4528529"/>
                  <a:ext cx="211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E3082159-0C07-9566-E855-8D55C6AC63C3}"/>
                    </a:ext>
                  </a:extLst>
                </p14:cNvPr>
                <p14:cNvContentPartPr/>
                <p14:nvPr/>
              </p14:nvContentPartPr>
              <p14:xfrm>
                <a:off x="11371210" y="4512689"/>
                <a:ext cx="131400" cy="19944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E3082159-0C07-9566-E855-8D55C6AC63C3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362210" y="4504049"/>
                  <a:ext cx="1490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18403164-A96B-2E8E-F6EA-193FD0041F16}"/>
                    </a:ext>
                  </a:extLst>
                </p14:cNvPr>
                <p14:cNvContentPartPr/>
                <p14:nvPr/>
              </p14:nvContentPartPr>
              <p14:xfrm>
                <a:off x="11591530" y="4475969"/>
                <a:ext cx="40320" cy="24408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18403164-A96B-2E8E-F6EA-193FD0041F1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582890" y="4466969"/>
                  <a:ext cx="579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07BB55E2-CC28-48F9-938A-3313EB4E7D60}"/>
                    </a:ext>
                  </a:extLst>
                </p14:cNvPr>
                <p14:cNvContentPartPr/>
                <p14:nvPr/>
              </p14:nvContentPartPr>
              <p14:xfrm>
                <a:off x="11808610" y="4430969"/>
                <a:ext cx="187560" cy="19656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07BB55E2-CC28-48F9-938A-3313EB4E7D6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799970" y="4421969"/>
                  <a:ext cx="2052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AF74E1D5-26DF-D59F-13D0-520831BD1AAB}"/>
                    </a:ext>
                  </a:extLst>
                </p14:cNvPr>
                <p14:cNvContentPartPr/>
                <p14:nvPr/>
              </p14:nvContentPartPr>
              <p14:xfrm>
                <a:off x="11685490" y="4514129"/>
                <a:ext cx="110880" cy="22860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AF74E1D5-26DF-D59F-13D0-520831BD1AAB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676850" y="4505489"/>
                  <a:ext cx="128520" cy="246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6" name="Group 405">
            <a:extLst>
              <a:ext uri="{FF2B5EF4-FFF2-40B4-BE49-F238E27FC236}">
                <a16:creationId xmlns:a16="http://schemas.microsoft.com/office/drawing/2014/main" id="{10BF29FD-821F-3222-BC7D-A38D229E142B}"/>
              </a:ext>
            </a:extLst>
          </p:cNvPr>
          <p:cNvGrpSpPr/>
          <p:nvPr/>
        </p:nvGrpSpPr>
        <p:grpSpPr>
          <a:xfrm>
            <a:off x="9764170" y="6270569"/>
            <a:ext cx="1749960" cy="438120"/>
            <a:chOff x="9764170" y="6270569"/>
            <a:chExt cx="174996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401" name="Ink 400">
                  <a:extLst>
                    <a:ext uri="{FF2B5EF4-FFF2-40B4-BE49-F238E27FC236}">
                      <a16:creationId xmlns:a16="http://schemas.microsoft.com/office/drawing/2014/main" id="{3AB5C650-2F07-D64C-0491-64E970019B6A}"/>
                    </a:ext>
                  </a:extLst>
                </p14:cNvPr>
                <p14:cNvContentPartPr/>
                <p14:nvPr/>
              </p14:nvContentPartPr>
              <p14:xfrm>
                <a:off x="9764170" y="6374969"/>
                <a:ext cx="257760" cy="257760"/>
              </p14:xfrm>
            </p:contentPart>
          </mc:Choice>
          <mc:Fallback xmlns="">
            <p:pic>
              <p:nvPicPr>
                <p:cNvPr id="401" name="Ink 400">
                  <a:extLst>
                    <a:ext uri="{FF2B5EF4-FFF2-40B4-BE49-F238E27FC236}">
                      <a16:creationId xmlns:a16="http://schemas.microsoft.com/office/drawing/2014/main" id="{3AB5C650-2F07-D64C-0491-64E970019B6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755530" y="6366329"/>
                  <a:ext cx="27540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DBE91DB6-2961-AB46-1403-84B1CECF9818}"/>
                    </a:ext>
                  </a:extLst>
                </p14:cNvPr>
                <p14:cNvContentPartPr/>
                <p14:nvPr/>
              </p14:nvContentPartPr>
              <p14:xfrm>
                <a:off x="10056130" y="6532289"/>
                <a:ext cx="83880" cy="11304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DBE91DB6-2961-AB46-1403-84B1CECF981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0047130" y="6523289"/>
                  <a:ext cx="10152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3E6C4020-B8F4-1D66-C873-31305E0B3E05}"/>
                    </a:ext>
                  </a:extLst>
                </p14:cNvPr>
                <p14:cNvContentPartPr/>
                <p14:nvPr/>
              </p14:nvContentPartPr>
              <p14:xfrm>
                <a:off x="10278250" y="6344729"/>
                <a:ext cx="150840" cy="2725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3E6C4020-B8F4-1D66-C873-31305E0B3E0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269610" y="6335729"/>
                  <a:ext cx="16848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6DFBA183-5137-1573-7169-B0FB0CF428B1}"/>
                    </a:ext>
                  </a:extLst>
                </p14:cNvPr>
                <p14:cNvContentPartPr/>
                <p14:nvPr/>
              </p14:nvContentPartPr>
              <p14:xfrm>
                <a:off x="10236490" y="6458849"/>
                <a:ext cx="240480" cy="828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6DFBA183-5137-1573-7169-B0FB0CF428B1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227490" y="6450209"/>
                  <a:ext cx="2581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196D3EB1-4511-06F3-2380-B180FFB0387E}"/>
                    </a:ext>
                  </a:extLst>
                </p14:cNvPr>
                <p14:cNvContentPartPr/>
                <p14:nvPr/>
              </p14:nvContentPartPr>
              <p14:xfrm>
                <a:off x="10681090" y="6270569"/>
                <a:ext cx="833040" cy="43812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196D3EB1-4511-06F3-2380-B180FFB0387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672450" y="6261929"/>
                  <a:ext cx="850680" cy="45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6" name="Group 415">
            <a:extLst>
              <a:ext uri="{FF2B5EF4-FFF2-40B4-BE49-F238E27FC236}">
                <a16:creationId xmlns:a16="http://schemas.microsoft.com/office/drawing/2014/main" id="{4D13D398-CBFD-5379-F7F1-196C8FA3A9E9}"/>
              </a:ext>
            </a:extLst>
          </p:cNvPr>
          <p:cNvGrpSpPr/>
          <p:nvPr/>
        </p:nvGrpSpPr>
        <p:grpSpPr>
          <a:xfrm>
            <a:off x="223810" y="40769"/>
            <a:ext cx="11724480" cy="4616280"/>
            <a:chOff x="223810" y="40769"/>
            <a:chExt cx="11724480" cy="461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C217986-9CBA-8D2F-3C6B-0E42AEE19A35}"/>
                    </a:ext>
                  </a:extLst>
                </p14:cNvPr>
                <p14:cNvContentPartPr/>
                <p14:nvPr/>
              </p14:nvContentPartPr>
              <p14:xfrm>
                <a:off x="780730" y="134729"/>
                <a:ext cx="950400" cy="5720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C217986-9CBA-8D2F-3C6B-0E42AEE19A35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71730" y="126089"/>
                  <a:ext cx="968040" cy="58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5A64BE3-9C2C-B514-50D3-1215ED7DBCC8}"/>
                    </a:ext>
                  </a:extLst>
                </p14:cNvPr>
                <p14:cNvContentPartPr/>
                <p14:nvPr/>
              </p14:nvContentPartPr>
              <p14:xfrm>
                <a:off x="1442050" y="282689"/>
                <a:ext cx="18360" cy="24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5A64BE3-9C2C-B514-50D3-1215ED7DBCC8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433050" y="273689"/>
                  <a:ext cx="360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C1C570B-67F8-9A8B-8686-97F887F531A1}"/>
                    </a:ext>
                  </a:extLst>
                </p14:cNvPr>
                <p14:cNvContentPartPr/>
                <p14:nvPr/>
              </p14:nvContentPartPr>
              <p14:xfrm>
                <a:off x="982690" y="213209"/>
                <a:ext cx="18360" cy="403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C1C570B-67F8-9A8B-8686-97F887F531A1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73690" y="204209"/>
                  <a:ext cx="36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9992FE74-16BF-B81B-4880-CF013860CE97}"/>
                    </a:ext>
                  </a:extLst>
                </p14:cNvPr>
                <p14:cNvContentPartPr/>
                <p14:nvPr/>
              </p14:nvContentPartPr>
              <p14:xfrm>
                <a:off x="1942090" y="301049"/>
                <a:ext cx="212760" cy="91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9992FE74-16BF-B81B-4880-CF013860CE9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933090" y="292049"/>
                  <a:ext cx="230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B23946B-14B8-8004-8279-307F27B09BE1}"/>
                    </a:ext>
                  </a:extLst>
                </p14:cNvPr>
                <p14:cNvContentPartPr/>
                <p14:nvPr/>
              </p14:nvContentPartPr>
              <p14:xfrm>
                <a:off x="2353570" y="92609"/>
                <a:ext cx="536040" cy="34488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B23946B-14B8-8004-8279-307F27B09BE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2344570" y="83609"/>
                  <a:ext cx="5536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D5A4EAD-C9B4-20EF-24BA-508E2D531B95}"/>
                    </a:ext>
                  </a:extLst>
                </p14:cNvPr>
                <p14:cNvContentPartPr/>
                <p14:nvPr/>
              </p14:nvContentPartPr>
              <p14:xfrm>
                <a:off x="2866570" y="185489"/>
                <a:ext cx="10080" cy="20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D5A4EAD-C9B4-20EF-24BA-508E2D531B95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857930" y="176849"/>
                  <a:ext cx="27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A1BE0581-2033-2528-FBC2-CA17266302F9}"/>
                    </a:ext>
                  </a:extLst>
                </p14:cNvPr>
                <p14:cNvContentPartPr/>
                <p14:nvPr/>
              </p14:nvContentPartPr>
              <p14:xfrm>
                <a:off x="2939650" y="135449"/>
                <a:ext cx="129600" cy="230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A1BE0581-2033-2528-FBC2-CA17266302F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930650" y="126809"/>
                  <a:ext cx="14724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7BB203C-1876-E811-44FB-2E569079F01C}"/>
                    </a:ext>
                  </a:extLst>
                </p14:cNvPr>
                <p14:cNvContentPartPr/>
                <p14:nvPr/>
              </p14:nvContentPartPr>
              <p14:xfrm>
                <a:off x="3337090" y="107009"/>
                <a:ext cx="861120" cy="393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7BB203C-1876-E811-44FB-2E569079F01C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328090" y="98009"/>
                  <a:ext cx="87876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E9D132B-A836-6F50-3499-D813C8CBF67E}"/>
                    </a:ext>
                  </a:extLst>
                </p14:cNvPr>
                <p14:cNvContentPartPr/>
                <p14:nvPr/>
              </p14:nvContentPartPr>
              <p14:xfrm>
                <a:off x="4078330" y="190529"/>
                <a:ext cx="110520" cy="8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E9D132B-A836-6F50-3499-D813C8CBF67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4069330" y="181529"/>
                  <a:ext cx="128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16F96E2-E9FB-9984-D0C8-C897C909F700}"/>
                    </a:ext>
                  </a:extLst>
                </p14:cNvPr>
                <p14:cNvContentPartPr/>
                <p14:nvPr/>
              </p14:nvContentPartPr>
              <p14:xfrm>
                <a:off x="3745330" y="142649"/>
                <a:ext cx="16560" cy="6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16F96E2-E9FB-9984-D0C8-C897C909F70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736330" y="133649"/>
                  <a:ext cx="342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D410995-8097-07B4-41F4-DEFB222F1078}"/>
                    </a:ext>
                  </a:extLst>
                </p14:cNvPr>
                <p14:cNvContentPartPr/>
                <p14:nvPr/>
              </p14:nvContentPartPr>
              <p14:xfrm>
                <a:off x="5357770" y="114209"/>
                <a:ext cx="266760" cy="273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D410995-8097-07B4-41F4-DEFB222F1078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349130" y="105569"/>
                  <a:ext cx="28440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62645F7-651B-D613-EAC9-DEE67032D08A}"/>
                    </a:ext>
                  </a:extLst>
                </p14:cNvPr>
                <p14:cNvContentPartPr/>
                <p14:nvPr/>
              </p14:nvContentPartPr>
              <p14:xfrm>
                <a:off x="5531290" y="205289"/>
                <a:ext cx="120960" cy="262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62645F7-651B-D613-EAC9-DEE67032D08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522650" y="196649"/>
                  <a:ext cx="138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C2093490-D711-BF84-3161-001919CF10FF}"/>
                    </a:ext>
                  </a:extLst>
                </p14:cNvPr>
                <p14:cNvContentPartPr/>
                <p14:nvPr/>
              </p14:nvContentPartPr>
              <p14:xfrm>
                <a:off x="5430130" y="128249"/>
                <a:ext cx="25920" cy="13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C2093490-D711-BF84-3161-001919CF10FF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421130" y="119249"/>
                  <a:ext cx="435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7FA4975-31DB-9F17-E461-536A855C9B24}"/>
                    </a:ext>
                  </a:extLst>
                </p14:cNvPr>
                <p14:cNvContentPartPr/>
                <p14:nvPr/>
              </p14:nvContentPartPr>
              <p14:xfrm>
                <a:off x="5839090" y="91169"/>
                <a:ext cx="1312200" cy="306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7FA4975-31DB-9F17-E461-536A855C9B2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830090" y="82529"/>
                  <a:ext cx="132984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F6A77FF-B65B-A2BD-183A-7FD08A291FB6}"/>
                    </a:ext>
                  </a:extLst>
                </p14:cNvPr>
                <p14:cNvContentPartPr/>
                <p14:nvPr/>
              </p14:nvContentPartPr>
              <p14:xfrm>
                <a:off x="5901370" y="121049"/>
                <a:ext cx="17640" cy="64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F6A77FF-B65B-A2BD-183A-7FD08A291FB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5892370" y="112409"/>
                  <a:ext cx="35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D0119AF-583C-4807-3F6C-B06900E57114}"/>
                    </a:ext>
                  </a:extLst>
                </p14:cNvPr>
                <p14:cNvContentPartPr/>
                <p14:nvPr/>
              </p14:nvContentPartPr>
              <p14:xfrm>
                <a:off x="7337770" y="297449"/>
                <a:ext cx="418680" cy="145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D0119AF-583C-4807-3F6C-B06900E57114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328770" y="288449"/>
                  <a:ext cx="4363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80A07BE-54F9-A756-A253-2522D0E43068}"/>
                    </a:ext>
                  </a:extLst>
                </p14:cNvPr>
                <p14:cNvContentPartPr/>
                <p14:nvPr/>
              </p14:nvContentPartPr>
              <p14:xfrm>
                <a:off x="7453330" y="123929"/>
                <a:ext cx="14760" cy="32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80A07BE-54F9-A756-A253-2522D0E43068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444690" y="115289"/>
                  <a:ext cx="3240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A7E05676-BBF6-AE5E-9C96-02051AE63FB9}"/>
                    </a:ext>
                  </a:extLst>
                </p14:cNvPr>
                <p14:cNvContentPartPr/>
                <p14:nvPr/>
              </p14:nvContentPartPr>
              <p14:xfrm>
                <a:off x="7983610" y="40769"/>
                <a:ext cx="865080" cy="346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A7E05676-BBF6-AE5E-9C96-02051AE63FB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974610" y="32129"/>
                  <a:ext cx="88272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F1B61D1-C188-18B3-1CC3-A9F182F99305}"/>
                    </a:ext>
                  </a:extLst>
                </p14:cNvPr>
                <p14:cNvContentPartPr/>
                <p14:nvPr/>
              </p14:nvContentPartPr>
              <p14:xfrm>
                <a:off x="8409850" y="146609"/>
                <a:ext cx="298080" cy="22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F1B61D1-C188-18B3-1CC3-A9F182F9930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400850" y="137969"/>
                  <a:ext cx="315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8B8D6A4-F643-7688-22F2-E0057540D286}"/>
                    </a:ext>
                  </a:extLst>
                </p14:cNvPr>
                <p14:cNvContentPartPr/>
                <p14:nvPr/>
              </p14:nvContentPartPr>
              <p14:xfrm>
                <a:off x="9029410" y="265049"/>
                <a:ext cx="343800" cy="129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8B8D6A4-F643-7688-22F2-E0057540D286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020410" y="256409"/>
                  <a:ext cx="361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F41A57C4-F73F-1B50-0736-4993005911F7}"/>
                    </a:ext>
                  </a:extLst>
                </p14:cNvPr>
                <p14:cNvContentPartPr/>
                <p14:nvPr/>
              </p14:nvContentPartPr>
              <p14:xfrm>
                <a:off x="9120130" y="158849"/>
                <a:ext cx="13680" cy="7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F41A57C4-F73F-1B50-0736-4993005911F7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111490" y="149849"/>
                  <a:ext cx="3132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C5D2650-7B4F-8C61-640C-E18615226207}"/>
                    </a:ext>
                  </a:extLst>
                </p14:cNvPr>
                <p14:cNvContentPartPr/>
                <p14:nvPr/>
              </p14:nvContentPartPr>
              <p14:xfrm>
                <a:off x="9555730" y="328409"/>
                <a:ext cx="227160" cy="101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C5D2650-7B4F-8C61-640C-E1861522620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546730" y="319769"/>
                  <a:ext cx="24480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AAF6436-01A2-478D-5396-14A744E463AD}"/>
                    </a:ext>
                  </a:extLst>
                </p14:cNvPr>
                <p14:cNvContentPartPr/>
                <p14:nvPr/>
              </p14:nvContentPartPr>
              <p14:xfrm>
                <a:off x="9942730" y="214289"/>
                <a:ext cx="1299960" cy="2048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AAF6436-01A2-478D-5396-14A744E463A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934090" y="205649"/>
                  <a:ext cx="131760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6FCD48A1-A9AC-7016-5F1A-122042A8E87D}"/>
                    </a:ext>
                  </a:extLst>
                </p14:cNvPr>
                <p14:cNvContentPartPr/>
                <p14:nvPr/>
              </p14:nvContentPartPr>
              <p14:xfrm>
                <a:off x="312730" y="727289"/>
                <a:ext cx="263880" cy="5216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6FCD48A1-A9AC-7016-5F1A-122042A8E87D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04090" y="718649"/>
                  <a:ext cx="281520" cy="53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C785759-C103-6262-4A8B-B7E13881CC6A}"/>
                    </a:ext>
                  </a:extLst>
                </p14:cNvPr>
                <p14:cNvContentPartPr/>
                <p14:nvPr/>
              </p14:nvContentPartPr>
              <p14:xfrm>
                <a:off x="891250" y="646649"/>
                <a:ext cx="1875960" cy="597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C785759-C103-6262-4A8B-B7E13881CC6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82610" y="637649"/>
                  <a:ext cx="189360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E03C3AAD-408D-A929-B065-347F4C13886A}"/>
                    </a:ext>
                  </a:extLst>
                </p14:cNvPr>
                <p14:cNvContentPartPr/>
                <p14:nvPr/>
              </p14:nvContentPartPr>
              <p14:xfrm>
                <a:off x="2395330" y="781289"/>
                <a:ext cx="20160" cy="410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E03C3AAD-408D-A929-B065-347F4C13886A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386330" y="772649"/>
                  <a:ext cx="378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4D38F56-C735-B1AC-9316-208E678A1B35}"/>
                    </a:ext>
                  </a:extLst>
                </p14:cNvPr>
                <p14:cNvContentPartPr/>
                <p14:nvPr/>
              </p14:nvContentPartPr>
              <p14:xfrm>
                <a:off x="1991050" y="735209"/>
                <a:ext cx="29160" cy="9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4D38F56-C735-B1AC-9316-208E678A1B3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982050" y="726569"/>
                  <a:ext cx="468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4266177C-DA88-89C5-4E99-D48A592935B1}"/>
                    </a:ext>
                  </a:extLst>
                </p14:cNvPr>
                <p14:cNvContentPartPr/>
                <p14:nvPr/>
              </p14:nvContentPartPr>
              <p14:xfrm>
                <a:off x="1228570" y="690929"/>
                <a:ext cx="343800" cy="61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4266177C-DA88-89C5-4E99-D48A592935B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219570" y="682289"/>
                  <a:ext cx="3614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E9837894-9063-76A8-C538-B59BA6A55613}"/>
                    </a:ext>
                  </a:extLst>
                </p14:cNvPr>
                <p14:cNvContentPartPr/>
                <p14:nvPr/>
              </p14:nvContentPartPr>
              <p14:xfrm>
                <a:off x="3098770" y="561689"/>
                <a:ext cx="575640" cy="468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E9837894-9063-76A8-C538-B59BA6A55613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090130" y="553049"/>
                  <a:ext cx="593280" cy="48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6964BF70-92BC-7E39-3C53-52B2A027EAD8}"/>
                    </a:ext>
                  </a:extLst>
                </p14:cNvPr>
                <p14:cNvContentPartPr/>
                <p14:nvPr/>
              </p14:nvContentPartPr>
              <p14:xfrm>
                <a:off x="3135130" y="650249"/>
                <a:ext cx="288720" cy="38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6964BF70-92BC-7E39-3C53-52B2A027EAD8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126130" y="641609"/>
                  <a:ext cx="3063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0839E0A0-C668-7733-F45D-2BD484BDB2FC}"/>
                    </a:ext>
                  </a:extLst>
                </p14:cNvPr>
                <p14:cNvContentPartPr/>
                <p14:nvPr/>
              </p14:nvContentPartPr>
              <p14:xfrm>
                <a:off x="3949090" y="533609"/>
                <a:ext cx="1131480" cy="4950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0839E0A0-C668-7733-F45D-2BD484BDB2FC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940450" y="524969"/>
                  <a:ext cx="114912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7B1F781-24C4-D3B2-7A0A-6AAF1BD0BB1E}"/>
                    </a:ext>
                  </a:extLst>
                </p14:cNvPr>
                <p14:cNvContentPartPr/>
                <p14:nvPr/>
              </p14:nvContentPartPr>
              <p14:xfrm>
                <a:off x="4781050" y="624689"/>
                <a:ext cx="282240" cy="147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7B1F781-24C4-D3B2-7A0A-6AAF1BD0BB1E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772410" y="615689"/>
                  <a:ext cx="2998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22EB1AFB-F0B7-9BAF-E3FF-460B72F303BF}"/>
                    </a:ext>
                  </a:extLst>
                </p14:cNvPr>
                <p14:cNvContentPartPr/>
                <p14:nvPr/>
              </p14:nvContentPartPr>
              <p14:xfrm>
                <a:off x="4729210" y="456569"/>
                <a:ext cx="27720" cy="172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22EB1AFB-F0B7-9BAF-E3FF-460B72F303BF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720210" y="447929"/>
                  <a:ext cx="45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260B629-071D-6911-A238-1D16BA3E81E3}"/>
                    </a:ext>
                  </a:extLst>
                </p14:cNvPr>
                <p14:cNvContentPartPr/>
                <p14:nvPr/>
              </p14:nvContentPartPr>
              <p14:xfrm>
                <a:off x="5378650" y="594449"/>
                <a:ext cx="237240" cy="450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260B629-071D-6911-A238-1D16BA3E81E3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369650" y="585449"/>
                  <a:ext cx="254880" cy="46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F63EE94-9AB0-50D9-F769-2F2E8C3198F7}"/>
                    </a:ext>
                  </a:extLst>
                </p14:cNvPr>
                <p14:cNvContentPartPr/>
                <p14:nvPr/>
              </p14:nvContentPartPr>
              <p14:xfrm>
                <a:off x="5810290" y="540089"/>
                <a:ext cx="488880" cy="3337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F63EE94-9AB0-50D9-F769-2F2E8C3198F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801650" y="531089"/>
                  <a:ext cx="50652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60226EE-E78A-9F9A-1A9F-329506855CCF}"/>
                    </a:ext>
                  </a:extLst>
                </p14:cNvPr>
                <p14:cNvContentPartPr/>
                <p14:nvPr/>
              </p14:nvContentPartPr>
              <p14:xfrm>
                <a:off x="5838010" y="639089"/>
                <a:ext cx="220320" cy="165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60226EE-E78A-9F9A-1A9F-329506855CC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829010" y="630089"/>
                  <a:ext cx="237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286989C-71D3-4C4E-AACF-1F942E4ED03F}"/>
                    </a:ext>
                  </a:extLst>
                </p14:cNvPr>
                <p14:cNvContentPartPr/>
                <p14:nvPr/>
              </p14:nvContentPartPr>
              <p14:xfrm>
                <a:off x="6436330" y="519929"/>
                <a:ext cx="1446480" cy="440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286989C-71D3-4C4E-AACF-1F942E4ED03F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427330" y="511289"/>
                  <a:ext cx="146412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A52ADA3D-822D-6641-8B7B-82FA6B0E8C59}"/>
                    </a:ext>
                  </a:extLst>
                </p14:cNvPr>
                <p14:cNvContentPartPr/>
                <p14:nvPr/>
              </p14:nvContentPartPr>
              <p14:xfrm>
                <a:off x="7879210" y="598049"/>
                <a:ext cx="337320" cy="260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A52ADA3D-822D-6641-8B7B-82FA6B0E8C59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7870210" y="589049"/>
                  <a:ext cx="35496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70EEBCC-FF4A-A3C4-075E-0EAFF44F5CE7}"/>
                    </a:ext>
                  </a:extLst>
                </p14:cNvPr>
                <p14:cNvContentPartPr/>
                <p14:nvPr/>
              </p14:nvContentPartPr>
              <p14:xfrm>
                <a:off x="7778770" y="605969"/>
                <a:ext cx="17640" cy="19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70EEBCC-FF4A-A3C4-075E-0EAFF44F5CE7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7769770" y="597329"/>
                  <a:ext cx="35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CD78981-C772-D512-F733-B9DC54FFF8BF}"/>
                    </a:ext>
                  </a:extLst>
                </p14:cNvPr>
                <p14:cNvContentPartPr/>
                <p14:nvPr/>
              </p14:nvContentPartPr>
              <p14:xfrm>
                <a:off x="7153810" y="650249"/>
                <a:ext cx="248040" cy="43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CD78981-C772-D512-F733-B9DC54FFF8B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7144810" y="641609"/>
                  <a:ext cx="2656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063BF93-F8AB-006B-F957-7655A0F329F9}"/>
                    </a:ext>
                  </a:extLst>
                </p14:cNvPr>
                <p14:cNvContentPartPr/>
                <p14:nvPr/>
              </p14:nvContentPartPr>
              <p14:xfrm>
                <a:off x="8241730" y="725849"/>
                <a:ext cx="461520" cy="182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063BF93-F8AB-006B-F957-7655A0F329F9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8232730" y="716849"/>
                  <a:ext cx="4791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95302FE2-EC93-035B-AF93-5023BC4CE5C1}"/>
                    </a:ext>
                  </a:extLst>
                </p14:cNvPr>
                <p14:cNvContentPartPr/>
                <p14:nvPr/>
              </p14:nvContentPartPr>
              <p14:xfrm>
                <a:off x="8476090" y="647369"/>
                <a:ext cx="25920" cy="122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95302FE2-EC93-035B-AF93-5023BC4CE5C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8467450" y="638729"/>
                  <a:ext cx="435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4F8FDCF9-90A9-6D01-1E97-D40E0202A9F6}"/>
                    </a:ext>
                  </a:extLst>
                </p14:cNvPr>
                <p14:cNvContentPartPr/>
                <p14:nvPr/>
              </p14:nvContentPartPr>
              <p14:xfrm>
                <a:off x="8855170" y="554849"/>
                <a:ext cx="1217160" cy="3279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4F8FDCF9-90A9-6D01-1E97-D40E0202A9F6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846170" y="546209"/>
                  <a:ext cx="123480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524D02C0-BA03-8FA2-BAED-C21963AAC7A0}"/>
                    </a:ext>
                  </a:extLst>
                </p14:cNvPr>
                <p14:cNvContentPartPr/>
                <p14:nvPr/>
              </p14:nvContentPartPr>
              <p14:xfrm>
                <a:off x="10261330" y="570329"/>
                <a:ext cx="442080" cy="4885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524D02C0-BA03-8FA2-BAED-C21963AAC7A0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252690" y="561689"/>
                  <a:ext cx="45972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12458080-9F7D-DE81-4C70-FB3F46AA91E0}"/>
                    </a:ext>
                  </a:extLst>
                </p14:cNvPr>
                <p14:cNvContentPartPr/>
                <p14:nvPr/>
              </p14:nvContentPartPr>
              <p14:xfrm>
                <a:off x="10716010" y="848969"/>
                <a:ext cx="59040" cy="27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12458080-9F7D-DE81-4C70-FB3F46AA91E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707010" y="839969"/>
                  <a:ext cx="7668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0821ED4A-7D5B-4839-43AF-B1996959AEFD}"/>
                    </a:ext>
                  </a:extLst>
                </p14:cNvPr>
                <p14:cNvContentPartPr/>
                <p14:nvPr/>
              </p14:nvContentPartPr>
              <p14:xfrm>
                <a:off x="353410" y="1283849"/>
                <a:ext cx="809280" cy="4309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0821ED4A-7D5B-4839-43AF-B1996959AEFD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344410" y="1274849"/>
                  <a:ext cx="82692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606D6BA-D3D9-5155-DA1B-9F633C98ABCD}"/>
                    </a:ext>
                  </a:extLst>
                </p14:cNvPr>
                <p14:cNvContentPartPr/>
                <p14:nvPr/>
              </p14:nvContentPartPr>
              <p14:xfrm>
                <a:off x="1417570" y="1568609"/>
                <a:ext cx="248400" cy="1173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606D6BA-D3D9-5155-DA1B-9F633C98ABCD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408930" y="1559609"/>
                  <a:ext cx="2660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561488C2-6A81-FB91-5025-1E42B77114CC}"/>
                    </a:ext>
                  </a:extLst>
                </p14:cNvPr>
                <p14:cNvContentPartPr/>
                <p14:nvPr/>
              </p14:nvContentPartPr>
              <p14:xfrm>
                <a:off x="1881970" y="1392569"/>
                <a:ext cx="140400" cy="279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561488C2-6A81-FB91-5025-1E42B77114C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873330" y="1383929"/>
                  <a:ext cx="1580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DD0AF84-4733-1DAE-AA3F-1B4DD52B60C8}"/>
                    </a:ext>
                  </a:extLst>
                </p14:cNvPr>
                <p14:cNvContentPartPr/>
                <p14:nvPr/>
              </p14:nvContentPartPr>
              <p14:xfrm>
                <a:off x="2133970" y="1301489"/>
                <a:ext cx="108000" cy="2883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DD0AF84-4733-1DAE-AA3F-1B4DD52B60C8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2125330" y="1292489"/>
                  <a:ext cx="12564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3EC77996-5796-E612-FC25-B9EC0E05B4FC}"/>
                    </a:ext>
                  </a:extLst>
                </p14:cNvPr>
                <p14:cNvContentPartPr/>
                <p14:nvPr/>
              </p14:nvContentPartPr>
              <p14:xfrm>
                <a:off x="2218210" y="1489409"/>
                <a:ext cx="187200" cy="3927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3EC77996-5796-E612-FC25-B9EC0E05B4F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2209210" y="1480769"/>
                  <a:ext cx="20484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ACBFE70-929C-24DC-4FB1-394F21A64DFA}"/>
                    </a:ext>
                  </a:extLst>
                </p14:cNvPr>
                <p14:cNvContentPartPr/>
                <p14:nvPr/>
              </p14:nvContentPartPr>
              <p14:xfrm>
                <a:off x="2677570" y="1472129"/>
                <a:ext cx="1042200" cy="133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ACBFE70-929C-24DC-4FB1-394F21A64DF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2668930" y="1463489"/>
                  <a:ext cx="10598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6F332E3-2196-B1BF-263A-7254E39673C0}"/>
                    </a:ext>
                  </a:extLst>
                </p14:cNvPr>
                <p14:cNvContentPartPr/>
                <p14:nvPr/>
              </p14:nvContentPartPr>
              <p14:xfrm>
                <a:off x="3850450" y="1458089"/>
                <a:ext cx="320760" cy="1382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6F332E3-2196-B1BF-263A-7254E39673C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3841450" y="1449449"/>
                  <a:ext cx="3384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55C083D-1614-01B1-7F91-7EB1E9ABE9B7}"/>
                    </a:ext>
                  </a:extLst>
                </p14:cNvPr>
                <p14:cNvContentPartPr/>
                <p14:nvPr/>
              </p14:nvContentPartPr>
              <p14:xfrm>
                <a:off x="3942610" y="1316609"/>
                <a:ext cx="15480" cy="4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55C083D-1614-01B1-7F91-7EB1E9ABE9B7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3933610" y="1307969"/>
                  <a:ext cx="33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B8EF1BB-8EB3-6495-64B6-B45A78DD22EA}"/>
                    </a:ext>
                  </a:extLst>
                </p14:cNvPr>
                <p14:cNvContentPartPr/>
                <p14:nvPr/>
              </p14:nvContentPartPr>
              <p14:xfrm>
                <a:off x="4395850" y="1135529"/>
                <a:ext cx="1653120" cy="400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B8EF1BB-8EB3-6495-64B6-B45A78DD22E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4387210" y="1126889"/>
                  <a:ext cx="167076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3F16537-6A85-778E-EDB8-0EE2065EC74C}"/>
                    </a:ext>
                  </a:extLst>
                </p14:cNvPr>
                <p14:cNvContentPartPr/>
                <p14:nvPr/>
              </p14:nvContentPartPr>
              <p14:xfrm>
                <a:off x="4637050" y="1178369"/>
                <a:ext cx="21240" cy="4752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3F16537-6A85-778E-EDB8-0EE2065EC74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4628050" y="1169729"/>
                  <a:ext cx="38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1AEEC0EC-67B1-2982-A8A8-B698F008BC8C}"/>
                    </a:ext>
                  </a:extLst>
                </p14:cNvPr>
                <p14:cNvContentPartPr/>
                <p14:nvPr/>
              </p14:nvContentPartPr>
              <p14:xfrm>
                <a:off x="6113770" y="1301129"/>
                <a:ext cx="376920" cy="1825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1AEEC0EC-67B1-2982-A8A8-B698F008BC8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6104770" y="1292489"/>
                  <a:ext cx="39456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253730E6-D572-5424-CA4A-96F7435104BB}"/>
                    </a:ext>
                  </a:extLst>
                </p14:cNvPr>
                <p14:cNvContentPartPr/>
                <p14:nvPr/>
              </p14:nvContentPartPr>
              <p14:xfrm>
                <a:off x="6370090" y="1175489"/>
                <a:ext cx="11880" cy="29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253730E6-D572-5424-CA4A-96F7435104B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6361450" y="1166489"/>
                  <a:ext cx="295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F8ECDBD-472F-46DA-9495-21BF99F08C60}"/>
                    </a:ext>
                  </a:extLst>
                </p14:cNvPr>
                <p14:cNvContentPartPr/>
                <p14:nvPr/>
              </p14:nvContentPartPr>
              <p14:xfrm>
                <a:off x="6676450" y="1047689"/>
                <a:ext cx="943560" cy="299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F8ECDBD-472F-46DA-9495-21BF99F08C6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6667810" y="1038689"/>
                  <a:ext cx="96120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8C13F5D-3B2E-C3C9-420B-330AA9FA2C65}"/>
                    </a:ext>
                  </a:extLst>
                </p14:cNvPr>
                <p14:cNvContentPartPr/>
                <p14:nvPr/>
              </p14:nvContentPartPr>
              <p14:xfrm>
                <a:off x="7061650" y="1102409"/>
                <a:ext cx="395280" cy="32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8C13F5D-3B2E-C3C9-420B-330AA9FA2C65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7052650" y="1093769"/>
                  <a:ext cx="412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DE63817-F305-93EA-5F46-4A6B3FF4A589}"/>
                    </a:ext>
                  </a:extLst>
                </p14:cNvPr>
                <p14:cNvContentPartPr/>
                <p14:nvPr/>
              </p14:nvContentPartPr>
              <p14:xfrm>
                <a:off x="7641250" y="1352969"/>
                <a:ext cx="118800" cy="155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DE63817-F305-93EA-5F46-4A6B3FF4A58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7632250" y="1344329"/>
                  <a:ext cx="136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DBD1583-ED62-2ED7-B7E5-DF47F0236A0A}"/>
                    </a:ext>
                  </a:extLst>
                </p14:cNvPr>
                <p14:cNvContentPartPr/>
                <p14:nvPr/>
              </p14:nvContentPartPr>
              <p14:xfrm>
                <a:off x="8017810" y="996929"/>
                <a:ext cx="551880" cy="297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DBD1583-ED62-2ED7-B7E5-DF47F0236A0A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8009170" y="988289"/>
                  <a:ext cx="5695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FD811F9-A561-08B2-7CB1-98C3673F6E95}"/>
                    </a:ext>
                  </a:extLst>
                </p14:cNvPr>
                <p14:cNvContentPartPr/>
                <p14:nvPr/>
              </p14:nvContentPartPr>
              <p14:xfrm>
                <a:off x="8150650" y="1095209"/>
                <a:ext cx="343440" cy="19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FD811F9-A561-08B2-7CB1-98C3673F6E9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8142010" y="1086569"/>
                  <a:ext cx="3610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1E41911C-E2C1-C3DD-A171-78C5F43D49B8}"/>
                    </a:ext>
                  </a:extLst>
                </p14:cNvPr>
                <p14:cNvContentPartPr/>
                <p14:nvPr/>
              </p14:nvContentPartPr>
              <p14:xfrm>
                <a:off x="8082610" y="1030049"/>
                <a:ext cx="43920" cy="648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1E41911C-E2C1-C3DD-A171-78C5F43D49B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8073610" y="1021409"/>
                  <a:ext cx="61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77166445-AD55-BE5A-49C3-DF1C47F0173E}"/>
                    </a:ext>
                  </a:extLst>
                </p14:cNvPr>
                <p14:cNvContentPartPr/>
                <p14:nvPr/>
              </p14:nvContentPartPr>
              <p14:xfrm>
                <a:off x="10543210" y="1105649"/>
                <a:ext cx="1405080" cy="429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77166445-AD55-BE5A-49C3-DF1C47F0173E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10534570" y="1096649"/>
                  <a:ext cx="1422720" cy="44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458A0BC-8742-2ACF-65BA-934CE161DEF3}"/>
                    </a:ext>
                  </a:extLst>
                </p14:cNvPr>
                <p14:cNvContentPartPr/>
                <p14:nvPr/>
              </p14:nvContentPartPr>
              <p14:xfrm>
                <a:off x="11729050" y="1274849"/>
                <a:ext cx="201240" cy="75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458A0BC-8742-2ACF-65BA-934CE161DEF3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11720410" y="1265849"/>
                  <a:ext cx="218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B7E7AA4-0989-7A84-AC0B-B44DF16BA207}"/>
                    </a:ext>
                  </a:extLst>
                </p14:cNvPr>
                <p14:cNvContentPartPr/>
                <p14:nvPr/>
              </p14:nvContentPartPr>
              <p14:xfrm>
                <a:off x="11224330" y="1047329"/>
                <a:ext cx="37440" cy="93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B7E7AA4-0989-7A84-AC0B-B44DF16BA207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1215690" y="1038689"/>
                  <a:ext cx="550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F94E41F-13FA-DAB0-D27F-4B4C69266129}"/>
                    </a:ext>
                  </a:extLst>
                </p14:cNvPr>
                <p14:cNvContentPartPr/>
                <p14:nvPr/>
              </p14:nvContentPartPr>
              <p14:xfrm>
                <a:off x="2164570" y="1839329"/>
                <a:ext cx="495000" cy="3945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F94E41F-13FA-DAB0-D27F-4B4C6926612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155570" y="1830689"/>
                  <a:ext cx="51264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31444D6-56A0-6A99-F386-D82850932CC1}"/>
                    </a:ext>
                  </a:extLst>
                </p14:cNvPr>
                <p14:cNvContentPartPr/>
                <p14:nvPr/>
              </p14:nvContentPartPr>
              <p14:xfrm>
                <a:off x="2635450" y="1835369"/>
                <a:ext cx="529200" cy="3859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31444D6-56A0-6A99-F386-D82850932CC1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626450" y="1826369"/>
                  <a:ext cx="546840" cy="40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3E91475-CB6A-FAAB-CCDA-61D3BF33408B}"/>
                    </a:ext>
                  </a:extLst>
                </p14:cNvPr>
                <p14:cNvContentPartPr/>
                <p14:nvPr/>
              </p14:nvContentPartPr>
              <p14:xfrm>
                <a:off x="3028210" y="2020049"/>
                <a:ext cx="154080" cy="453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3E91475-CB6A-FAAB-CCDA-61D3BF33408B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019210" y="2011049"/>
                  <a:ext cx="1717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66D1AF3-CC3D-BDAA-277A-20544964CA39}"/>
                    </a:ext>
                  </a:extLst>
                </p14:cNvPr>
                <p14:cNvContentPartPr/>
                <p14:nvPr/>
              </p14:nvContentPartPr>
              <p14:xfrm>
                <a:off x="3208210" y="2066129"/>
                <a:ext cx="404640" cy="172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66D1AF3-CC3D-BDAA-277A-20544964CA3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199210" y="2057489"/>
                  <a:ext cx="42228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CD883A4-7F8B-2AD2-3789-FB807438A7F9}"/>
                    </a:ext>
                  </a:extLst>
                </p14:cNvPr>
                <p14:cNvContentPartPr/>
                <p14:nvPr/>
              </p14:nvContentPartPr>
              <p14:xfrm>
                <a:off x="3379210" y="2015729"/>
                <a:ext cx="13680" cy="118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CD883A4-7F8B-2AD2-3789-FB807438A7F9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370210" y="2007089"/>
                  <a:ext cx="31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BC6E4DA-7BE0-16FF-FD9C-7C3B84A623DE}"/>
                    </a:ext>
                  </a:extLst>
                </p14:cNvPr>
                <p14:cNvContentPartPr/>
                <p14:nvPr/>
              </p14:nvContentPartPr>
              <p14:xfrm>
                <a:off x="3462010" y="2156849"/>
                <a:ext cx="144000" cy="586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BC6E4DA-7BE0-16FF-FD9C-7C3B84A623DE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453370" y="2148209"/>
                  <a:ext cx="161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B7401FD-30E5-FCFE-8D69-920026D54BBE}"/>
                    </a:ext>
                  </a:extLst>
                </p14:cNvPr>
                <p14:cNvContentPartPr/>
                <p14:nvPr/>
              </p14:nvContentPartPr>
              <p14:xfrm>
                <a:off x="3851890" y="1802969"/>
                <a:ext cx="518400" cy="4161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B7401FD-30E5-FCFE-8D69-920026D54BBE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843250" y="1793969"/>
                  <a:ext cx="53604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EB0960C-535E-D436-DAEA-32D9544CE23A}"/>
                    </a:ext>
                  </a:extLst>
                </p14:cNvPr>
                <p14:cNvContentPartPr/>
                <p14:nvPr/>
              </p14:nvContentPartPr>
              <p14:xfrm>
                <a:off x="3869530" y="1982969"/>
                <a:ext cx="251640" cy="41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EB0960C-535E-D436-DAEA-32D9544CE23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860890" y="1973969"/>
                  <a:ext cx="2692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A7818F7-294B-D477-32B3-779FECD9F680}"/>
                    </a:ext>
                  </a:extLst>
                </p14:cNvPr>
                <p14:cNvContentPartPr/>
                <p14:nvPr/>
              </p14:nvContentPartPr>
              <p14:xfrm>
                <a:off x="7422370" y="1466369"/>
                <a:ext cx="1826640" cy="5583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A7818F7-294B-D477-32B3-779FECD9F680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7413730" y="1457729"/>
                  <a:ext cx="184428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E7A0713-B535-8B7A-5F95-F55ADF4EE272}"/>
                    </a:ext>
                  </a:extLst>
                </p14:cNvPr>
                <p14:cNvContentPartPr/>
                <p14:nvPr/>
              </p14:nvContentPartPr>
              <p14:xfrm>
                <a:off x="8707570" y="1680929"/>
                <a:ext cx="30960" cy="44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E7A0713-B535-8B7A-5F95-F55ADF4EE272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8698930" y="1671929"/>
                  <a:ext cx="48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CFD21A4-CC84-CDFE-F014-17237CB1DDF3}"/>
                    </a:ext>
                  </a:extLst>
                </p14:cNvPr>
                <p14:cNvContentPartPr/>
                <p14:nvPr/>
              </p14:nvContentPartPr>
              <p14:xfrm>
                <a:off x="8045530" y="1574369"/>
                <a:ext cx="282240" cy="118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CFD21A4-CC84-CDFE-F014-17237CB1DDF3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8036530" y="1565729"/>
                  <a:ext cx="299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678E2B7-5095-787C-C9D4-781D91D520DE}"/>
                    </a:ext>
                  </a:extLst>
                </p14:cNvPr>
                <p14:cNvContentPartPr/>
                <p14:nvPr/>
              </p14:nvContentPartPr>
              <p14:xfrm>
                <a:off x="9293290" y="1558169"/>
                <a:ext cx="749160" cy="4028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678E2B7-5095-787C-C9D4-781D91D520D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9284290" y="1549169"/>
                  <a:ext cx="766800" cy="42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92A79AF8-DFEC-E0E9-D05E-E89BB431CDE5}"/>
                    </a:ext>
                  </a:extLst>
                </p14:cNvPr>
                <p14:cNvContentPartPr/>
                <p14:nvPr/>
              </p14:nvContentPartPr>
              <p14:xfrm>
                <a:off x="9832570" y="1700729"/>
                <a:ext cx="212040" cy="30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92A79AF8-DFEC-E0E9-D05E-E89BB431CDE5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9823930" y="1691729"/>
                  <a:ext cx="229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798C6BA-B660-FD5C-3AD4-24DED91D3719}"/>
                    </a:ext>
                  </a:extLst>
                </p14:cNvPr>
                <p14:cNvContentPartPr/>
                <p14:nvPr/>
              </p14:nvContentPartPr>
              <p14:xfrm>
                <a:off x="9324250" y="1743569"/>
                <a:ext cx="145800" cy="756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798C6BA-B660-FD5C-3AD4-24DED91D3719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9315250" y="1734929"/>
                  <a:ext cx="1634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2AFD3078-84A1-08A8-8AF6-805EB87E391B}"/>
                    </a:ext>
                  </a:extLst>
                </p14:cNvPr>
                <p14:cNvContentPartPr/>
                <p14:nvPr/>
              </p14:nvContentPartPr>
              <p14:xfrm>
                <a:off x="10113730" y="1565729"/>
                <a:ext cx="1125360" cy="362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2AFD3078-84A1-08A8-8AF6-805EB87E391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104730" y="1557089"/>
                  <a:ext cx="114300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E496799-F283-456B-4272-C259AA7E488E}"/>
                    </a:ext>
                  </a:extLst>
                </p14:cNvPr>
                <p14:cNvContentPartPr/>
                <p14:nvPr/>
              </p14:nvContentPartPr>
              <p14:xfrm>
                <a:off x="11348890" y="1546289"/>
                <a:ext cx="472680" cy="3276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E496799-F283-456B-4272-C259AA7E488E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1339890" y="1537289"/>
                  <a:ext cx="49032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27803C5-182C-79AC-51AA-2AFE4470E289}"/>
                    </a:ext>
                  </a:extLst>
                </p14:cNvPr>
                <p14:cNvContentPartPr/>
                <p14:nvPr/>
              </p14:nvContentPartPr>
              <p14:xfrm>
                <a:off x="11379850" y="1699289"/>
                <a:ext cx="113400" cy="34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27803C5-182C-79AC-51AA-2AFE4470E28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1371210" y="1690649"/>
                  <a:ext cx="131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90FADA3-5ACA-55AE-4C61-E1F2A63AF28C}"/>
                    </a:ext>
                  </a:extLst>
                </p14:cNvPr>
                <p14:cNvContentPartPr/>
                <p14:nvPr/>
              </p14:nvContentPartPr>
              <p14:xfrm>
                <a:off x="223810" y="2023289"/>
                <a:ext cx="396720" cy="194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90FADA3-5ACA-55AE-4C61-E1F2A63AF28C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215170" y="2014289"/>
                  <a:ext cx="4143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FD5F36B-6D25-72C6-34E4-471763DE798F}"/>
                    </a:ext>
                  </a:extLst>
                </p14:cNvPr>
                <p14:cNvContentPartPr/>
                <p14:nvPr/>
              </p14:nvContentPartPr>
              <p14:xfrm>
                <a:off x="419290" y="1844729"/>
                <a:ext cx="3240" cy="7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FD5F36B-6D25-72C6-34E4-471763DE798F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10290" y="1836089"/>
                  <a:ext cx="20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650D87F2-6536-9D0F-31C5-BD8BBEEECB78}"/>
                    </a:ext>
                  </a:extLst>
                </p14:cNvPr>
                <p14:cNvContentPartPr/>
                <p14:nvPr/>
              </p14:nvContentPartPr>
              <p14:xfrm>
                <a:off x="896290" y="1948409"/>
                <a:ext cx="186840" cy="2588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650D87F2-6536-9D0F-31C5-BD8BBEEECB78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87650" y="1939769"/>
                  <a:ext cx="2044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3DDDF198-4EAA-2FB9-1B38-1A28F29D9C00}"/>
                    </a:ext>
                  </a:extLst>
                </p14:cNvPr>
                <p14:cNvContentPartPr/>
                <p14:nvPr/>
              </p14:nvContentPartPr>
              <p14:xfrm>
                <a:off x="1147210" y="1955969"/>
                <a:ext cx="177120" cy="285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3DDDF198-4EAA-2FB9-1B38-1A28F29D9C0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38570" y="1947329"/>
                  <a:ext cx="19476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8FD806D3-F52C-AA2F-324F-6D025FA039B7}"/>
                    </a:ext>
                  </a:extLst>
                </p14:cNvPr>
                <p14:cNvContentPartPr/>
                <p14:nvPr/>
              </p14:nvContentPartPr>
              <p14:xfrm>
                <a:off x="1427290" y="1909889"/>
                <a:ext cx="220320" cy="3445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8FD806D3-F52C-AA2F-324F-6D025FA039B7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418650" y="1900889"/>
                  <a:ext cx="23796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942D60E-9505-4990-DAE2-5A5AA06635BF}"/>
                    </a:ext>
                  </a:extLst>
                </p14:cNvPr>
                <p14:cNvContentPartPr/>
                <p14:nvPr/>
              </p14:nvContentPartPr>
              <p14:xfrm>
                <a:off x="1664530" y="2245409"/>
                <a:ext cx="12600" cy="16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942D60E-9505-4990-DAE2-5A5AA06635B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655890" y="2236409"/>
                  <a:ext cx="30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15B6B38-C406-37AB-FE08-3BFEAD07F263}"/>
                    </a:ext>
                  </a:extLst>
                </p14:cNvPr>
                <p14:cNvContentPartPr/>
                <p14:nvPr/>
              </p14:nvContentPartPr>
              <p14:xfrm>
                <a:off x="372850" y="2513969"/>
                <a:ext cx="1095840" cy="2293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15B6B38-C406-37AB-FE08-3BFEAD07F26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364210" y="2504969"/>
                  <a:ext cx="111348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0872CE8-36AC-4CD1-6162-D37ABAF310FD}"/>
                    </a:ext>
                  </a:extLst>
                </p14:cNvPr>
                <p14:cNvContentPartPr/>
                <p14:nvPr/>
              </p14:nvContentPartPr>
              <p14:xfrm>
                <a:off x="1594330" y="2357729"/>
                <a:ext cx="72360" cy="2509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0872CE8-36AC-4CD1-6162-D37ABAF310FD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1585690" y="2349089"/>
                  <a:ext cx="9000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5F09502-8CF9-7DD5-C497-9D86A346A94B}"/>
                    </a:ext>
                  </a:extLst>
                </p14:cNvPr>
                <p14:cNvContentPartPr/>
                <p14:nvPr/>
              </p14:nvContentPartPr>
              <p14:xfrm>
                <a:off x="1657330" y="2737529"/>
                <a:ext cx="18360" cy="223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5F09502-8CF9-7DD5-C497-9D86A346A94B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1648330" y="2728889"/>
                  <a:ext cx="360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0EE9DB75-9FC2-37C4-A80B-86D4BA1B73FD}"/>
                    </a:ext>
                  </a:extLst>
                </p14:cNvPr>
                <p14:cNvContentPartPr/>
                <p14:nvPr/>
              </p14:nvContentPartPr>
              <p14:xfrm>
                <a:off x="1540330" y="2342609"/>
                <a:ext cx="100440" cy="144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0EE9DB75-9FC2-37C4-A80B-86D4BA1B73FD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531690" y="2333969"/>
                  <a:ext cx="1180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A5DE9BA-9477-6EC1-569B-820AC0489558}"/>
                    </a:ext>
                  </a:extLst>
                </p14:cNvPr>
                <p14:cNvContentPartPr/>
                <p14:nvPr/>
              </p14:nvContentPartPr>
              <p14:xfrm>
                <a:off x="349090" y="2878649"/>
                <a:ext cx="836280" cy="9745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A5DE9BA-9477-6EC1-569B-820AC048955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340450" y="2870009"/>
                  <a:ext cx="853920" cy="9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9B36F627-F88B-9031-24F1-032EBCA60A5D}"/>
                    </a:ext>
                  </a:extLst>
                </p14:cNvPr>
                <p14:cNvContentPartPr/>
                <p14:nvPr/>
              </p14:nvContentPartPr>
              <p14:xfrm>
                <a:off x="687490" y="2791889"/>
                <a:ext cx="1335960" cy="4370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9B36F627-F88B-9031-24F1-032EBCA60A5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678850" y="2783249"/>
                  <a:ext cx="135360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27852E6-6654-046F-2EE1-6E6E34FA399C}"/>
                    </a:ext>
                  </a:extLst>
                </p14:cNvPr>
                <p14:cNvContentPartPr/>
                <p14:nvPr/>
              </p14:nvContentPartPr>
              <p14:xfrm>
                <a:off x="1628170" y="2952449"/>
                <a:ext cx="183960" cy="2188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27852E6-6654-046F-2EE1-6E6E34FA399C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619530" y="2943449"/>
                  <a:ext cx="20160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DADACD25-5D61-42C8-2643-01656B77DF1A}"/>
                    </a:ext>
                  </a:extLst>
                </p14:cNvPr>
                <p14:cNvContentPartPr/>
                <p14:nvPr/>
              </p14:nvContentPartPr>
              <p14:xfrm>
                <a:off x="1919410" y="2771009"/>
                <a:ext cx="711360" cy="285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DADACD25-5D61-42C8-2643-01656B77DF1A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910410" y="2762009"/>
                  <a:ext cx="729000" cy="30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5310F4C-E67A-71E6-F845-844761BC9026}"/>
                    </a:ext>
                  </a:extLst>
                </p14:cNvPr>
                <p14:cNvContentPartPr/>
                <p14:nvPr/>
              </p14:nvContentPartPr>
              <p14:xfrm>
                <a:off x="2357170" y="2984489"/>
                <a:ext cx="378720" cy="398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5310F4C-E67A-71E6-F845-844761BC902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348530" y="2975849"/>
                  <a:ext cx="39636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C59C71CF-CC0F-77E1-5B67-C02B6F73A03A}"/>
                    </a:ext>
                  </a:extLst>
                </p14:cNvPr>
                <p14:cNvContentPartPr/>
                <p14:nvPr/>
              </p14:nvContentPartPr>
              <p14:xfrm>
                <a:off x="2212090" y="3308849"/>
                <a:ext cx="606600" cy="153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C59C71CF-CC0F-77E1-5B67-C02B6F73A03A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203450" y="3300209"/>
                  <a:ext cx="62424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8E48D2E-42B3-1968-ACBE-C1DEC254770F}"/>
                    </a:ext>
                  </a:extLst>
                </p14:cNvPr>
                <p14:cNvContentPartPr/>
                <p14:nvPr/>
              </p14:nvContentPartPr>
              <p14:xfrm>
                <a:off x="1661650" y="2924729"/>
                <a:ext cx="129240" cy="3099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8E48D2E-42B3-1968-ACBE-C1DEC254770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653010" y="2915729"/>
                  <a:ext cx="146880" cy="32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10D90032-2EC6-38B3-FE7D-B6629824780E}"/>
                    </a:ext>
                  </a:extLst>
                </p14:cNvPr>
                <p14:cNvContentPartPr/>
                <p14:nvPr/>
              </p14:nvContentPartPr>
              <p14:xfrm>
                <a:off x="1587850" y="2883689"/>
                <a:ext cx="91080" cy="3225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10D90032-2EC6-38B3-FE7D-B6629824780E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579210" y="2875049"/>
                  <a:ext cx="1087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BE2F4A09-2FCF-F558-03E5-A40CF533C159}"/>
                    </a:ext>
                  </a:extLst>
                </p14:cNvPr>
                <p14:cNvContentPartPr/>
                <p14:nvPr/>
              </p14:nvContentPartPr>
              <p14:xfrm>
                <a:off x="1680010" y="2936249"/>
                <a:ext cx="87840" cy="2048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BE2F4A09-2FCF-F558-03E5-A40CF533C15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671010" y="2927249"/>
                  <a:ext cx="105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07950AF-50DF-D94B-1844-F1729E81F01A}"/>
                    </a:ext>
                  </a:extLst>
                </p14:cNvPr>
                <p14:cNvContentPartPr/>
                <p14:nvPr/>
              </p14:nvContentPartPr>
              <p14:xfrm>
                <a:off x="1635730" y="3240089"/>
                <a:ext cx="21960" cy="506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07950AF-50DF-D94B-1844-F1729E81F01A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627090" y="3231089"/>
                  <a:ext cx="3960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DF2D69A4-F715-C4EE-D33A-0410BD19E91E}"/>
                    </a:ext>
                  </a:extLst>
                </p14:cNvPr>
                <p14:cNvContentPartPr/>
                <p14:nvPr/>
              </p14:nvContentPartPr>
              <p14:xfrm>
                <a:off x="1684330" y="3208769"/>
                <a:ext cx="7200" cy="447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DF2D69A4-F715-C4EE-D33A-0410BD19E91E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675690" y="3199769"/>
                  <a:ext cx="2484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6330DDC-5607-7F24-AC49-2E8A619EAD33}"/>
                    </a:ext>
                  </a:extLst>
                </p14:cNvPr>
                <p14:cNvContentPartPr/>
                <p14:nvPr/>
              </p14:nvContentPartPr>
              <p14:xfrm>
                <a:off x="1424410" y="3713849"/>
                <a:ext cx="475920" cy="60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6330DDC-5607-7F24-AC49-2E8A619EAD33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415770" y="3704849"/>
                  <a:ext cx="49356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6D93EB6-AB7C-B024-82BB-A0A535E6BECA}"/>
                    </a:ext>
                  </a:extLst>
                </p14:cNvPr>
                <p14:cNvContentPartPr/>
                <p14:nvPr/>
              </p14:nvContentPartPr>
              <p14:xfrm>
                <a:off x="301836" y="4235129"/>
                <a:ext cx="492840" cy="2970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6D93EB6-AB7C-B024-82BB-A0A535E6BEC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293196" y="4226489"/>
                  <a:ext cx="510480" cy="31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2296A8D2-E7EC-5F7E-7C89-5A59733AF45F}"/>
                    </a:ext>
                  </a:extLst>
                </p14:cNvPr>
                <p14:cNvContentPartPr/>
                <p14:nvPr/>
              </p14:nvContentPartPr>
              <p14:xfrm>
                <a:off x="870636" y="4048289"/>
                <a:ext cx="103680" cy="1738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2296A8D2-E7EC-5F7E-7C89-5A59733AF45F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61636" y="4039649"/>
                  <a:ext cx="1213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E1F644C-FD2F-D81D-75D6-73B5E7D1CDD0}"/>
                    </a:ext>
                  </a:extLst>
                </p14:cNvPr>
                <p14:cNvContentPartPr/>
                <p14:nvPr/>
              </p14:nvContentPartPr>
              <p14:xfrm>
                <a:off x="935076" y="4337369"/>
                <a:ext cx="187200" cy="21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E1F644C-FD2F-D81D-75D6-73B5E7D1CDD0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26076" y="4328729"/>
                  <a:ext cx="2048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41488D7B-1FA4-F268-2EFC-570CB7A91744}"/>
                    </a:ext>
                  </a:extLst>
                </p14:cNvPr>
                <p14:cNvContentPartPr/>
                <p14:nvPr/>
              </p14:nvContentPartPr>
              <p14:xfrm>
                <a:off x="914556" y="4510529"/>
                <a:ext cx="181440" cy="14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41488D7B-1FA4-F268-2EFC-570CB7A91744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05556" y="4501529"/>
                  <a:ext cx="199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D920BCB-4C53-4289-4AB2-7AF651923252}"/>
                    </a:ext>
                  </a:extLst>
                </p14:cNvPr>
                <p14:cNvContentPartPr/>
                <p14:nvPr/>
              </p14:nvContentPartPr>
              <p14:xfrm>
                <a:off x="1333596" y="4227929"/>
                <a:ext cx="309600" cy="296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D920BCB-4C53-4289-4AB2-7AF651923252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324596" y="4218929"/>
                  <a:ext cx="3272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6F8447DC-BA38-C9B3-4875-C8E3CC39AA5E}"/>
                    </a:ext>
                  </a:extLst>
                </p14:cNvPr>
                <p14:cNvContentPartPr/>
                <p14:nvPr/>
              </p14:nvContentPartPr>
              <p14:xfrm>
                <a:off x="1744716" y="4344209"/>
                <a:ext cx="182880" cy="1512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6F8447DC-BA38-C9B3-4875-C8E3CC39AA5E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736076" y="4335569"/>
                  <a:ext cx="2005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BAB0DCB-C236-9543-B40D-FEEFBA2AED89}"/>
                    </a:ext>
                  </a:extLst>
                </p14:cNvPr>
                <p14:cNvContentPartPr/>
                <p14:nvPr/>
              </p14:nvContentPartPr>
              <p14:xfrm>
                <a:off x="2094636" y="4233689"/>
                <a:ext cx="11160" cy="261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BAB0DCB-C236-9543-B40D-FEEFBA2AED89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2085996" y="4225049"/>
                  <a:ext cx="288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0C301A81-F19A-2F83-3A2B-31C072947A28}"/>
                    </a:ext>
                  </a:extLst>
                </p14:cNvPr>
                <p14:cNvContentPartPr/>
                <p14:nvPr/>
              </p14:nvContentPartPr>
              <p14:xfrm>
                <a:off x="2080236" y="4232249"/>
                <a:ext cx="225720" cy="2376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0C301A81-F19A-2F83-3A2B-31C072947A2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071596" y="4223249"/>
                  <a:ext cx="243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2F38F01-3C04-7EA9-1027-1BE9BD7D3064}"/>
                    </a:ext>
                  </a:extLst>
                </p14:cNvPr>
                <p14:cNvContentPartPr/>
                <p14:nvPr/>
              </p14:nvContentPartPr>
              <p14:xfrm>
                <a:off x="2098956" y="4321529"/>
                <a:ext cx="173880" cy="2340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2F38F01-3C04-7EA9-1027-1BE9BD7D306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090316" y="4312529"/>
                  <a:ext cx="1915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A281522-6883-BEAF-6229-96251F8AC71B}"/>
                    </a:ext>
                  </a:extLst>
                </p14:cNvPr>
                <p14:cNvContentPartPr/>
                <p14:nvPr/>
              </p14:nvContentPartPr>
              <p14:xfrm>
                <a:off x="2236836" y="4501889"/>
                <a:ext cx="115920" cy="14868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A281522-6883-BEAF-6229-96251F8AC71B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227836" y="4492889"/>
                  <a:ext cx="1335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0950682-FE66-9D2F-5DC6-3C941D45CBE6}"/>
                    </a:ext>
                  </a:extLst>
                </p14:cNvPr>
                <p14:cNvContentPartPr/>
                <p14:nvPr/>
              </p14:nvContentPartPr>
              <p14:xfrm>
                <a:off x="4582330" y="1746809"/>
                <a:ext cx="1259280" cy="443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0950682-FE66-9D2F-5DC6-3C941D45CBE6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4573330" y="1737809"/>
                  <a:ext cx="1276920" cy="46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66CE4E3-4DCD-500F-262A-C589303B2384}"/>
                    </a:ext>
                  </a:extLst>
                </p14:cNvPr>
                <p14:cNvContentPartPr/>
                <p14:nvPr/>
              </p14:nvContentPartPr>
              <p14:xfrm>
                <a:off x="5567650" y="1823849"/>
                <a:ext cx="254520" cy="428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66CE4E3-4DCD-500F-262A-C589303B238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5558650" y="1814849"/>
                  <a:ext cx="2721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E942EA5-B52C-B021-5C9E-8F00743915CD}"/>
                    </a:ext>
                  </a:extLst>
                </p14:cNvPr>
                <p14:cNvContentPartPr/>
                <p14:nvPr/>
              </p14:nvContentPartPr>
              <p14:xfrm>
                <a:off x="5386210" y="1711889"/>
                <a:ext cx="14760" cy="136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E942EA5-B52C-B021-5C9E-8F00743915C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5377570" y="1703249"/>
                  <a:ext cx="324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9D08F763-DCF6-70BE-2F13-F422EEC48192}"/>
                    </a:ext>
                  </a:extLst>
                </p14:cNvPr>
                <p14:cNvContentPartPr/>
                <p14:nvPr/>
              </p14:nvContentPartPr>
              <p14:xfrm>
                <a:off x="6104770" y="1784969"/>
                <a:ext cx="300960" cy="457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9D08F763-DCF6-70BE-2F13-F422EEC48192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095770" y="1775969"/>
                  <a:ext cx="318600" cy="47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C9473D0A-EA84-AD45-0DEF-BD39217B25E6}"/>
                    </a:ext>
                  </a:extLst>
                </p14:cNvPr>
                <p14:cNvContentPartPr/>
                <p14:nvPr/>
              </p14:nvContentPartPr>
              <p14:xfrm>
                <a:off x="6613090" y="1612529"/>
                <a:ext cx="552240" cy="4258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C9473D0A-EA84-AD45-0DEF-BD39217B25E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604090" y="1603529"/>
                  <a:ext cx="569880" cy="44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9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A43072D-2B2E-2F16-3D05-D351DFB176CF}"/>
                    </a:ext>
                  </a:extLst>
                </p14:cNvPr>
                <p14:cNvContentPartPr/>
                <p14:nvPr/>
              </p14:nvContentPartPr>
              <p14:xfrm>
                <a:off x="6631090" y="1830329"/>
                <a:ext cx="387360" cy="4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A43072D-2B2E-2F16-3D05-D351DFB176CF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622090" y="1821689"/>
                  <a:ext cx="405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1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5FAD0021-10BA-153F-0313-D53727B1ED7E}"/>
                    </a:ext>
                  </a:extLst>
                </p14:cNvPr>
                <p14:cNvContentPartPr/>
                <p14:nvPr/>
              </p14:nvContentPartPr>
              <p14:xfrm>
                <a:off x="4634170" y="2581289"/>
                <a:ext cx="230040" cy="3247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5FAD0021-10BA-153F-0313-D53727B1ED7E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625530" y="2572289"/>
                  <a:ext cx="24768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3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AF2AEE14-8C8F-0ABC-0295-BDD5C6E097E6}"/>
                    </a:ext>
                  </a:extLst>
                </p14:cNvPr>
                <p14:cNvContentPartPr/>
                <p14:nvPr/>
              </p14:nvContentPartPr>
              <p14:xfrm>
                <a:off x="4972570" y="2615849"/>
                <a:ext cx="157680" cy="205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AF2AEE14-8C8F-0ABC-0295-BDD5C6E097E6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963570" y="2606849"/>
                  <a:ext cx="175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5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1D19C119-8769-9D10-32F4-02042F74D5B5}"/>
                    </a:ext>
                  </a:extLst>
                </p14:cNvPr>
                <p14:cNvContentPartPr/>
                <p14:nvPr/>
              </p14:nvContentPartPr>
              <p14:xfrm>
                <a:off x="4986970" y="2718089"/>
                <a:ext cx="145800" cy="129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1D19C119-8769-9D10-32F4-02042F74D5B5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977970" y="2709089"/>
                  <a:ext cx="163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7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8A85130D-E221-4C37-D3F6-51951D964F20}"/>
                    </a:ext>
                  </a:extLst>
                </p14:cNvPr>
                <p14:cNvContentPartPr/>
                <p14:nvPr/>
              </p14:nvContentPartPr>
              <p14:xfrm>
                <a:off x="5285770" y="2526209"/>
                <a:ext cx="257760" cy="32328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8A85130D-E221-4C37-D3F6-51951D964F20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277130" y="2517209"/>
                  <a:ext cx="27540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9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2BBE970A-F8FC-FAA8-F77D-741E84F8EBA3}"/>
                    </a:ext>
                  </a:extLst>
                </p14:cNvPr>
                <p14:cNvContentPartPr/>
                <p14:nvPr/>
              </p14:nvContentPartPr>
              <p14:xfrm>
                <a:off x="5389810" y="2789729"/>
                <a:ext cx="90720" cy="2138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2BBE970A-F8FC-FAA8-F77D-741E84F8EBA3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380810" y="2781089"/>
                  <a:ext cx="10836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1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12F0204-5C35-E67F-ADB8-5034AF8B7D7A}"/>
                    </a:ext>
                  </a:extLst>
                </p14:cNvPr>
                <p14:cNvContentPartPr/>
                <p14:nvPr/>
              </p14:nvContentPartPr>
              <p14:xfrm>
                <a:off x="5363530" y="2930849"/>
                <a:ext cx="176760" cy="37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12F0204-5C35-E67F-ADB8-5034AF8B7D7A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354890" y="2922209"/>
                  <a:ext cx="1944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3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DE26723-53FC-E40A-BBDB-3257A91FF3ED}"/>
                    </a:ext>
                  </a:extLst>
                </p14:cNvPr>
                <p14:cNvContentPartPr/>
                <p14:nvPr/>
              </p14:nvContentPartPr>
              <p14:xfrm>
                <a:off x="5849170" y="2364209"/>
                <a:ext cx="448920" cy="2919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DE26723-53FC-E40A-BBDB-3257A91FF3ED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840530" y="2355569"/>
                  <a:ext cx="4665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570A2925-FB91-75FB-45A9-F0D061911D47}"/>
                    </a:ext>
                  </a:extLst>
                </p14:cNvPr>
                <p14:cNvContentPartPr/>
                <p14:nvPr/>
              </p14:nvContentPartPr>
              <p14:xfrm>
                <a:off x="5797330" y="2733929"/>
                <a:ext cx="541080" cy="306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570A2925-FB91-75FB-45A9-F0D061911D47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788330" y="2724929"/>
                  <a:ext cx="5587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7B2AE620-0F60-677E-88B7-9EB4CF11DA33}"/>
                    </a:ext>
                  </a:extLst>
                </p14:cNvPr>
                <p14:cNvContentPartPr/>
                <p14:nvPr/>
              </p14:nvContentPartPr>
              <p14:xfrm>
                <a:off x="5878690" y="2888369"/>
                <a:ext cx="29160" cy="2602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7B2AE620-0F60-677E-88B7-9EB4CF11DA33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869690" y="2879369"/>
                  <a:ext cx="46800" cy="27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9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FC9614AA-4833-2277-7164-D7AE4F9A4914}"/>
                    </a:ext>
                  </a:extLst>
                </p14:cNvPr>
                <p14:cNvContentPartPr/>
                <p14:nvPr/>
              </p14:nvContentPartPr>
              <p14:xfrm>
                <a:off x="5871130" y="2864249"/>
                <a:ext cx="236880" cy="651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FC9614AA-4833-2277-7164-D7AE4F9A4914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862130" y="2855609"/>
                  <a:ext cx="2545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1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CC2C52E6-F1C6-3EF9-EE01-FB8A0273B3EC}"/>
                    </a:ext>
                  </a:extLst>
                </p14:cNvPr>
                <p14:cNvContentPartPr/>
                <p14:nvPr/>
              </p14:nvContentPartPr>
              <p14:xfrm>
                <a:off x="5893090" y="2999609"/>
                <a:ext cx="192960" cy="1224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CC2C52E6-F1C6-3EF9-EE01-FB8A0273B3EC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884090" y="2990969"/>
                  <a:ext cx="210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3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E4DC75BC-C851-23AB-A522-751128A502B7}"/>
                    </a:ext>
                  </a:extLst>
                </p14:cNvPr>
                <p14:cNvContentPartPr/>
                <p14:nvPr/>
              </p14:nvContentPartPr>
              <p14:xfrm>
                <a:off x="6049330" y="3064769"/>
                <a:ext cx="92160" cy="188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E4DC75BC-C851-23AB-A522-751128A502B7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040690" y="3055769"/>
                  <a:ext cx="1098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5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BAB00C4E-17CA-C41C-45BA-D97E96555CD7}"/>
                    </a:ext>
                  </a:extLst>
                </p14:cNvPr>
                <p14:cNvContentPartPr/>
                <p14:nvPr/>
              </p14:nvContentPartPr>
              <p14:xfrm>
                <a:off x="4764850" y="3819329"/>
                <a:ext cx="206280" cy="374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BAB00C4E-17CA-C41C-45BA-D97E96555CD7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4756210" y="3810689"/>
                  <a:ext cx="22392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7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50EC13E-1FA5-9EE4-3F29-050AF0FC49D7}"/>
                    </a:ext>
                  </a:extLst>
                </p14:cNvPr>
                <p14:cNvContentPartPr/>
                <p14:nvPr/>
              </p14:nvContentPartPr>
              <p14:xfrm>
                <a:off x="4764850" y="3956489"/>
                <a:ext cx="218520" cy="1116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50EC13E-1FA5-9EE4-3F29-050AF0FC49D7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4756210" y="3947849"/>
                  <a:ext cx="2361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9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CE0D0CE8-6570-CCCD-AEA0-C865B2551475}"/>
                    </a:ext>
                  </a:extLst>
                </p14:cNvPr>
                <p14:cNvContentPartPr/>
                <p14:nvPr/>
              </p14:nvContentPartPr>
              <p14:xfrm>
                <a:off x="5406370" y="3631409"/>
                <a:ext cx="289440" cy="33588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CE0D0CE8-6570-CCCD-AEA0-C865B2551475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5397370" y="3622769"/>
                  <a:ext cx="3070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1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F33209E-7B49-BC95-ACC9-FDDC3558F5B1}"/>
                    </a:ext>
                  </a:extLst>
                </p14:cNvPr>
                <p14:cNvContentPartPr/>
                <p14:nvPr/>
              </p14:nvContentPartPr>
              <p14:xfrm>
                <a:off x="5625970" y="3871529"/>
                <a:ext cx="78840" cy="1468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F33209E-7B49-BC95-ACC9-FDDC3558F5B1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5616970" y="3862889"/>
                  <a:ext cx="9648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3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F0D8621-EBC1-FEA3-0957-556A8779E8A4}"/>
                    </a:ext>
                  </a:extLst>
                </p14:cNvPr>
                <p14:cNvContentPartPr/>
                <p14:nvPr/>
              </p14:nvContentPartPr>
              <p14:xfrm>
                <a:off x="5577730" y="3963689"/>
                <a:ext cx="162000" cy="2052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F0D8621-EBC1-FEA3-0957-556A8779E8A4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5568730" y="3955049"/>
                  <a:ext cx="179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5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09DDB0D-F725-C3DA-74B2-B874271084AF}"/>
                    </a:ext>
                  </a:extLst>
                </p14:cNvPr>
                <p14:cNvContentPartPr/>
                <p14:nvPr/>
              </p14:nvContentPartPr>
              <p14:xfrm>
                <a:off x="5904250" y="3517649"/>
                <a:ext cx="428400" cy="3492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09DDB0D-F725-C3DA-74B2-B874271084AF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5895610" y="3508649"/>
                  <a:ext cx="44604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7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AB650EF5-C278-F723-B30F-C09EC7FD1D84}"/>
                    </a:ext>
                  </a:extLst>
                </p14:cNvPr>
                <p14:cNvContentPartPr/>
                <p14:nvPr/>
              </p14:nvContentPartPr>
              <p14:xfrm>
                <a:off x="5127370" y="4067369"/>
                <a:ext cx="1233720" cy="12708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AB650EF5-C278-F723-B30F-C09EC7FD1D84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5118730" y="4058369"/>
                  <a:ext cx="12513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9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9AA5D85-5C81-091B-1D1F-5B4D10E4BFC1}"/>
                    </a:ext>
                  </a:extLst>
                </p14:cNvPr>
                <p14:cNvContentPartPr/>
                <p14:nvPr/>
              </p14:nvContentPartPr>
              <p14:xfrm>
                <a:off x="5088490" y="4319009"/>
                <a:ext cx="445320" cy="3376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9AA5D85-5C81-091B-1D1F-5B4D10E4BFC1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5079850" y="4310369"/>
                  <a:ext cx="46296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1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3F6F3D13-1DB5-83A4-6937-98AE8352670D}"/>
                    </a:ext>
                  </a:extLst>
                </p14:cNvPr>
                <p14:cNvContentPartPr/>
                <p14:nvPr/>
              </p14:nvContentPartPr>
              <p14:xfrm>
                <a:off x="5578450" y="4456529"/>
                <a:ext cx="113760" cy="122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3F6F3D13-1DB5-83A4-6937-98AE8352670D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5569810" y="4447889"/>
                  <a:ext cx="131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3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D5E28EA8-50C0-B330-67C0-E0CDAB410E7A}"/>
                    </a:ext>
                  </a:extLst>
                </p14:cNvPr>
                <p14:cNvContentPartPr/>
                <p14:nvPr/>
              </p14:nvContentPartPr>
              <p14:xfrm>
                <a:off x="5824690" y="4337729"/>
                <a:ext cx="314280" cy="3193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D5E28EA8-50C0-B330-67C0-E0CDAB410E7A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5816050" y="4328729"/>
                  <a:ext cx="3319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5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8554BBE-8A3D-5A70-52C3-520757D72D21}"/>
                    </a:ext>
                  </a:extLst>
                </p14:cNvPr>
                <p14:cNvContentPartPr/>
                <p14:nvPr/>
              </p14:nvContentPartPr>
              <p14:xfrm>
                <a:off x="6284770" y="4238369"/>
                <a:ext cx="124920" cy="1170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8554BBE-8A3D-5A70-52C3-520757D72D21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6275770" y="4229369"/>
                  <a:ext cx="1425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7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2A78D26E-7F50-9EA4-2DCF-C0EA8B847FC4}"/>
                    </a:ext>
                  </a:extLst>
                </p14:cNvPr>
                <p14:cNvContentPartPr/>
                <p14:nvPr/>
              </p14:nvContentPartPr>
              <p14:xfrm>
                <a:off x="8610010" y="3326489"/>
                <a:ext cx="315000" cy="4104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2A78D26E-7F50-9EA4-2DCF-C0EA8B847FC4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8601370" y="3317849"/>
                  <a:ext cx="33264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9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4BD0CCBA-D591-FE25-4CE1-B157F78C4354}"/>
                    </a:ext>
                  </a:extLst>
                </p14:cNvPr>
                <p14:cNvContentPartPr/>
                <p14:nvPr/>
              </p14:nvContentPartPr>
              <p14:xfrm>
                <a:off x="9128770" y="3427649"/>
                <a:ext cx="255600" cy="255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4BD0CCBA-D591-FE25-4CE1-B157F78C4354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9119770" y="3419009"/>
                  <a:ext cx="273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1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BC802AAE-06D9-5FC6-99E2-3CEBED332D95}"/>
                    </a:ext>
                  </a:extLst>
                </p14:cNvPr>
                <p14:cNvContentPartPr/>
                <p14:nvPr/>
              </p14:nvContentPartPr>
              <p14:xfrm>
                <a:off x="9051010" y="3516569"/>
                <a:ext cx="383760" cy="3384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BC802AAE-06D9-5FC6-99E2-3CEBED332D95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9042010" y="3507929"/>
                  <a:ext cx="40140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3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56319987-C1B2-996B-1C9B-5BDCE3EBAFAF}"/>
                    </a:ext>
                  </a:extLst>
                </p14:cNvPr>
                <p14:cNvContentPartPr/>
                <p14:nvPr/>
              </p14:nvContentPartPr>
              <p14:xfrm>
                <a:off x="9639970" y="3248729"/>
                <a:ext cx="229320" cy="14112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56319987-C1B2-996B-1C9B-5BDCE3EBAFAF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9631330" y="3240089"/>
                  <a:ext cx="2469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5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6284858E-92B3-E8CB-961C-EFF3E77DDE2C}"/>
                    </a:ext>
                  </a:extLst>
                </p14:cNvPr>
                <p14:cNvContentPartPr/>
                <p14:nvPr/>
              </p14:nvContentPartPr>
              <p14:xfrm>
                <a:off x="9577330" y="3392009"/>
                <a:ext cx="196920" cy="1364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6284858E-92B3-E8CB-961C-EFF3E77DDE2C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9568330" y="3383369"/>
                  <a:ext cx="214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7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99170F83-B12E-8983-A768-A6B4A1AF38BE}"/>
                    </a:ext>
                  </a:extLst>
                </p14:cNvPr>
                <p14:cNvContentPartPr/>
                <p14:nvPr/>
              </p14:nvContentPartPr>
              <p14:xfrm>
                <a:off x="9848770" y="3493169"/>
                <a:ext cx="53640" cy="2880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99170F83-B12E-8983-A768-A6B4A1AF38BE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9839770" y="3484169"/>
                  <a:ext cx="712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9">
              <p14:nvContentPartPr>
                <p14:cNvPr id="343" name="Ink 342">
                  <a:extLst>
                    <a:ext uri="{FF2B5EF4-FFF2-40B4-BE49-F238E27FC236}">
                      <a16:creationId xmlns:a16="http://schemas.microsoft.com/office/drawing/2014/main" id="{47945F9C-4317-E060-059C-8663A595D586}"/>
                    </a:ext>
                  </a:extLst>
                </p14:cNvPr>
                <p14:cNvContentPartPr/>
                <p14:nvPr/>
              </p14:nvContentPartPr>
              <p14:xfrm>
                <a:off x="10077730" y="3262769"/>
                <a:ext cx="211680" cy="254160"/>
              </p14:xfrm>
            </p:contentPart>
          </mc:Choice>
          <mc:Fallback xmlns="">
            <p:pic>
              <p:nvPicPr>
                <p:cNvPr id="343" name="Ink 342">
                  <a:extLst>
                    <a:ext uri="{FF2B5EF4-FFF2-40B4-BE49-F238E27FC236}">
                      <a16:creationId xmlns:a16="http://schemas.microsoft.com/office/drawing/2014/main" id="{47945F9C-4317-E060-059C-8663A595D586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10069090" y="3254129"/>
                  <a:ext cx="22932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1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2F988F2C-0276-CC8F-FD68-985A5137872D}"/>
                    </a:ext>
                  </a:extLst>
                </p14:cNvPr>
                <p14:cNvContentPartPr/>
                <p14:nvPr/>
              </p14:nvContentPartPr>
              <p14:xfrm>
                <a:off x="10371850" y="3326129"/>
                <a:ext cx="199440" cy="17604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2F988F2C-0276-CC8F-FD68-985A5137872D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10362850" y="3317489"/>
                  <a:ext cx="2170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3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4FE06A22-A31B-292E-155D-F5E22C4E266A}"/>
                    </a:ext>
                  </a:extLst>
                </p14:cNvPr>
                <p14:cNvContentPartPr/>
                <p14:nvPr/>
              </p14:nvContentPartPr>
              <p14:xfrm>
                <a:off x="10400650" y="3335129"/>
                <a:ext cx="144000" cy="20592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4FE06A22-A31B-292E-155D-F5E22C4E266A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0391650" y="3326129"/>
                  <a:ext cx="16164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5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152515B2-E44E-3472-9C25-E792E9EE7DF1}"/>
                    </a:ext>
                  </a:extLst>
                </p14:cNvPr>
                <p14:cNvContentPartPr/>
                <p14:nvPr/>
              </p14:nvContentPartPr>
              <p14:xfrm>
                <a:off x="10718890" y="3282929"/>
                <a:ext cx="46800" cy="2466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152515B2-E44E-3472-9C25-E792E9EE7DF1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0709890" y="3273929"/>
                  <a:ext cx="6444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7">
              <p14:nvContentPartPr>
                <p14:cNvPr id="348" name="Ink 347">
                  <a:extLst>
                    <a:ext uri="{FF2B5EF4-FFF2-40B4-BE49-F238E27FC236}">
                      <a16:creationId xmlns:a16="http://schemas.microsoft.com/office/drawing/2014/main" id="{B7B62E43-EE66-49B2-FB79-F1FA4C0E4BE5}"/>
                    </a:ext>
                  </a:extLst>
                </p14:cNvPr>
                <p14:cNvContentPartPr/>
                <p14:nvPr/>
              </p14:nvContentPartPr>
              <p14:xfrm>
                <a:off x="10829410" y="3300569"/>
                <a:ext cx="204120" cy="218160"/>
              </p14:xfrm>
            </p:contentPart>
          </mc:Choice>
          <mc:Fallback xmlns="">
            <p:pic>
              <p:nvPicPr>
                <p:cNvPr id="348" name="Ink 347">
                  <a:extLst>
                    <a:ext uri="{FF2B5EF4-FFF2-40B4-BE49-F238E27FC236}">
                      <a16:creationId xmlns:a16="http://schemas.microsoft.com/office/drawing/2014/main" id="{B7B62E43-EE66-49B2-FB79-F1FA4C0E4BE5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0820410" y="3291569"/>
                  <a:ext cx="2217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9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8CA73711-B38E-CA1A-14BA-9687E7D03A49}"/>
                    </a:ext>
                  </a:extLst>
                </p14:cNvPr>
                <p14:cNvContentPartPr/>
                <p14:nvPr/>
              </p14:nvContentPartPr>
              <p14:xfrm>
                <a:off x="11064130" y="3114809"/>
                <a:ext cx="175320" cy="19440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8CA73711-B38E-CA1A-14BA-9687E7D03A49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1055130" y="3106169"/>
                  <a:ext cx="192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1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D6D8B46A-AE0F-3C64-6685-C710152196DC}"/>
                    </a:ext>
                  </a:extLst>
                </p14:cNvPr>
                <p14:cNvContentPartPr/>
                <p14:nvPr/>
              </p14:nvContentPartPr>
              <p14:xfrm>
                <a:off x="11425210" y="3118049"/>
                <a:ext cx="222840" cy="30708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D6D8B46A-AE0F-3C64-6685-C710152196DC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11416570" y="3109049"/>
                  <a:ext cx="2404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3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18EB5029-85E2-0001-558B-16966D4204DD}"/>
                    </a:ext>
                  </a:extLst>
                </p14:cNvPr>
                <p14:cNvContentPartPr/>
                <p14:nvPr/>
              </p14:nvContentPartPr>
              <p14:xfrm>
                <a:off x="11679370" y="3293369"/>
                <a:ext cx="208080" cy="22644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18EB5029-85E2-0001-558B-16966D4204DD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11670730" y="3284369"/>
                  <a:ext cx="2257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5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678FA71E-754A-D8DB-3F14-EBBAF029EF30}"/>
                    </a:ext>
                  </a:extLst>
                </p14:cNvPr>
                <p14:cNvContentPartPr/>
                <p14:nvPr/>
              </p14:nvContentPartPr>
              <p14:xfrm>
                <a:off x="11289850" y="3536009"/>
                <a:ext cx="440280" cy="4644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678FA71E-754A-D8DB-3F14-EBBAF029EF30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11281210" y="3527009"/>
                  <a:ext cx="45792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7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A2F5A08D-4EBA-E556-C856-B18D8BF86E30}"/>
                    </a:ext>
                  </a:extLst>
                </p14:cNvPr>
                <p14:cNvContentPartPr/>
                <p14:nvPr/>
              </p14:nvContentPartPr>
              <p14:xfrm>
                <a:off x="11332690" y="3708449"/>
                <a:ext cx="340200" cy="1562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A2F5A08D-4EBA-E556-C856-B18D8BF86E30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11323690" y="3699809"/>
                  <a:ext cx="3578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9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21B66638-CC27-B023-07D6-3FAF86D9E270}"/>
                    </a:ext>
                  </a:extLst>
                </p14:cNvPr>
                <p14:cNvContentPartPr/>
                <p14:nvPr/>
              </p14:nvContentPartPr>
              <p14:xfrm>
                <a:off x="11772970" y="3561929"/>
                <a:ext cx="153360" cy="1922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21B66638-CC27-B023-07D6-3FAF86D9E270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11763970" y="3553289"/>
                  <a:ext cx="17100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1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D8F682F8-8DE4-704A-7C7A-BB74C9BFBB2D}"/>
                    </a:ext>
                  </a:extLst>
                </p14:cNvPr>
                <p14:cNvContentPartPr/>
                <p14:nvPr/>
              </p14:nvContentPartPr>
              <p14:xfrm>
                <a:off x="1946770" y="2364929"/>
                <a:ext cx="109080" cy="22824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D8F682F8-8DE4-704A-7C7A-BB74C9BFBB2D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1937770" y="2356289"/>
                  <a:ext cx="1267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3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6FD73053-A5CD-B582-E07F-FA0F3231A1E9}"/>
                    </a:ext>
                  </a:extLst>
                </p14:cNvPr>
                <p14:cNvContentPartPr/>
                <p14:nvPr/>
              </p14:nvContentPartPr>
              <p14:xfrm>
                <a:off x="2096170" y="2517209"/>
                <a:ext cx="63000" cy="12636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6FD73053-A5CD-B582-E07F-FA0F3231A1E9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2087530" y="2508209"/>
                  <a:ext cx="80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5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10DB217B-B58F-7053-2812-ECA25A10A188}"/>
                    </a:ext>
                  </a:extLst>
                </p14:cNvPr>
                <p14:cNvContentPartPr/>
                <p14:nvPr/>
              </p14:nvContentPartPr>
              <p14:xfrm>
                <a:off x="2390290" y="2489489"/>
                <a:ext cx="37440" cy="9576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10DB217B-B58F-7053-2812-ECA25A10A188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2381650" y="2480849"/>
                  <a:ext cx="55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7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B17538A3-C2DD-BCF4-27AB-2F96542DDB31}"/>
                    </a:ext>
                  </a:extLst>
                </p14:cNvPr>
                <p14:cNvContentPartPr/>
                <p14:nvPr/>
              </p14:nvContentPartPr>
              <p14:xfrm>
                <a:off x="2426290" y="2405609"/>
                <a:ext cx="33840" cy="1044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B17538A3-C2DD-BCF4-27AB-2F96542DDB31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2417650" y="2396969"/>
                  <a:ext cx="514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9">
              <p14:nvContentPartPr>
                <p14:cNvPr id="411" name="Ink 410">
                  <a:extLst>
                    <a:ext uri="{FF2B5EF4-FFF2-40B4-BE49-F238E27FC236}">
                      <a16:creationId xmlns:a16="http://schemas.microsoft.com/office/drawing/2014/main" id="{4AC3DEB9-A7E0-1A81-25DC-AA36BD4885ED}"/>
                    </a:ext>
                  </a:extLst>
                </p14:cNvPr>
                <p14:cNvContentPartPr/>
                <p14:nvPr/>
              </p14:nvContentPartPr>
              <p14:xfrm>
                <a:off x="2470210" y="2321369"/>
                <a:ext cx="168480" cy="261000"/>
              </p14:xfrm>
            </p:contentPart>
          </mc:Choice>
          <mc:Fallback xmlns="">
            <p:pic>
              <p:nvPicPr>
                <p:cNvPr id="411" name="Ink 410">
                  <a:extLst>
                    <a:ext uri="{FF2B5EF4-FFF2-40B4-BE49-F238E27FC236}">
                      <a16:creationId xmlns:a16="http://schemas.microsoft.com/office/drawing/2014/main" id="{4AC3DEB9-A7E0-1A81-25DC-AA36BD4885ED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2461210" y="2312729"/>
                  <a:ext cx="1861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1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1230BE9E-562C-382A-5742-7532966F179A}"/>
                    </a:ext>
                  </a:extLst>
                </p14:cNvPr>
                <p14:cNvContentPartPr/>
                <p14:nvPr/>
              </p14:nvContentPartPr>
              <p14:xfrm>
                <a:off x="2875930" y="2311649"/>
                <a:ext cx="460800" cy="41040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1230BE9E-562C-382A-5742-7532966F179A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2866930" y="2303009"/>
                  <a:ext cx="47844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3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0B217C03-A3AD-0F80-0627-842C079D8E5D}"/>
                    </a:ext>
                  </a:extLst>
                </p14:cNvPr>
                <p14:cNvContentPartPr/>
                <p14:nvPr/>
              </p14:nvContentPartPr>
              <p14:xfrm>
                <a:off x="3334570" y="2296169"/>
                <a:ext cx="249120" cy="25308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0B217C03-A3AD-0F80-0627-842C079D8E5D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3325570" y="2287169"/>
                  <a:ext cx="2667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5">
              <p14:nvContentPartPr>
                <p14:cNvPr id="414" name="Ink 413">
                  <a:extLst>
                    <a:ext uri="{FF2B5EF4-FFF2-40B4-BE49-F238E27FC236}">
                      <a16:creationId xmlns:a16="http://schemas.microsoft.com/office/drawing/2014/main" id="{4BBCAA44-5A34-1896-ED2C-FF2ECD61C712}"/>
                    </a:ext>
                  </a:extLst>
                </p14:cNvPr>
                <p14:cNvContentPartPr/>
                <p14:nvPr/>
              </p14:nvContentPartPr>
              <p14:xfrm>
                <a:off x="3725890" y="2299049"/>
                <a:ext cx="127800" cy="218880"/>
              </p14:xfrm>
            </p:contentPart>
          </mc:Choice>
          <mc:Fallback xmlns="">
            <p:pic>
              <p:nvPicPr>
                <p:cNvPr id="414" name="Ink 413">
                  <a:extLst>
                    <a:ext uri="{FF2B5EF4-FFF2-40B4-BE49-F238E27FC236}">
                      <a16:creationId xmlns:a16="http://schemas.microsoft.com/office/drawing/2014/main" id="{4BBCAA44-5A34-1896-ED2C-FF2ECD61C712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3716890" y="2290409"/>
                  <a:ext cx="1454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7">
              <p14:nvContentPartPr>
                <p14:cNvPr id="415" name="Ink 414">
                  <a:extLst>
                    <a:ext uri="{FF2B5EF4-FFF2-40B4-BE49-F238E27FC236}">
                      <a16:creationId xmlns:a16="http://schemas.microsoft.com/office/drawing/2014/main" id="{A0C0932B-EEB5-BEE6-FCD5-FDEB34039862}"/>
                    </a:ext>
                  </a:extLst>
                </p14:cNvPr>
                <p14:cNvContentPartPr/>
                <p14:nvPr/>
              </p14:nvContentPartPr>
              <p14:xfrm>
                <a:off x="3800050" y="2605409"/>
                <a:ext cx="18360" cy="57600"/>
              </p14:xfrm>
            </p:contentPart>
          </mc:Choice>
          <mc:Fallback xmlns="">
            <p:pic>
              <p:nvPicPr>
                <p:cNvPr id="415" name="Ink 414">
                  <a:extLst>
                    <a:ext uri="{FF2B5EF4-FFF2-40B4-BE49-F238E27FC236}">
                      <a16:creationId xmlns:a16="http://schemas.microsoft.com/office/drawing/2014/main" id="{A0C0932B-EEB5-BEE6-FCD5-FDEB34039862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3791410" y="2596769"/>
                  <a:ext cx="3600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9" name="Group 418">
            <a:extLst>
              <a:ext uri="{FF2B5EF4-FFF2-40B4-BE49-F238E27FC236}">
                <a16:creationId xmlns:a16="http://schemas.microsoft.com/office/drawing/2014/main" id="{402BC99C-C127-F5E9-6AB4-6C252FA9B1AD}"/>
              </a:ext>
            </a:extLst>
          </p:cNvPr>
          <p:cNvGrpSpPr/>
          <p:nvPr/>
        </p:nvGrpSpPr>
        <p:grpSpPr>
          <a:xfrm>
            <a:off x="94930" y="37889"/>
            <a:ext cx="313560" cy="418680"/>
            <a:chOff x="94930" y="37889"/>
            <a:chExt cx="313560" cy="41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9">
              <p14:nvContentPartPr>
                <p14:cNvPr id="417" name="Ink 416">
                  <a:extLst>
                    <a:ext uri="{FF2B5EF4-FFF2-40B4-BE49-F238E27FC236}">
                      <a16:creationId xmlns:a16="http://schemas.microsoft.com/office/drawing/2014/main" id="{3519BD1E-9DFB-DF3B-7157-932F053666A9}"/>
                    </a:ext>
                  </a:extLst>
                </p14:cNvPr>
                <p14:cNvContentPartPr/>
                <p14:nvPr/>
              </p14:nvContentPartPr>
              <p14:xfrm>
                <a:off x="142090" y="108809"/>
                <a:ext cx="174960" cy="217080"/>
              </p14:xfrm>
            </p:contentPart>
          </mc:Choice>
          <mc:Fallback xmlns="">
            <p:pic>
              <p:nvPicPr>
                <p:cNvPr id="417" name="Ink 416">
                  <a:extLst>
                    <a:ext uri="{FF2B5EF4-FFF2-40B4-BE49-F238E27FC236}">
                      <a16:creationId xmlns:a16="http://schemas.microsoft.com/office/drawing/2014/main" id="{3519BD1E-9DFB-DF3B-7157-932F053666A9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33090" y="99809"/>
                  <a:ext cx="19260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1">
              <p14:nvContentPartPr>
                <p14:cNvPr id="418" name="Ink 417">
                  <a:extLst>
                    <a:ext uri="{FF2B5EF4-FFF2-40B4-BE49-F238E27FC236}">
                      <a16:creationId xmlns:a16="http://schemas.microsoft.com/office/drawing/2014/main" id="{0B115728-3CCB-DBA1-8907-428CF3943F0F}"/>
                    </a:ext>
                  </a:extLst>
                </p14:cNvPr>
                <p14:cNvContentPartPr/>
                <p14:nvPr/>
              </p14:nvContentPartPr>
              <p14:xfrm>
                <a:off x="94930" y="37889"/>
                <a:ext cx="313560" cy="418680"/>
              </p14:xfrm>
            </p:contentPart>
          </mc:Choice>
          <mc:Fallback xmlns="">
            <p:pic>
              <p:nvPicPr>
                <p:cNvPr id="418" name="Ink 417">
                  <a:extLst>
                    <a:ext uri="{FF2B5EF4-FFF2-40B4-BE49-F238E27FC236}">
                      <a16:creationId xmlns:a16="http://schemas.microsoft.com/office/drawing/2014/main" id="{0B115728-3CCB-DBA1-8907-428CF3943F0F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85930" y="29249"/>
                  <a:ext cx="331200" cy="436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167554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C5208A2F-D0C6-AAD0-A76E-E212972C53B9}"/>
                  </a:ext>
                </a:extLst>
              </p14:cNvPr>
              <p14:cNvContentPartPr/>
              <p14:nvPr/>
            </p14:nvContentPartPr>
            <p14:xfrm>
              <a:off x="827890" y="160649"/>
              <a:ext cx="245160" cy="234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C5208A2F-D0C6-AAD0-A76E-E212972C53B9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19250" y="151649"/>
                <a:ext cx="26280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7102DD1-4D5B-8CD3-D9AF-159FCB85710D}"/>
                  </a:ext>
                </a:extLst>
              </p14:cNvPr>
              <p14:cNvContentPartPr/>
              <p14:nvPr/>
            </p14:nvContentPartPr>
            <p14:xfrm>
              <a:off x="2890330" y="19169"/>
              <a:ext cx="1277640" cy="3711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7102DD1-4D5B-8CD3-D9AF-159FCB85710D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881330" y="10169"/>
                <a:ext cx="1295280" cy="38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2" name="Group 41">
            <a:extLst>
              <a:ext uri="{FF2B5EF4-FFF2-40B4-BE49-F238E27FC236}">
                <a16:creationId xmlns:a16="http://schemas.microsoft.com/office/drawing/2014/main" id="{E84CA823-D111-D7FF-D9F6-A2F649B141E4}"/>
              </a:ext>
            </a:extLst>
          </p:cNvPr>
          <p:cNvGrpSpPr/>
          <p:nvPr/>
        </p:nvGrpSpPr>
        <p:grpSpPr>
          <a:xfrm>
            <a:off x="140650" y="54809"/>
            <a:ext cx="2552760" cy="1019880"/>
            <a:chOff x="140650" y="54809"/>
            <a:chExt cx="2552760" cy="101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2A38BFD-EBC1-1835-53DB-3C814F0F0136}"/>
                    </a:ext>
                  </a:extLst>
                </p14:cNvPr>
                <p14:cNvContentPartPr/>
                <p14:nvPr/>
              </p14:nvContentPartPr>
              <p14:xfrm>
                <a:off x="228850" y="140129"/>
                <a:ext cx="204120" cy="2696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2A38BFD-EBC1-1835-53DB-3C814F0F013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20210" y="131489"/>
                  <a:ext cx="2217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5261BBFC-342E-4FA3-A5BA-9B41EFB00112}"/>
                    </a:ext>
                  </a:extLst>
                </p14:cNvPr>
                <p14:cNvContentPartPr/>
                <p14:nvPr/>
              </p14:nvContentPartPr>
              <p14:xfrm>
                <a:off x="140650" y="67049"/>
                <a:ext cx="432720" cy="4795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5261BBFC-342E-4FA3-A5BA-9B41EFB0011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2010" y="58049"/>
                  <a:ext cx="45036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0BD20EC-0D1E-A002-3875-9EDDA034A7DC}"/>
                    </a:ext>
                  </a:extLst>
                </p14:cNvPr>
                <p14:cNvContentPartPr/>
                <p14:nvPr/>
              </p14:nvContentPartPr>
              <p14:xfrm>
                <a:off x="1178170" y="54809"/>
                <a:ext cx="1515240" cy="538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0BD20EC-0D1E-A002-3875-9EDDA034A7D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69170" y="46169"/>
                  <a:ext cx="1532880" cy="55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4BC0D997-C322-2EB8-C9C1-C9F25003ECDD}"/>
                    </a:ext>
                  </a:extLst>
                </p14:cNvPr>
                <p14:cNvContentPartPr/>
                <p14:nvPr/>
              </p14:nvContentPartPr>
              <p14:xfrm>
                <a:off x="2010130" y="158849"/>
                <a:ext cx="27720" cy="118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4BC0D997-C322-2EB8-C9C1-C9F25003ECDD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01130" y="149849"/>
                  <a:ext cx="45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DCE25A04-6985-E11A-7D14-7D23F73FA2BC}"/>
                    </a:ext>
                  </a:extLst>
                </p14:cNvPr>
                <p14:cNvContentPartPr/>
                <p14:nvPr/>
              </p14:nvContentPartPr>
              <p14:xfrm>
                <a:off x="451690" y="735209"/>
                <a:ext cx="201240" cy="108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DCE25A04-6985-E11A-7D14-7D23F73FA2B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42690" y="726569"/>
                  <a:ext cx="2188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5DC7B0F-F875-E0BD-13CC-F1EC10C7BC70}"/>
                    </a:ext>
                  </a:extLst>
                </p14:cNvPr>
                <p14:cNvContentPartPr/>
                <p14:nvPr/>
              </p14:nvContentPartPr>
              <p14:xfrm>
                <a:off x="886210" y="611369"/>
                <a:ext cx="133920" cy="2484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5DC7B0F-F875-E0BD-13CC-F1EC10C7BC7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77210" y="602369"/>
                  <a:ext cx="1515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168BCB1-C021-4891-A3A1-13738A1AA531}"/>
                    </a:ext>
                  </a:extLst>
                </p14:cNvPr>
                <p14:cNvContentPartPr/>
                <p14:nvPr/>
              </p14:nvContentPartPr>
              <p14:xfrm>
                <a:off x="1154770" y="584729"/>
                <a:ext cx="149760" cy="250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168BCB1-C021-4891-A3A1-13738A1AA53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146130" y="575729"/>
                  <a:ext cx="1674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DF5F4AF-46D6-2FF3-DF4A-9FA9EB7CA0F3}"/>
                    </a:ext>
                  </a:extLst>
                </p14:cNvPr>
                <p14:cNvContentPartPr/>
                <p14:nvPr/>
              </p14:nvContentPartPr>
              <p14:xfrm>
                <a:off x="1235050" y="743849"/>
                <a:ext cx="190800" cy="33084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DF5F4AF-46D6-2FF3-DF4A-9FA9EB7CA0F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226410" y="735209"/>
                  <a:ext cx="2084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037127F-9CD1-68DD-6AF9-7A62AE42865C}"/>
                    </a:ext>
                  </a:extLst>
                </p14:cNvPr>
                <p14:cNvContentPartPr/>
                <p14:nvPr/>
              </p14:nvContentPartPr>
              <p14:xfrm>
                <a:off x="1720330" y="545129"/>
                <a:ext cx="932760" cy="326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037127F-9CD1-68DD-6AF9-7A62AE42865C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711690" y="536489"/>
                  <a:ext cx="950400" cy="34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072669FB-73BB-CE79-D84F-87F3F5938ED4}"/>
                    </a:ext>
                  </a:extLst>
                </p14:cNvPr>
                <p14:cNvContentPartPr/>
                <p14:nvPr/>
              </p14:nvContentPartPr>
              <p14:xfrm>
                <a:off x="1048930" y="683729"/>
                <a:ext cx="69120" cy="291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072669FB-73BB-CE79-D84F-87F3F5938ED4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0290" y="675089"/>
                  <a:ext cx="8676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8A0B6C17-4238-A295-FC04-6F3DB2BA155E}"/>
              </a:ext>
            </a:extLst>
          </p:cNvPr>
          <p:cNvGrpSpPr/>
          <p:nvPr/>
        </p:nvGrpSpPr>
        <p:grpSpPr>
          <a:xfrm>
            <a:off x="3023170" y="522089"/>
            <a:ext cx="889200" cy="330840"/>
            <a:chOff x="3023170" y="522089"/>
            <a:chExt cx="889200" cy="33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F1B10440-80EC-C48B-E95D-16C7155B3055}"/>
                    </a:ext>
                  </a:extLst>
                </p14:cNvPr>
                <p14:cNvContentPartPr/>
                <p14:nvPr/>
              </p14:nvContentPartPr>
              <p14:xfrm>
                <a:off x="3023170" y="522089"/>
                <a:ext cx="889200" cy="3308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F1B10440-80EC-C48B-E95D-16C7155B305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014530" y="513449"/>
                  <a:ext cx="90684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06CF6A66-9246-89A5-180A-5ECDCEB903D0}"/>
                    </a:ext>
                  </a:extLst>
                </p14:cNvPr>
                <p14:cNvContentPartPr/>
                <p14:nvPr/>
              </p14:nvContentPartPr>
              <p14:xfrm>
                <a:off x="3593410" y="579689"/>
                <a:ext cx="21240" cy="9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06CF6A66-9246-89A5-180A-5ECDCEB903D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584410" y="571049"/>
                  <a:ext cx="38880" cy="2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0FE6DA66-8C3A-E6AC-ACD1-54FB280493B1}"/>
                  </a:ext>
                </a:extLst>
              </p14:cNvPr>
              <p14:cNvContentPartPr/>
              <p14:nvPr/>
            </p14:nvContentPartPr>
            <p14:xfrm>
              <a:off x="2870530" y="558089"/>
              <a:ext cx="133560" cy="51516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0FE6DA66-8C3A-E6AC-ACD1-54FB280493B1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2861530" y="549449"/>
                <a:ext cx="151200" cy="53280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FDA98B9A-44E7-983A-BB86-263FCE6C6B32}"/>
              </a:ext>
            </a:extLst>
          </p:cNvPr>
          <p:cNvGrpSpPr/>
          <p:nvPr/>
        </p:nvGrpSpPr>
        <p:grpSpPr>
          <a:xfrm>
            <a:off x="4086610" y="42209"/>
            <a:ext cx="7570440" cy="988560"/>
            <a:chOff x="4086610" y="42209"/>
            <a:chExt cx="7570440" cy="98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4F2D1A3C-D62B-9E39-9D86-ED4EB227C994}"/>
                    </a:ext>
                  </a:extLst>
                </p14:cNvPr>
                <p14:cNvContentPartPr/>
                <p14:nvPr/>
              </p14:nvContentPartPr>
              <p14:xfrm>
                <a:off x="4342930" y="42209"/>
                <a:ext cx="966600" cy="425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4F2D1A3C-D62B-9E39-9D86-ED4EB227C99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333930" y="33569"/>
                  <a:ext cx="98424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EE4485C-34FC-7229-B1AA-46C200F3FFE1}"/>
                    </a:ext>
                  </a:extLst>
                </p14:cNvPr>
                <p14:cNvContentPartPr/>
                <p14:nvPr/>
              </p14:nvContentPartPr>
              <p14:xfrm>
                <a:off x="4607530" y="155609"/>
                <a:ext cx="43920" cy="331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EE4485C-34FC-7229-B1AA-46C200F3FFE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98890" y="146969"/>
                  <a:ext cx="615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0FD5F3ED-D409-2EB9-A3DE-E120B81782DB}"/>
                    </a:ext>
                  </a:extLst>
                </p14:cNvPr>
                <p14:cNvContentPartPr/>
                <p14:nvPr/>
              </p14:nvContentPartPr>
              <p14:xfrm>
                <a:off x="5521570" y="77129"/>
                <a:ext cx="768240" cy="2786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0FD5F3ED-D409-2EB9-A3DE-E120B81782D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512570" y="68129"/>
                  <a:ext cx="78588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C136F273-5EFE-E1D7-D869-A90AACF9FA2A}"/>
                    </a:ext>
                  </a:extLst>
                </p14:cNvPr>
                <p14:cNvContentPartPr/>
                <p14:nvPr/>
              </p14:nvContentPartPr>
              <p14:xfrm>
                <a:off x="5960770" y="142289"/>
                <a:ext cx="216000" cy="79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C136F273-5EFE-E1D7-D869-A90AACF9FA2A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952130" y="133289"/>
                  <a:ext cx="233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A534446-71CB-9A51-44B4-9A9847478BA4}"/>
                    </a:ext>
                  </a:extLst>
                </p14:cNvPr>
                <p14:cNvContentPartPr/>
                <p14:nvPr/>
              </p14:nvContentPartPr>
              <p14:xfrm>
                <a:off x="5871850" y="95489"/>
                <a:ext cx="24120" cy="10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A534446-71CB-9A51-44B4-9A9847478BA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863210" y="86489"/>
                  <a:ext cx="41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61F7800-2DBD-90B8-03DE-FFCECEFB8E45}"/>
                    </a:ext>
                  </a:extLst>
                </p14:cNvPr>
                <p14:cNvContentPartPr/>
                <p14:nvPr/>
              </p14:nvContentPartPr>
              <p14:xfrm>
                <a:off x="6476650" y="99449"/>
                <a:ext cx="1234440" cy="292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61F7800-2DBD-90B8-03DE-FFCECEFB8E4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67650" y="90449"/>
                  <a:ext cx="125208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C353641-FF5E-BFDF-85BF-A6BE58170212}"/>
                    </a:ext>
                  </a:extLst>
                </p14:cNvPr>
                <p14:cNvContentPartPr/>
                <p14:nvPr/>
              </p14:nvContentPartPr>
              <p14:xfrm>
                <a:off x="7109890" y="155609"/>
                <a:ext cx="18360" cy="24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C353641-FF5E-BFDF-85BF-A6BE58170212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101250" y="146969"/>
                  <a:ext cx="36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33F7734-19A7-F71E-581D-6EB6F8AA1D0B}"/>
                    </a:ext>
                  </a:extLst>
                </p14:cNvPr>
                <p14:cNvContentPartPr/>
                <p14:nvPr/>
              </p14:nvContentPartPr>
              <p14:xfrm>
                <a:off x="7980730" y="128609"/>
                <a:ext cx="343440" cy="258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33F7734-19A7-F71E-581D-6EB6F8AA1D0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971730" y="119609"/>
                  <a:ext cx="3610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58CE925-9CA3-6ED1-2243-4DBE977C7216}"/>
                    </a:ext>
                  </a:extLst>
                </p14:cNvPr>
                <p14:cNvContentPartPr/>
                <p14:nvPr/>
              </p14:nvContentPartPr>
              <p14:xfrm>
                <a:off x="8141290" y="170009"/>
                <a:ext cx="228240" cy="29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58CE925-9CA3-6ED1-2243-4DBE977C721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132650" y="161009"/>
                  <a:ext cx="2458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C0CF978-6861-7AB1-7C1C-D07DC4BC6A41}"/>
                    </a:ext>
                  </a:extLst>
                </p14:cNvPr>
                <p14:cNvContentPartPr/>
                <p14:nvPr/>
              </p14:nvContentPartPr>
              <p14:xfrm>
                <a:off x="8631970" y="123929"/>
                <a:ext cx="153720" cy="269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C0CF978-6861-7AB1-7C1C-D07DC4BC6A4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623330" y="114929"/>
                  <a:ext cx="17136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9A2EFB7-CBE9-1EB0-972F-C8FC0B0E1D34}"/>
                    </a:ext>
                  </a:extLst>
                </p14:cNvPr>
                <p14:cNvContentPartPr/>
                <p14:nvPr/>
              </p14:nvContentPartPr>
              <p14:xfrm>
                <a:off x="8996650" y="99089"/>
                <a:ext cx="300600" cy="275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9A2EFB7-CBE9-1EB0-972F-C8FC0B0E1D34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987650" y="90449"/>
                  <a:ext cx="31824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86BA6628-E9DD-59C3-ADFF-BC8C1B2D0852}"/>
                    </a:ext>
                  </a:extLst>
                </p14:cNvPr>
                <p14:cNvContentPartPr/>
                <p14:nvPr/>
              </p14:nvContentPartPr>
              <p14:xfrm>
                <a:off x="9153250" y="204569"/>
                <a:ext cx="173160" cy="16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86BA6628-E9DD-59C3-ADFF-BC8C1B2D0852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144250" y="195929"/>
                  <a:ext cx="190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6954161-B1DD-EE58-8A25-F1E5FA661DAD}"/>
                    </a:ext>
                  </a:extLst>
                </p14:cNvPr>
                <p14:cNvContentPartPr/>
                <p14:nvPr/>
              </p14:nvContentPartPr>
              <p14:xfrm>
                <a:off x="9293650" y="267209"/>
                <a:ext cx="317520" cy="1098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6954161-B1DD-EE58-8A25-F1E5FA661DAD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284650" y="258209"/>
                  <a:ext cx="33516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BD58018C-2E1C-73C3-1399-47A01AAD967B}"/>
                    </a:ext>
                  </a:extLst>
                </p14:cNvPr>
                <p14:cNvContentPartPr/>
                <p14:nvPr/>
              </p14:nvContentPartPr>
              <p14:xfrm>
                <a:off x="9832210" y="92969"/>
                <a:ext cx="760680" cy="4590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BD58018C-2E1C-73C3-1399-47A01AAD967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9823570" y="84329"/>
                  <a:ext cx="778320" cy="47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53CCCE9-6DE1-3F40-38BE-7EA37E9DDA82}"/>
                    </a:ext>
                  </a:extLst>
                </p14:cNvPr>
                <p14:cNvContentPartPr/>
                <p14:nvPr/>
              </p14:nvContentPartPr>
              <p14:xfrm>
                <a:off x="10507210" y="153809"/>
                <a:ext cx="199440" cy="223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53CCCE9-6DE1-3F40-38BE-7EA37E9DDA8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498570" y="145169"/>
                  <a:ext cx="217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E519F078-F679-0617-D769-9B5890EA153E}"/>
                    </a:ext>
                  </a:extLst>
                </p14:cNvPr>
                <p14:cNvContentPartPr/>
                <p14:nvPr/>
              </p14:nvContentPartPr>
              <p14:xfrm>
                <a:off x="10010410" y="100889"/>
                <a:ext cx="24840" cy="7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E519F078-F679-0617-D769-9B5890EA153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01410" y="91889"/>
                  <a:ext cx="424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B1F6F19-2F38-ACBC-6CF8-1BAA012DE5EE}"/>
                    </a:ext>
                  </a:extLst>
                </p14:cNvPr>
                <p14:cNvContentPartPr/>
                <p14:nvPr/>
              </p14:nvContentPartPr>
              <p14:xfrm>
                <a:off x="10814650" y="91169"/>
                <a:ext cx="842400" cy="4424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B1F6F19-2F38-ACBC-6CF8-1BAA012DE5E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806010" y="82169"/>
                  <a:ext cx="86004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805AC2B-5E38-28FD-871B-2AA8B9C54D7E}"/>
                    </a:ext>
                  </a:extLst>
                </p14:cNvPr>
                <p14:cNvContentPartPr/>
                <p14:nvPr/>
              </p14:nvContentPartPr>
              <p14:xfrm>
                <a:off x="11314690" y="254969"/>
                <a:ext cx="217440" cy="176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805AC2B-5E38-28FD-871B-2AA8B9C54D7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305690" y="246329"/>
                  <a:ext cx="2350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F6CE2D4F-66E4-06B9-2B86-B293C09DACD1}"/>
                    </a:ext>
                  </a:extLst>
                </p14:cNvPr>
                <p14:cNvContentPartPr/>
                <p14:nvPr/>
              </p14:nvContentPartPr>
              <p14:xfrm>
                <a:off x="11047930" y="217529"/>
                <a:ext cx="45720" cy="23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F6CE2D4F-66E4-06B9-2B86-B293C09DACD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038930" y="208529"/>
                  <a:ext cx="6336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70FBBE9-36F0-70F4-9AE7-274FDFD834DD}"/>
                    </a:ext>
                  </a:extLst>
                </p14:cNvPr>
                <p14:cNvContentPartPr/>
                <p14:nvPr/>
              </p14:nvContentPartPr>
              <p14:xfrm>
                <a:off x="4086610" y="521009"/>
                <a:ext cx="1431000" cy="3564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70FBBE9-36F0-70F4-9AE7-274FDFD834D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077970" y="512009"/>
                  <a:ext cx="14486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AD9A83C-DF44-A77A-68A2-24C8F3ECAD87}"/>
                    </a:ext>
                  </a:extLst>
                </p14:cNvPr>
                <p14:cNvContentPartPr/>
                <p14:nvPr/>
              </p14:nvContentPartPr>
              <p14:xfrm>
                <a:off x="4196770" y="605969"/>
                <a:ext cx="25920" cy="44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AD9A83C-DF44-A77A-68A2-24C8F3ECAD8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187770" y="597329"/>
                  <a:ext cx="43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23B68483-F2B6-8E88-134C-BF45489852D8}"/>
                    </a:ext>
                  </a:extLst>
                </p14:cNvPr>
                <p14:cNvContentPartPr/>
                <p14:nvPr/>
              </p14:nvContentPartPr>
              <p14:xfrm>
                <a:off x="5687170" y="524969"/>
                <a:ext cx="547560" cy="3560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23B68483-F2B6-8E88-134C-BF45489852D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678530" y="515969"/>
                  <a:ext cx="56520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89B59D3-E045-F47C-A212-F6D1B4C7A539}"/>
                    </a:ext>
                  </a:extLst>
                </p14:cNvPr>
                <p14:cNvContentPartPr/>
                <p14:nvPr/>
              </p14:nvContentPartPr>
              <p14:xfrm>
                <a:off x="5676010" y="667889"/>
                <a:ext cx="390960" cy="608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89B59D3-E045-F47C-A212-F6D1B4C7A539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667010" y="658889"/>
                  <a:ext cx="4086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2A1C89D3-75B7-ECE3-7908-16024A373E88}"/>
                    </a:ext>
                  </a:extLst>
                </p14:cNvPr>
                <p14:cNvContentPartPr/>
                <p14:nvPr/>
              </p14:nvContentPartPr>
              <p14:xfrm>
                <a:off x="6408250" y="497609"/>
                <a:ext cx="1433520" cy="343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2A1C89D3-75B7-ECE3-7908-16024A373E8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99610" y="488969"/>
                  <a:ext cx="14511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481339F-F3B1-02DB-91E4-1F15CCC9E0B8}"/>
                    </a:ext>
                  </a:extLst>
                </p14:cNvPr>
                <p14:cNvContentPartPr/>
                <p14:nvPr/>
              </p14:nvContentPartPr>
              <p14:xfrm>
                <a:off x="7925290" y="584729"/>
                <a:ext cx="3960" cy="57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481339F-F3B1-02DB-91E4-1F15CCC9E0B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7916290" y="575729"/>
                  <a:ext cx="21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AA70183-66A2-DFE0-3BBD-F1E287B85BBB}"/>
                    </a:ext>
                  </a:extLst>
                </p14:cNvPr>
                <p14:cNvContentPartPr/>
                <p14:nvPr/>
              </p14:nvContentPartPr>
              <p14:xfrm>
                <a:off x="7917370" y="636569"/>
                <a:ext cx="306720" cy="2289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AA70183-66A2-DFE0-3BBD-F1E287B85BB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908370" y="627569"/>
                  <a:ext cx="3243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8057CE4A-F239-6FEE-6D7C-EA4708E64469}"/>
                    </a:ext>
                  </a:extLst>
                </p14:cNvPr>
                <p14:cNvContentPartPr/>
                <p14:nvPr/>
              </p14:nvContentPartPr>
              <p14:xfrm>
                <a:off x="8374930" y="661409"/>
                <a:ext cx="1128960" cy="223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8057CE4A-F239-6FEE-6D7C-EA4708E6446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66290" y="652409"/>
                  <a:ext cx="114660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BA97B74-8A03-AC8A-0EB3-9BE73ED6E009}"/>
                    </a:ext>
                  </a:extLst>
                </p14:cNvPr>
                <p14:cNvContentPartPr/>
                <p14:nvPr/>
              </p14:nvContentPartPr>
              <p14:xfrm>
                <a:off x="9557530" y="576449"/>
                <a:ext cx="86400" cy="4543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BA97B74-8A03-AC8A-0EB3-9BE73ED6E00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548530" y="567449"/>
                  <a:ext cx="104040" cy="47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E9356BC-3CA3-DDB3-BAC6-291C637BB0C2}"/>
                    </a:ext>
                  </a:extLst>
                </p14:cNvPr>
                <p14:cNvContentPartPr/>
                <p14:nvPr/>
              </p14:nvContentPartPr>
              <p14:xfrm>
                <a:off x="9773890" y="891089"/>
                <a:ext cx="16560" cy="52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E9356BC-3CA3-DDB3-BAC6-291C637BB0C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764890" y="882089"/>
                  <a:ext cx="342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58E9A0C-3042-0439-0AA1-1B7F73D9A174}"/>
                    </a:ext>
                  </a:extLst>
                </p14:cNvPr>
                <p14:cNvContentPartPr/>
                <p14:nvPr/>
              </p14:nvContentPartPr>
              <p14:xfrm>
                <a:off x="10096450" y="616049"/>
                <a:ext cx="294840" cy="252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58E9A0C-3042-0439-0AA1-1B7F73D9A17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087810" y="607049"/>
                  <a:ext cx="31248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0FECA22-EAD0-8C35-BD7E-36C8C952A0CA}"/>
                    </a:ext>
                  </a:extLst>
                </p14:cNvPr>
                <p14:cNvContentPartPr/>
                <p14:nvPr/>
              </p14:nvContentPartPr>
              <p14:xfrm>
                <a:off x="10454290" y="528209"/>
                <a:ext cx="569520" cy="3582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0FECA22-EAD0-8C35-BD7E-36C8C952A0CA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445290" y="519569"/>
                  <a:ext cx="58716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FC9F8F2-6437-6710-CDD1-078C7930B370}"/>
                    </a:ext>
                  </a:extLst>
                </p14:cNvPr>
                <p14:cNvContentPartPr/>
                <p14:nvPr/>
              </p14:nvContentPartPr>
              <p14:xfrm>
                <a:off x="10816450" y="719729"/>
                <a:ext cx="206280" cy="518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FC9F8F2-6437-6710-CDD1-078C7930B370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807810" y="711089"/>
                  <a:ext cx="223920" cy="6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A321D7D4-CE56-B5CD-7AFC-6AFF7C5CA996}"/>
                  </a:ext>
                </a:extLst>
              </p14:cNvPr>
              <p14:cNvContentPartPr/>
              <p14:nvPr/>
            </p14:nvContentPartPr>
            <p14:xfrm>
              <a:off x="1518010" y="2569769"/>
              <a:ext cx="153000" cy="7560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A321D7D4-CE56-B5CD-7AFC-6AFF7C5CA996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509010" y="2560769"/>
                <a:ext cx="170640" cy="9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F44FFBE4-51D5-8914-7183-D5E3D2AEF25A}"/>
                  </a:ext>
                </a:extLst>
              </p14:cNvPr>
              <p14:cNvContentPartPr/>
              <p14:nvPr/>
            </p14:nvContentPartPr>
            <p14:xfrm>
              <a:off x="2124250" y="2525489"/>
              <a:ext cx="567720" cy="2340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F44FFBE4-51D5-8914-7183-D5E3D2AEF25A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115250" y="2516489"/>
                <a:ext cx="585360" cy="25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F479259-91CF-540E-10C5-1CD061D7A7E6}"/>
              </a:ext>
            </a:extLst>
          </p:cNvPr>
          <p:cNvGrpSpPr/>
          <p:nvPr/>
        </p:nvGrpSpPr>
        <p:grpSpPr>
          <a:xfrm>
            <a:off x="323890" y="1110329"/>
            <a:ext cx="3978720" cy="3096720"/>
            <a:chOff x="323890" y="1110329"/>
            <a:chExt cx="3978720" cy="30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CF459599-A1AD-6BF1-E00D-19EC31A806CB}"/>
                    </a:ext>
                  </a:extLst>
                </p14:cNvPr>
                <p14:cNvContentPartPr/>
                <p14:nvPr/>
              </p14:nvContentPartPr>
              <p14:xfrm>
                <a:off x="323890" y="1287449"/>
                <a:ext cx="403200" cy="2340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CF459599-A1AD-6BF1-E00D-19EC31A806CB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4890" y="1278449"/>
                  <a:ext cx="4208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CA89EAF4-893C-2926-29A3-E521B9AC57C3}"/>
                    </a:ext>
                  </a:extLst>
                </p14:cNvPr>
                <p14:cNvContentPartPr/>
                <p14:nvPr/>
              </p14:nvContentPartPr>
              <p14:xfrm>
                <a:off x="558610" y="1266569"/>
                <a:ext cx="60120" cy="734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CA89EAF4-893C-2926-29A3-E521B9AC57C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49610" y="1257569"/>
                  <a:ext cx="777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1F42F2CA-FE34-E449-5BBC-E49875B0B26F}"/>
                    </a:ext>
                  </a:extLst>
                </p14:cNvPr>
                <p14:cNvContentPartPr/>
                <p14:nvPr/>
              </p14:nvContentPartPr>
              <p14:xfrm>
                <a:off x="845170" y="1110329"/>
                <a:ext cx="472680" cy="408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1F42F2CA-FE34-E449-5BBC-E49875B0B26F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836170" y="1101329"/>
                  <a:ext cx="490320" cy="42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BB1518AA-F136-BB04-DD70-BEAF82B74C56}"/>
                    </a:ext>
                  </a:extLst>
                </p14:cNvPr>
                <p14:cNvContentPartPr/>
                <p14:nvPr/>
              </p14:nvContentPartPr>
              <p14:xfrm>
                <a:off x="928690" y="1289249"/>
                <a:ext cx="149400" cy="50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BB1518AA-F136-BB04-DD70-BEAF82B74C5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20050" y="1280249"/>
                  <a:ext cx="167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A4D7A03-6935-95A6-7488-B1E7078BC59A}"/>
                    </a:ext>
                  </a:extLst>
                </p14:cNvPr>
                <p14:cNvContentPartPr/>
                <p14:nvPr/>
              </p14:nvContentPartPr>
              <p14:xfrm>
                <a:off x="1483810" y="1189889"/>
                <a:ext cx="1234080" cy="348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A4D7A03-6935-95A6-7488-B1E7078BC59A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475170" y="1181249"/>
                  <a:ext cx="12517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D80FA4BA-52D6-5943-D2F2-51E54CDE4B05}"/>
                    </a:ext>
                  </a:extLst>
                </p14:cNvPr>
                <p14:cNvContentPartPr/>
                <p14:nvPr/>
              </p14:nvContentPartPr>
              <p14:xfrm>
                <a:off x="2406490" y="1188809"/>
                <a:ext cx="23040" cy="648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D80FA4BA-52D6-5943-D2F2-51E54CDE4B0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397850" y="1179809"/>
                  <a:ext cx="406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66CDCEAC-A1CC-EB8E-E492-B87E2FF09EAD}"/>
                    </a:ext>
                  </a:extLst>
                </p14:cNvPr>
                <p14:cNvContentPartPr/>
                <p14:nvPr/>
              </p14:nvContentPartPr>
              <p14:xfrm>
                <a:off x="2890330" y="1162529"/>
                <a:ext cx="83520" cy="2527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66CDCEAC-A1CC-EB8E-E492-B87E2FF09EA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881330" y="1153529"/>
                  <a:ext cx="10116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3B83F06-C88C-5F77-220E-C2E4F16890C6}"/>
                    </a:ext>
                  </a:extLst>
                </p14:cNvPr>
                <p14:cNvContentPartPr/>
                <p14:nvPr/>
              </p14:nvContentPartPr>
              <p14:xfrm>
                <a:off x="2934250" y="1558169"/>
                <a:ext cx="42840" cy="21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3B83F06-C88C-5F77-220E-C2E4F16890C6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925250" y="1549529"/>
                  <a:ext cx="604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6033D709-D801-720D-F42F-FFD5F165AEF1}"/>
                    </a:ext>
                  </a:extLst>
                </p14:cNvPr>
                <p14:cNvContentPartPr/>
                <p14:nvPr/>
              </p14:nvContentPartPr>
              <p14:xfrm>
                <a:off x="739330" y="1860209"/>
                <a:ext cx="1098360" cy="11408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6033D709-D801-720D-F42F-FFD5F165AEF1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730690" y="1851569"/>
                  <a:ext cx="1116000" cy="11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8DE22147-DA7C-A50C-B34F-D5BBE10F98ED}"/>
                    </a:ext>
                  </a:extLst>
                </p14:cNvPr>
                <p14:cNvContentPartPr/>
                <p14:nvPr/>
              </p14:nvContentPartPr>
              <p14:xfrm>
                <a:off x="1301290" y="2356649"/>
                <a:ext cx="485640" cy="33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8DE22147-DA7C-A50C-B34F-D5BBE10F98E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292650" y="2347649"/>
                  <a:ext cx="5032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AEA251B6-AD2E-73EA-F09B-617971DDA5E8}"/>
                    </a:ext>
                  </a:extLst>
                </p14:cNvPr>
                <p14:cNvContentPartPr/>
                <p14:nvPr/>
              </p14:nvContentPartPr>
              <p14:xfrm>
                <a:off x="1459690" y="2467529"/>
                <a:ext cx="170280" cy="2394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AEA251B6-AD2E-73EA-F09B-617971DDA5E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451050" y="2458889"/>
                  <a:ext cx="1879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86955AE-5C72-D657-A5C2-69B168882E64}"/>
                    </a:ext>
                  </a:extLst>
                </p14:cNvPr>
                <p14:cNvContentPartPr/>
                <p14:nvPr/>
              </p14:nvContentPartPr>
              <p14:xfrm>
                <a:off x="739690" y="2701889"/>
                <a:ext cx="202680" cy="702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86955AE-5C72-D657-A5C2-69B168882E64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31050" y="2692889"/>
                  <a:ext cx="220320" cy="72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D5A828E-0869-10CC-3082-973EAB31F419}"/>
                    </a:ext>
                  </a:extLst>
                </p14:cNvPr>
                <p14:cNvContentPartPr/>
                <p14:nvPr/>
              </p14:nvContentPartPr>
              <p14:xfrm>
                <a:off x="1391650" y="2735009"/>
                <a:ext cx="330480" cy="5043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D5A828E-0869-10CC-3082-973EAB31F419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383010" y="2726009"/>
                  <a:ext cx="348120" cy="52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28030BA-CF6B-785B-E1E1-B173729D23BD}"/>
                    </a:ext>
                  </a:extLst>
                </p14:cNvPr>
                <p14:cNvContentPartPr/>
                <p14:nvPr/>
              </p14:nvContentPartPr>
              <p14:xfrm>
                <a:off x="916090" y="3222449"/>
                <a:ext cx="523440" cy="3528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28030BA-CF6B-785B-E1E1-B173729D23BD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07090" y="3213809"/>
                  <a:ext cx="54108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BA49AE0-0AB4-29CD-FD64-0ADACAB6864B}"/>
                    </a:ext>
                  </a:extLst>
                </p14:cNvPr>
                <p14:cNvContentPartPr/>
                <p14:nvPr/>
              </p14:nvContentPartPr>
              <p14:xfrm>
                <a:off x="3183730" y="2519009"/>
                <a:ext cx="9000" cy="39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BA49AE0-0AB4-29CD-FD64-0ADACAB6864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174730" y="2510009"/>
                  <a:ext cx="266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EEA9E55-0CFE-2CF3-82D5-DED4CF14F068}"/>
                    </a:ext>
                  </a:extLst>
                </p14:cNvPr>
                <p14:cNvContentPartPr/>
                <p14:nvPr/>
              </p14:nvContentPartPr>
              <p14:xfrm>
                <a:off x="3197770" y="2446649"/>
                <a:ext cx="31680" cy="1692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EEA9E55-0CFE-2CF3-82D5-DED4CF14F06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189130" y="2438009"/>
                  <a:ext cx="49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8974588-F970-6333-624B-889B06410232}"/>
                    </a:ext>
                  </a:extLst>
                </p14:cNvPr>
                <p14:cNvContentPartPr/>
                <p14:nvPr/>
              </p14:nvContentPartPr>
              <p14:xfrm>
                <a:off x="3134410" y="2407049"/>
                <a:ext cx="230760" cy="4644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8974588-F970-6333-624B-889B0641023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125770" y="2398049"/>
                  <a:ext cx="248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84C26BB-A47A-F74D-B8C0-49AB19B3D4BD}"/>
                    </a:ext>
                  </a:extLst>
                </p14:cNvPr>
                <p14:cNvContentPartPr/>
                <p14:nvPr/>
              </p14:nvContentPartPr>
              <p14:xfrm>
                <a:off x="3371290" y="2490569"/>
                <a:ext cx="47880" cy="756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84C26BB-A47A-F74D-B8C0-49AB19B3D4B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362290" y="2481929"/>
                  <a:ext cx="65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A11E6F0-3FC3-FFAE-CDCF-2FB9AD773C36}"/>
                    </a:ext>
                  </a:extLst>
                </p14:cNvPr>
                <p14:cNvContentPartPr/>
                <p14:nvPr/>
              </p14:nvContentPartPr>
              <p14:xfrm>
                <a:off x="3573610" y="2315249"/>
                <a:ext cx="15480" cy="250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A11E6F0-3FC3-FFAE-CDCF-2FB9AD773C3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3564610" y="2306249"/>
                  <a:ext cx="331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5CDF734-D823-9832-783E-BD7495176075}"/>
                    </a:ext>
                  </a:extLst>
                </p14:cNvPr>
                <p14:cNvContentPartPr/>
                <p14:nvPr/>
              </p14:nvContentPartPr>
              <p14:xfrm>
                <a:off x="3502330" y="2470409"/>
                <a:ext cx="128520" cy="17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5CDF734-D823-9832-783E-BD749517607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3493690" y="2461409"/>
                  <a:ext cx="146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5571A8C-A742-F101-5150-CF214FCD30B2}"/>
                    </a:ext>
                  </a:extLst>
                </p14:cNvPr>
                <p14:cNvContentPartPr/>
                <p14:nvPr/>
              </p14:nvContentPartPr>
              <p14:xfrm>
                <a:off x="3657850" y="2497769"/>
                <a:ext cx="159120" cy="72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5571A8C-A742-F101-5150-CF214FCD30B2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648850" y="2489129"/>
                  <a:ext cx="17676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375E8E7-2CC7-0745-D2B8-CC45A6E6CE60}"/>
                    </a:ext>
                  </a:extLst>
                </p14:cNvPr>
                <p14:cNvContentPartPr/>
                <p14:nvPr/>
              </p14:nvContentPartPr>
              <p14:xfrm>
                <a:off x="3876010" y="2242889"/>
                <a:ext cx="27720" cy="2808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375E8E7-2CC7-0745-D2B8-CC45A6E6CE6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867370" y="2234249"/>
                  <a:ext cx="4536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BE86B48-183C-3E7B-8079-01D73FC9EA9F}"/>
                    </a:ext>
                  </a:extLst>
                </p14:cNvPr>
                <p14:cNvContentPartPr/>
                <p14:nvPr/>
              </p14:nvContentPartPr>
              <p14:xfrm>
                <a:off x="3153130" y="2774249"/>
                <a:ext cx="270720" cy="1476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BE86B48-183C-3E7B-8079-01D73FC9EA9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44130" y="2765249"/>
                  <a:ext cx="2883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CD34A3D7-20C4-35EF-C5D5-2890C9579714}"/>
                    </a:ext>
                  </a:extLst>
                </p14:cNvPr>
                <p14:cNvContentPartPr/>
                <p14:nvPr/>
              </p14:nvContentPartPr>
              <p14:xfrm>
                <a:off x="3535810" y="2763809"/>
                <a:ext cx="370080" cy="1378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CD34A3D7-20C4-35EF-C5D5-2890C957971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526810" y="2755169"/>
                  <a:ext cx="38772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AF32873-24E8-0AD5-CCAE-806F4D689559}"/>
                    </a:ext>
                  </a:extLst>
                </p14:cNvPr>
                <p14:cNvContentPartPr/>
                <p14:nvPr/>
              </p14:nvContentPartPr>
              <p14:xfrm>
                <a:off x="2970610" y="2214809"/>
                <a:ext cx="111600" cy="7941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AF32873-24E8-0AD5-CCAE-806F4D689559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61970" y="2205809"/>
                  <a:ext cx="129240" cy="81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2504AD0E-F835-F51C-CA9A-9F377F88F7D6}"/>
                    </a:ext>
                  </a:extLst>
                </p14:cNvPr>
                <p14:cNvContentPartPr/>
                <p14:nvPr/>
              </p14:nvContentPartPr>
              <p14:xfrm>
                <a:off x="2977810" y="2199689"/>
                <a:ext cx="1321560" cy="909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2504AD0E-F835-F51C-CA9A-9F377F88F7D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969170" y="2191049"/>
                  <a:ext cx="1339200" cy="9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E9FF34D-DE3A-2581-6539-D46EF6E61507}"/>
                    </a:ext>
                  </a:extLst>
                </p14:cNvPr>
                <p14:cNvContentPartPr/>
                <p14:nvPr/>
              </p14:nvContentPartPr>
              <p14:xfrm>
                <a:off x="3405490" y="3087449"/>
                <a:ext cx="255600" cy="6076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E9FF34D-DE3A-2581-6539-D46EF6E61507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396850" y="3078449"/>
                  <a:ext cx="27324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3B338A0-8D45-ABB6-9F87-12D6A14D29BC}"/>
                    </a:ext>
                  </a:extLst>
                </p14:cNvPr>
                <p14:cNvContentPartPr/>
                <p14:nvPr/>
              </p14:nvContentPartPr>
              <p14:xfrm>
                <a:off x="3309010" y="3819689"/>
                <a:ext cx="438480" cy="387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3B338A0-8D45-ABB6-9F87-12D6A14D29B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00010" y="3810689"/>
                  <a:ext cx="45612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FE189A0-4557-EB3A-18B6-9BB6CD0C5A33}"/>
                    </a:ext>
                  </a:extLst>
                </p14:cNvPr>
                <p14:cNvContentPartPr/>
                <p14:nvPr/>
              </p14:nvContentPartPr>
              <p14:xfrm>
                <a:off x="3644530" y="1625489"/>
                <a:ext cx="224280" cy="580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FE189A0-4557-EB3A-18B6-9BB6CD0C5A3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635890" y="1616489"/>
                  <a:ext cx="24192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5B6E1C6-8DA7-D339-6115-64C505F64242}"/>
                    </a:ext>
                  </a:extLst>
                </p14:cNvPr>
                <p14:cNvContentPartPr/>
                <p14:nvPr/>
              </p14:nvContentPartPr>
              <p14:xfrm>
                <a:off x="3955210" y="1618649"/>
                <a:ext cx="63360" cy="3567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5B6E1C6-8DA7-D339-6115-64C505F6424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946570" y="1610009"/>
                  <a:ext cx="8100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B671B52-A092-1529-8D59-7211823B7520}"/>
                    </a:ext>
                  </a:extLst>
                </p14:cNvPr>
                <p14:cNvContentPartPr/>
                <p14:nvPr/>
              </p14:nvContentPartPr>
              <p14:xfrm>
                <a:off x="3990850" y="1597409"/>
                <a:ext cx="253800" cy="54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B671B52-A092-1529-8D59-7211823B752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981850" y="1588409"/>
                  <a:ext cx="2714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3A74819-FB2E-4536-24B6-881206BE319E}"/>
                    </a:ext>
                  </a:extLst>
                </p14:cNvPr>
                <p14:cNvContentPartPr/>
                <p14:nvPr/>
              </p14:nvContentPartPr>
              <p14:xfrm>
                <a:off x="4048090" y="1760849"/>
                <a:ext cx="96840" cy="19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3A74819-FB2E-4536-24B6-881206BE319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039090" y="1752209"/>
                  <a:ext cx="114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D951B40-AE16-0EE9-E7B1-EC0D658D595C}"/>
                    </a:ext>
                  </a:extLst>
                </p14:cNvPr>
                <p14:cNvContentPartPr/>
                <p14:nvPr/>
              </p14:nvContentPartPr>
              <p14:xfrm>
                <a:off x="4125130" y="1880729"/>
                <a:ext cx="177480" cy="2102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D951B40-AE16-0EE9-E7B1-EC0D658D595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116490" y="1872089"/>
                  <a:ext cx="195120" cy="22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35EF13AF-FF28-E3A9-7727-A774CAE9D274}"/>
              </a:ext>
            </a:extLst>
          </p:cNvPr>
          <p:cNvGrpSpPr/>
          <p:nvPr/>
        </p:nvGrpSpPr>
        <p:grpSpPr>
          <a:xfrm>
            <a:off x="642130" y="4643009"/>
            <a:ext cx="1206720" cy="537840"/>
            <a:chOff x="642130" y="4643009"/>
            <a:chExt cx="1206720" cy="537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95643B5-1B3A-80DB-BDE9-38686E022C4F}"/>
                    </a:ext>
                  </a:extLst>
                </p14:cNvPr>
                <p14:cNvContentPartPr/>
                <p14:nvPr/>
              </p14:nvContentPartPr>
              <p14:xfrm>
                <a:off x="642130" y="4655609"/>
                <a:ext cx="13680" cy="409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95643B5-1B3A-80DB-BDE9-38686E022C4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33490" y="4646609"/>
                  <a:ext cx="313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5F5491F-BB10-8BC9-C885-BF507015EAC5}"/>
                    </a:ext>
                  </a:extLst>
                </p14:cNvPr>
                <p14:cNvContentPartPr/>
                <p14:nvPr/>
              </p14:nvContentPartPr>
              <p14:xfrm>
                <a:off x="652570" y="4671449"/>
                <a:ext cx="220320" cy="10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5F5491F-BB10-8BC9-C885-BF507015EAC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43570" y="4662449"/>
                  <a:ext cx="2379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F2C07CC6-49C3-A2A8-B1EB-D268106D2B74}"/>
                    </a:ext>
                  </a:extLst>
                </p14:cNvPr>
                <p14:cNvContentPartPr/>
                <p14:nvPr/>
              </p14:nvContentPartPr>
              <p14:xfrm>
                <a:off x="647530" y="4768289"/>
                <a:ext cx="191520" cy="385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F2C07CC6-49C3-A2A8-B1EB-D268106D2B7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38890" y="4759649"/>
                  <a:ext cx="209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D2BBF94-D977-0A0E-8127-A8467819F8C7}"/>
                    </a:ext>
                  </a:extLst>
                </p14:cNvPr>
                <p14:cNvContentPartPr/>
                <p14:nvPr/>
              </p14:nvContentPartPr>
              <p14:xfrm>
                <a:off x="838330" y="4951169"/>
                <a:ext cx="140760" cy="2296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D2BBF94-D977-0A0E-8127-A8467819F8C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29330" y="4942529"/>
                  <a:ext cx="1584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66EA51AD-9A60-1DF7-0A86-1B297C2246B9}"/>
                    </a:ext>
                  </a:extLst>
                </p14:cNvPr>
                <p14:cNvContentPartPr/>
                <p14:nvPr/>
              </p14:nvContentPartPr>
              <p14:xfrm>
                <a:off x="1129570" y="4808609"/>
                <a:ext cx="183240" cy="172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66EA51AD-9A60-1DF7-0A86-1B297C2246B9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1120930" y="4799969"/>
                  <a:ext cx="200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AB0DB99-1286-C44C-2D93-F1151D6C8E61}"/>
                    </a:ext>
                  </a:extLst>
                </p14:cNvPr>
                <p14:cNvContentPartPr/>
                <p14:nvPr/>
              </p14:nvContentPartPr>
              <p14:xfrm>
                <a:off x="1115530" y="4933169"/>
                <a:ext cx="160560" cy="90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AB0DB99-1286-C44C-2D93-F1151D6C8E6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106530" y="4924169"/>
                  <a:ext cx="178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8D4F9FAC-E9D9-7841-36A3-B02FCEA4A8EF}"/>
                    </a:ext>
                  </a:extLst>
                </p14:cNvPr>
                <p14:cNvContentPartPr/>
                <p14:nvPr/>
              </p14:nvContentPartPr>
              <p14:xfrm>
                <a:off x="1443850" y="4643009"/>
                <a:ext cx="405000" cy="3081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8D4F9FAC-E9D9-7841-36A3-B02FCEA4A8E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434850" y="4634009"/>
                  <a:ext cx="422640" cy="32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DE9D2CFA-B776-CCB3-7DBB-D2828AD12847}"/>
              </a:ext>
            </a:extLst>
          </p:cNvPr>
          <p:cNvGrpSpPr/>
          <p:nvPr/>
        </p:nvGrpSpPr>
        <p:grpSpPr>
          <a:xfrm>
            <a:off x="219850" y="5472809"/>
            <a:ext cx="848520" cy="724320"/>
            <a:chOff x="219850" y="5472809"/>
            <a:chExt cx="848520" cy="72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B3A6DE3D-1ED6-5848-BA42-36F13B4AB7ED}"/>
                    </a:ext>
                  </a:extLst>
                </p14:cNvPr>
                <p14:cNvContentPartPr/>
                <p14:nvPr/>
              </p14:nvContentPartPr>
              <p14:xfrm>
                <a:off x="219850" y="5667929"/>
                <a:ext cx="260640" cy="4010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B3A6DE3D-1ED6-5848-BA42-36F13B4AB7ED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11210" y="5659289"/>
                  <a:ext cx="278280" cy="41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77D9868-BDF2-D558-556B-E3C88F93E52B}"/>
                    </a:ext>
                  </a:extLst>
                </p14:cNvPr>
                <p14:cNvContentPartPr/>
                <p14:nvPr/>
              </p14:nvContentPartPr>
              <p14:xfrm>
                <a:off x="403090" y="5971409"/>
                <a:ext cx="61920" cy="2257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77D9868-BDF2-D558-556B-E3C88F93E52B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394090" y="5962769"/>
                  <a:ext cx="795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A8E9633A-D809-CC19-C79E-CDBCE6E03142}"/>
                    </a:ext>
                  </a:extLst>
                </p14:cNvPr>
                <p14:cNvContentPartPr/>
                <p14:nvPr/>
              </p14:nvContentPartPr>
              <p14:xfrm>
                <a:off x="354490" y="6103169"/>
                <a:ext cx="191160" cy="248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A8E9633A-D809-CC19-C79E-CDBCE6E03142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345850" y="6094169"/>
                  <a:ext cx="208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B642BBC-6B15-CFAD-FEE1-96912B8A966A}"/>
                    </a:ext>
                  </a:extLst>
                </p14:cNvPr>
                <p14:cNvContentPartPr/>
                <p14:nvPr/>
              </p14:nvContentPartPr>
              <p14:xfrm>
                <a:off x="687850" y="5472809"/>
                <a:ext cx="380520" cy="426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B642BBC-6B15-CFAD-FEE1-96912B8A966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78850" y="5463809"/>
                  <a:ext cx="398160" cy="443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oup 139">
            <a:extLst>
              <a:ext uri="{FF2B5EF4-FFF2-40B4-BE49-F238E27FC236}">
                <a16:creationId xmlns:a16="http://schemas.microsoft.com/office/drawing/2014/main" id="{2D9584A8-6873-CD54-BE0C-1F5E2054AB4E}"/>
              </a:ext>
            </a:extLst>
          </p:cNvPr>
          <p:cNvGrpSpPr/>
          <p:nvPr/>
        </p:nvGrpSpPr>
        <p:grpSpPr>
          <a:xfrm>
            <a:off x="1029130" y="5645609"/>
            <a:ext cx="1684080" cy="1190520"/>
            <a:chOff x="1029130" y="5645609"/>
            <a:chExt cx="1684080" cy="119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EEE7B04-97B9-3264-A0B3-E5CE968EC068}"/>
                    </a:ext>
                  </a:extLst>
                </p14:cNvPr>
                <p14:cNvContentPartPr/>
                <p14:nvPr/>
              </p14:nvContentPartPr>
              <p14:xfrm>
                <a:off x="1058290" y="5684849"/>
                <a:ext cx="180360" cy="403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EEE7B04-97B9-3264-A0B3-E5CE968EC068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49290" y="5675849"/>
                  <a:ext cx="19800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494698A6-0D13-22D9-413C-7003987C0023}"/>
                    </a:ext>
                  </a:extLst>
                </p14:cNvPr>
                <p14:cNvContentPartPr/>
                <p14:nvPr/>
              </p14:nvContentPartPr>
              <p14:xfrm>
                <a:off x="1457530" y="5679449"/>
                <a:ext cx="245160" cy="28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494698A6-0D13-22D9-413C-7003987C002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448890" y="5670809"/>
                  <a:ext cx="262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EEA7009-C0C6-6CC8-A25A-72599A12BEA0}"/>
                    </a:ext>
                  </a:extLst>
                </p14:cNvPr>
                <p14:cNvContentPartPr/>
                <p14:nvPr/>
              </p14:nvContentPartPr>
              <p14:xfrm>
                <a:off x="1475890" y="5783849"/>
                <a:ext cx="273600" cy="259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EEA7009-C0C6-6CC8-A25A-72599A12BEA0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467250" y="5775209"/>
                  <a:ext cx="2912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98CC2B9-ED2E-78F7-FFAF-CB43B30517E6}"/>
                    </a:ext>
                  </a:extLst>
                </p14:cNvPr>
                <p14:cNvContentPartPr/>
                <p14:nvPr/>
              </p14:nvContentPartPr>
              <p14:xfrm>
                <a:off x="2001490" y="5645609"/>
                <a:ext cx="242280" cy="221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98CC2B9-ED2E-78F7-FFAF-CB43B30517E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992850" y="5636609"/>
                  <a:ext cx="2599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BADA4CB-2E0A-5BAD-4313-9E4D12FDEE79}"/>
                    </a:ext>
                  </a:extLst>
                </p14:cNvPr>
                <p14:cNvContentPartPr/>
                <p14:nvPr/>
              </p14:nvContentPartPr>
              <p14:xfrm>
                <a:off x="2389930" y="5663969"/>
                <a:ext cx="190800" cy="4435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BADA4CB-2E0A-5BAD-4313-9E4D12FDEE7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381290" y="5655329"/>
                  <a:ext cx="208440" cy="46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83278E8-D237-B171-C9EF-B0912AED49AC}"/>
                    </a:ext>
                  </a:extLst>
                </p14:cNvPr>
                <p14:cNvContentPartPr/>
                <p14:nvPr/>
              </p14:nvContentPartPr>
              <p14:xfrm>
                <a:off x="1029130" y="6356249"/>
                <a:ext cx="317880" cy="299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83278E8-D237-B171-C9EF-B0912AED49A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20490" y="6347249"/>
                  <a:ext cx="335520" cy="31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EFD33CCA-B29C-84ED-FD3A-DE2B2E65F050}"/>
                    </a:ext>
                  </a:extLst>
                </p14:cNvPr>
                <p14:cNvContentPartPr/>
                <p14:nvPr/>
              </p14:nvContentPartPr>
              <p14:xfrm>
                <a:off x="1485610" y="6416009"/>
                <a:ext cx="185040" cy="93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EFD33CCA-B29C-84ED-FD3A-DE2B2E65F05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476610" y="6407009"/>
                  <a:ext cx="202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0B40C5E8-DE4D-973E-40E1-0DA208636625}"/>
                    </a:ext>
                  </a:extLst>
                </p14:cNvPr>
                <p14:cNvContentPartPr/>
                <p14:nvPr/>
              </p14:nvContentPartPr>
              <p14:xfrm>
                <a:off x="1467610" y="6476849"/>
                <a:ext cx="204840" cy="594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0B40C5E8-DE4D-973E-40E1-0DA20863662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458970" y="6468209"/>
                  <a:ext cx="222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D6A8AC01-7FC6-64F3-9C95-08F424F61EF6}"/>
                    </a:ext>
                  </a:extLst>
                </p14:cNvPr>
                <p14:cNvContentPartPr/>
                <p14:nvPr/>
              </p14:nvContentPartPr>
              <p14:xfrm>
                <a:off x="1883050" y="6395129"/>
                <a:ext cx="250560" cy="17280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D6A8AC01-7FC6-64F3-9C95-08F424F61EF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874050" y="6386129"/>
                  <a:ext cx="2682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A85EED16-3C54-31C3-2A90-1F5C641C9440}"/>
                    </a:ext>
                  </a:extLst>
                </p14:cNvPr>
                <p14:cNvContentPartPr/>
                <p14:nvPr/>
              </p14:nvContentPartPr>
              <p14:xfrm>
                <a:off x="2155210" y="6227369"/>
                <a:ext cx="371520" cy="414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A85EED16-3C54-31C3-2A90-1F5C641C944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146570" y="6218369"/>
                  <a:ext cx="3891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DD0EBBA2-B709-F4B9-26A7-163FF5CA5111}"/>
                    </a:ext>
                  </a:extLst>
                </p14:cNvPr>
                <p14:cNvContentPartPr/>
                <p14:nvPr/>
              </p14:nvContentPartPr>
              <p14:xfrm>
                <a:off x="2387050" y="6322049"/>
                <a:ext cx="277560" cy="4212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DD0EBBA2-B709-F4B9-26A7-163FF5CA511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2378050" y="6313409"/>
                  <a:ext cx="29520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D0CA22B-2ED2-D9CA-66F3-CB29A8CB8393}"/>
                    </a:ext>
                  </a:extLst>
                </p14:cNvPr>
                <p14:cNvContentPartPr/>
                <p14:nvPr/>
              </p14:nvContentPartPr>
              <p14:xfrm>
                <a:off x="2613490" y="6633809"/>
                <a:ext cx="61200" cy="2023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D0CA22B-2ED2-D9CA-66F3-CB29A8CB8393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604850" y="6624809"/>
                  <a:ext cx="7884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78601F9-7E1C-762F-FF32-EB230A3332FC}"/>
                    </a:ext>
                  </a:extLst>
                </p14:cNvPr>
                <p14:cNvContentPartPr/>
                <p14:nvPr/>
              </p14:nvContentPartPr>
              <p14:xfrm>
                <a:off x="2521330" y="6698249"/>
                <a:ext cx="191880" cy="421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78601F9-7E1C-762F-FF32-EB230A3332F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512690" y="6689249"/>
                  <a:ext cx="209520" cy="5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D006CDA7-2073-5883-08F9-6CC4D6919A91}"/>
              </a:ext>
            </a:extLst>
          </p:cNvPr>
          <p:cNvGrpSpPr/>
          <p:nvPr/>
        </p:nvGrpSpPr>
        <p:grpSpPr>
          <a:xfrm>
            <a:off x="5718130" y="1762649"/>
            <a:ext cx="590760" cy="369000"/>
            <a:chOff x="5718130" y="1762649"/>
            <a:chExt cx="590760" cy="36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89B351C-EFD5-5BCB-13A8-E63459204085}"/>
                    </a:ext>
                  </a:extLst>
                </p14:cNvPr>
                <p14:cNvContentPartPr/>
                <p14:nvPr/>
              </p14:nvContentPartPr>
              <p14:xfrm>
                <a:off x="5718130" y="1762649"/>
                <a:ext cx="286920" cy="369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89B351C-EFD5-5BCB-13A8-E6345920408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5709490" y="1753649"/>
                  <a:ext cx="30456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45DAC975-71E1-4B31-3A1F-4653F6D5BFDF}"/>
                    </a:ext>
                  </a:extLst>
                </p14:cNvPr>
                <p14:cNvContentPartPr/>
                <p14:nvPr/>
              </p14:nvContentPartPr>
              <p14:xfrm>
                <a:off x="6077410" y="1858769"/>
                <a:ext cx="217080" cy="108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45DAC975-71E1-4B31-3A1F-4653F6D5BFD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6068410" y="1849769"/>
                  <a:ext cx="234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76D7678-BF04-54B8-FBEE-B8B3B7DC5C9D}"/>
                    </a:ext>
                  </a:extLst>
                </p14:cNvPr>
                <p14:cNvContentPartPr/>
                <p14:nvPr/>
              </p14:nvContentPartPr>
              <p14:xfrm>
                <a:off x="6080650" y="1997009"/>
                <a:ext cx="228240" cy="478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76D7678-BF04-54B8-FBEE-B8B3B7DC5C9D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6072010" y="1988009"/>
                  <a:ext cx="245880" cy="6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E8D477D8-DEE6-584C-C782-EE64EB3C2FE9}"/>
                  </a:ext>
                </a:extLst>
              </p14:cNvPr>
              <p14:cNvContentPartPr/>
              <p14:nvPr/>
            </p14:nvContentPartPr>
            <p14:xfrm>
              <a:off x="6827650" y="1503809"/>
              <a:ext cx="234360" cy="2991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E8D477D8-DEE6-584C-C782-EE64EB3C2FE9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6818650" y="1495169"/>
                <a:ext cx="252000" cy="31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2" name="Group 151">
            <a:extLst>
              <a:ext uri="{FF2B5EF4-FFF2-40B4-BE49-F238E27FC236}">
                <a16:creationId xmlns:a16="http://schemas.microsoft.com/office/drawing/2014/main" id="{F909172F-71FD-EA78-DB31-F375CF40414C}"/>
              </a:ext>
            </a:extLst>
          </p:cNvPr>
          <p:cNvGrpSpPr/>
          <p:nvPr/>
        </p:nvGrpSpPr>
        <p:grpSpPr>
          <a:xfrm>
            <a:off x="7386010" y="1435409"/>
            <a:ext cx="432000" cy="516600"/>
            <a:chOff x="7386010" y="1435409"/>
            <a:chExt cx="43200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E8CE73C2-46D0-C327-5D4B-38A7F8403649}"/>
                    </a:ext>
                  </a:extLst>
                </p14:cNvPr>
                <p14:cNvContentPartPr/>
                <p14:nvPr/>
              </p14:nvContentPartPr>
              <p14:xfrm>
                <a:off x="7386010" y="1435409"/>
                <a:ext cx="176040" cy="35460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E8CE73C2-46D0-C327-5D4B-38A7F840364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377370" y="1426409"/>
                  <a:ext cx="19368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4888F248-039A-A716-073D-72B7CA10E450}"/>
                    </a:ext>
                  </a:extLst>
                </p14:cNvPr>
                <p14:cNvContentPartPr/>
                <p14:nvPr/>
              </p14:nvContentPartPr>
              <p14:xfrm>
                <a:off x="7603810" y="1594529"/>
                <a:ext cx="194400" cy="3574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4888F248-039A-A716-073D-72B7CA10E45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594810" y="1585889"/>
                  <a:ext cx="21204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805C82DA-9F98-F991-F1C6-69ACC12FFCC1}"/>
                    </a:ext>
                  </a:extLst>
                </p14:cNvPr>
                <p14:cNvContentPartPr/>
                <p14:nvPr/>
              </p14:nvContentPartPr>
              <p14:xfrm>
                <a:off x="7799290" y="1611809"/>
                <a:ext cx="18720" cy="74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805C82DA-9F98-F991-F1C6-69ACC12FFCC1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790650" y="1602809"/>
                  <a:ext cx="36360" cy="9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F5A62D07-A465-7415-DC61-1F5BB1718774}"/>
                  </a:ext>
                </a:extLst>
              </p14:cNvPr>
              <p14:cNvContentPartPr/>
              <p14:nvPr/>
            </p14:nvContentPartPr>
            <p14:xfrm>
              <a:off x="6618130" y="1982969"/>
              <a:ext cx="1476000" cy="3744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F5A62D07-A465-7415-DC61-1F5BB1718774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6609490" y="1973969"/>
                <a:ext cx="1493640" cy="55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6" name="Group 165">
            <a:extLst>
              <a:ext uri="{FF2B5EF4-FFF2-40B4-BE49-F238E27FC236}">
                <a16:creationId xmlns:a16="http://schemas.microsoft.com/office/drawing/2014/main" id="{7526F30A-1F74-F284-068F-658A0A9079DF}"/>
              </a:ext>
            </a:extLst>
          </p:cNvPr>
          <p:cNvGrpSpPr/>
          <p:nvPr/>
        </p:nvGrpSpPr>
        <p:grpSpPr>
          <a:xfrm>
            <a:off x="6617770" y="2140649"/>
            <a:ext cx="1425240" cy="715320"/>
            <a:chOff x="6617770" y="2140649"/>
            <a:chExt cx="1425240" cy="71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D6212020-EE69-F280-1CF9-099404B4F11A}"/>
                    </a:ext>
                  </a:extLst>
                </p14:cNvPr>
                <p14:cNvContentPartPr/>
                <p14:nvPr/>
              </p14:nvContentPartPr>
              <p14:xfrm>
                <a:off x="6617770" y="2209769"/>
                <a:ext cx="11880" cy="2707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D6212020-EE69-F280-1CF9-099404B4F11A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09130" y="2201129"/>
                  <a:ext cx="295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86900455-38C4-4482-CB4F-3DEC36205B09}"/>
                    </a:ext>
                  </a:extLst>
                </p14:cNvPr>
                <p14:cNvContentPartPr/>
                <p14:nvPr/>
              </p14:nvContentPartPr>
              <p14:xfrm>
                <a:off x="6799210" y="2408489"/>
                <a:ext cx="10440" cy="60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86900455-38C4-4482-CB4F-3DEC36205B0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790210" y="2399489"/>
                  <a:ext cx="280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1121523-0520-9A5B-6AF7-4649AA93CA27}"/>
                    </a:ext>
                  </a:extLst>
                </p14:cNvPr>
                <p14:cNvContentPartPr/>
                <p14:nvPr/>
              </p14:nvContentPartPr>
              <p14:xfrm>
                <a:off x="6889570" y="2229569"/>
                <a:ext cx="177120" cy="2624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1121523-0520-9A5B-6AF7-4649AA93CA27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880930" y="2220569"/>
                  <a:ext cx="19476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6A3C3E2-1200-75FD-2E3A-6455843DA87D}"/>
                    </a:ext>
                  </a:extLst>
                </p14:cNvPr>
                <p14:cNvContentPartPr/>
                <p14:nvPr/>
              </p14:nvContentPartPr>
              <p14:xfrm>
                <a:off x="7134370" y="2250449"/>
                <a:ext cx="129960" cy="2462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6A3C3E2-1200-75FD-2E3A-6455843DA87D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125730" y="2241449"/>
                  <a:ext cx="14760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C8EC2FE-02D8-E5E4-B6F5-89B097342A0A}"/>
                    </a:ext>
                  </a:extLst>
                </p14:cNvPr>
                <p14:cNvContentPartPr/>
                <p14:nvPr/>
              </p14:nvContentPartPr>
              <p14:xfrm>
                <a:off x="7597690" y="2140649"/>
                <a:ext cx="145440" cy="209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C8EC2FE-02D8-E5E4-B6F5-89B097342A0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588690" y="2131649"/>
                  <a:ext cx="16308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160C8177-3383-6B68-B9CC-080C83B68562}"/>
                    </a:ext>
                  </a:extLst>
                </p14:cNvPr>
                <p14:cNvContentPartPr/>
                <p14:nvPr/>
              </p14:nvContentPartPr>
              <p14:xfrm>
                <a:off x="7815130" y="2263049"/>
                <a:ext cx="109440" cy="2098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160C8177-3383-6B68-B9CC-080C83B6856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806130" y="2254409"/>
                  <a:ext cx="1270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409FA70C-1BA3-D6B0-B96D-08FC33498BF5}"/>
                    </a:ext>
                  </a:extLst>
                </p14:cNvPr>
                <p14:cNvContentPartPr/>
                <p14:nvPr/>
              </p14:nvContentPartPr>
              <p14:xfrm>
                <a:off x="7631170" y="2200769"/>
                <a:ext cx="135720" cy="6300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409FA70C-1BA3-D6B0-B96D-08FC33498BF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622170" y="2191769"/>
                  <a:ext cx="1533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D0735CA-FAD1-45EC-B1F1-42CB02AA40A6}"/>
                    </a:ext>
                  </a:extLst>
                </p14:cNvPr>
                <p14:cNvContentPartPr/>
                <p14:nvPr/>
              </p14:nvContentPartPr>
              <p14:xfrm>
                <a:off x="7361890" y="2507849"/>
                <a:ext cx="681120" cy="2736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D0735CA-FAD1-45EC-B1F1-42CB02AA40A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352890" y="2498849"/>
                  <a:ext cx="6987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03ED13F-A7D1-7470-2B66-6D9B44A8470C}"/>
                    </a:ext>
                  </a:extLst>
                </p14:cNvPr>
                <p14:cNvContentPartPr/>
                <p14:nvPr/>
              </p14:nvContentPartPr>
              <p14:xfrm>
                <a:off x="7543690" y="2694329"/>
                <a:ext cx="222840" cy="1616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03ED13F-A7D1-7470-2B66-6D9B44A8470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534690" y="2685689"/>
                  <a:ext cx="2404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0A5C637-37D1-B6B5-F410-DC61822A1C66}"/>
                    </a:ext>
                  </a:extLst>
                </p14:cNvPr>
                <p14:cNvContentPartPr/>
                <p14:nvPr/>
              </p14:nvContentPartPr>
              <p14:xfrm>
                <a:off x="7852930" y="2562209"/>
                <a:ext cx="185040" cy="181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0A5C637-37D1-B6B5-F410-DC61822A1C66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843930" y="2553209"/>
                  <a:ext cx="20268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9" name="Group 178">
            <a:extLst>
              <a:ext uri="{FF2B5EF4-FFF2-40B4-BE49-F238E27FC236}">
                <a16:creationId xmlns:a16="http://schemas.microsoft.com/office/drawing/2014/main" id="{4744AD84-9A3E-45BF-BA28-A9BDB9A1803C}"/>
              </a:ext>
            </a:extLst>
          </p:cNvPr>
          <p:cNvGrpSpPr/>
          <p:nvPr/>
        </p:nvGrpSpPr>
        <p:grpSpPr>
          <a:xfrm>
            <a:off x="8506330" y="1616129"/>
            <a:ext cx="1919160" cy="407520"/>
            <a:chOff x="8506330" y="1616129"/>
            <a:chExt cx="1919160" cy="40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1326975-1A88-1D3D-CC6E-B8EA45A79357}"/>
                    </a:ext>
                  </a:extLst>
                </p14:cNvPr>
                <p14:cNvContentPartPr/>
                <p14:nvPr/>
              </p14:nvContentPartPr>
              <p14:xfrm>
                <a:off x="8521450" y="1861649"/>
                <a:ext cx="278280" cy="334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1326975-1A88-1D3D-CC6E-B8EA45A79357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512810" y="1853009"/>
                  <a:ext cx="2959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43091115-0DE4-6F59-EBCC-105904252A56}"/>
                    </a:ext>
                  </a:extLst>
                </p14:cNvPr>
                <p14:cNvContentPartPr/>
                <p14:nvPr/>
              </p14:nvContentPartPr>
              <p14:xfrm>
                <a:off x="8506330" y="2011769"/>
                <a:ext cx="304920" cy="11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43091115-0DE4-6F59-EBCC-105904252A5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8497330" y="2002769"/>
                  <a:ext cx="322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9BBEA1D-0BE5-9010-0751-AF56E8823295}"/>
                    </a:ext>
                  </a:extLst>
                </p14:cNvPr>
                <p14:cNvContentPartPr/>
                <p14:nvPr/>
              </p14:nvContentPartPr>
              <p14:xfrm>
                <a:off x="9007090" y="1748249"/>
                <a:ext cx="26640" cy="267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9BBEA1D-0BE5-9010-0751-AF56E882329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998090" y="1739249"/>
                  <a:ext cx="442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055B103-FF78-330B-E934-AFBF8ACEB0C9}"/>
                    </a:ext>
                  </a:extLst>
                </p14:cNvPr>
                <p14:cNvContentPartPr/>
                <p14:nvPr/>
              </p14:nvContentPartPr>
              <p14:xfrm>
                <a:off x="9110770" y="1898009"/>
                <a:ext cx="33840" cy="835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055B103-FF78-330B-E934-AFBF8ACEB0C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9101770" y="1889009"/>
                  <a:ext cx="514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BE3FBB32-B57E-7B3F-62E9-AF01A9379D26}"/>
                    </a:ext>
                  </a:extLst>
                </p14:cNvPr>
                <p14:cNvContentPartPr/>
                <p14:nvPr/>
              </p14:nvContentPartPr>
              <p14:xfrm>
                <a:off x="9297610" y="1739609"/>
                <a:ext cx="199440" cy="21888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BE3FBB32-B57E-7B3F-62E9-AF01A9379D2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9288610" y="1730609"/>
                  <a:ext cx="21708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C52A7A4D-D291-5510-B0AA-859FF7620C21}"/>
                    </a:ext>
                  </a:extLst>
                </p14:cNvPr>
                <p14:cNvContentPartPr/>
                <p14:nvPr/>
              </p14:nvContentPartPr>
              <p14:xfrm>
                <a:off x="9350530" y="1748969"/>
                <a:ext cx="148680" cy="8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C52A7A4D-D291-5510-B0AA-859FF7620C21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341890" y="1739969"/>
                  <a:ext cx="166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6B172EB9-D2EA-4095-65E4-B9A9EE3A18D6}"/>
                    </a:ext>
                  </a:extLst>
                </p14:cNvPr>
                <p14:cNvContentPartPr/>
                <p14:nvPr/>
              </p14:nvContentPartPr>
              <p14:xfrm>
                <a:off x="9584170" y="1778489"/>
                <a:ext cx="190440" cy="2113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6B172EB9-D2EA-4095-65E4-B9A9EE3A18D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575530" y="1769489"/>
                  <a:ext cx="2080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22F32D51-534F-FFDC-DBDF-258730BC3562}"/>
                    </a:ext>
                  </a:extLst>
                </p14:cNvPr>
                <p14:cNvContentPartPr/>
                <p14:nvPr/>
              </p14:nvContentPartPr>
              <p14:xfrm>
                <a:off x="9657610" y="1769129"/>
                <a:ext cx="196200" cy="165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22F32D51-534F-FFDC-DBDF-258730BC3562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648970" y="1760489"/>
                  <a:ext cx="2138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03DA43A-41AB-0B79-F21F-DFD7B86C1DD2}"/>
                    </a:ext>
                  </a:extLst>
                </p14:cNvPr>
                <p14:cNvContentPartPr/>
                <p14:nvPr/>
              </p14:nvContentPartPr>
              <p14:xfrm>
                <a:off x="9975850" y="1876409"/>
                <a:ext cx="277200" cy="1396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03DA43A-41AB-0B79-F21F-DFD7B86C1DD2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967210" y="1867409"/>
                  <a:ext cx="2948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6EBFA1CE-F0B3-5AA4-0B63-A32956956253}"/>
                    </a:ext>
                  </a:extLst>
                </p14:cNvPr>
                <p14:cNvContentPartPr/>
                <p14:nvPr/>
              </p14:nvContentPartPr>
              <p14:xfrm>
                <a:off x="10325770" y="1616129"/>
                <a:ext cx="99720" cy="179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6EBFA1CE-F0B3-5AA4-0B63-A3295695625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317130" y="1607489"/>
                  <a:ext cx="117360" cy="197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2" name="Group 251">
            <a:extLst>
              <a:ext uri="{FF2B5EF4-FFF2-40B4-BE49-F238E27FC236}">
                <a16:creationId xmlns:a16="http://schemas.microsoft.com/office/drawing/2014/main" id="{E78FCD69-A2D2-21DA-2EF0-130577FA0F31}"/>
              </a:ext>
            </a:extLst>
          </p:cNvPr>
          <p:cNvGrpSpPr/>
          <p:nvPr/>
        </p:nvGrpSpPr>
        <p:grpSpPr>
          <a:xfrm>
            <a:off x="5169130" y="3160889"/>
            <a:ext cx="4034160" cy="2886120"/>
            <a:chOff x="5169130" y="3160889"/>
            <a:chExt cx="4034160" cy="288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DD21129-A25D-ED86-EE28-B00659939A40}"/>
                    </a:ext>
                  </a:extLst>
                </p14:cNvPr>
                <p14:cNvContentPartPr/>
                <p14:nvPr/>
              </p14:nvContentPartPr>
              <p14:xfrm>
                <a:off x="5376850" y="3265289"/>
                <a:ext cx="36720" cy="2653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DD21129-A25D-ED86-EE28-B00659939A40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368210" y="3256289"/>
                  <a:ext cx="543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22F7AAA6-3387-A443-6D44-791103ACA984}"/>
                    </a:ext>
                  </a:extLst>
                </p14:cNvPr>
                <p14:cNvContentPartPr/>
                <p14:nvPr/>
              </p14:nvContentPartPr>
              <p14:xfrm>
                <a:off x="5285770" y="3264569"/>
                <a:ext cx="220320" cy="181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22F7AAA6-3387-A443-6D44-791103ACA984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277130" y="3255929"/>
                  <a:ext cx="23796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563FC237-CF08-3E32-ED3B-48BA1E9209B2}"/>
                    </a:ext>
                  </a:extLst>
                </p14:cNvPr>
                <p14:cNvContentPartPr/>
                <p14:nvPr/>
              </p14:nvContentPartPr>
              <p14:xfrm>
                <a:off x="5169130" y="3628889"/>
                <a:ext cx="306360" cy="651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563FC237-CF08-3E32-ED3B-48BA1E9209B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60490" y="3619889"/>
                  <a:ext cx="32400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8742458-FE7E-E4B9-8A9B-6D8DD54522F9}"/>
                    </a:ext>
                  </a:extLst>
                </p14:cNvPr>
                <p14:cNvContentPartPr/>
                <p14:nvPr/>
              </p14:nvContentPartPr>
              <p14:xfrm>
                <a:off x="5197570" y="3733289"/>
                <a:ext cx="170640" cy="2001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8742458-FE7E-E4B9-8A9B-6D8DD54522F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188930" y="3724649"/>
                  <a:ext cx="18828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6991C4FE-D6B9-2D47-A7E8-0168D844A736}"/>
                    </a:ext>
                  </a:extLst>
                </p14:cNvPr>
                <p14:cNvContentPartPr/>
                <p14:nvPr/>
              </p14:nvContentPartPr>
              <p14:xfrm>
                <a:off x="5607610" y="3521609"/>
                <a:ext cx="25200" cy="1987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6991C4FE-D6B9-2D47-A7E8-0168D844A736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598610" y="3512969"/>
                  <a:ext cx="428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741E6B48-78A8-169A-E709-0541D6508419}"/>
                    </a:ext>
                  </a:extLst>
                </p14:cNvPr>
                <p14:cNvContentPartPr/>
                <p14:nvPr/>
              </p14:nvContentPartPr>
              <p14:xfrm>
                <a:off x="5682850" y="3498929"/>
                <a:ext cx="46080" cy="243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741E6B48-78A8-169A-E709-0541D650841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673850" y="3489929"/>
                  <a:ext cx="6372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3600F2D8-DAC4-0726-889D-6AE3513B61F1}"/>
                    </a:ext>
                  </a:extLst>
                </p14:cNvPr>
                <p14:cNvContentPartPr/>
                <p14:nvPr/>
              </p14:nvContentPartPr>
              <p14:xfrm>
                <a:off x="5577010" y="3491729"/>
                <a:ext cx="280440" cy="547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3600F2D8-DAC4-0726-889D-6AE3513B61F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568370" y="3483089"/>
                  <a:ext cx="2980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3BFEA01-26FA-066C-841F-FFDE9712F535}"/>
                    </a:ext>
                  </a:extLst>
                </p14:cNvPr>
                <p14:cNvContentPartPr/>
                <p14:nvPr/>
              </p14:nvContentPartPr>
              <p14:xfrm>
                <a:off x="6011170" y="3358169"/>
                <a:ext cx="26280" cy="380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3BFEA01-26FA-066C-841F-FFDE9712F535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002170" y="3349529"/>
                  <a:ext cx="43920" cy="39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4DB52F7-B2E1-7E3D-6C8D-FD30E4889DC3}"/>
                    </a:ext>
                  </a:extLst>
                </p14:cNvPr>
                <p14:cNvContentPartPr/>
                <p14:nvPr/>
              </p14:nvContentPartPr>
              <p14:xfrm>
                <a:off x="6000010" y="3322169"/>
                <a:ext cx="190440" cy="42120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4DB52F7-B2E1-7E3D-6C8D-FD30E4889DC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991370" y="3313169"/>
                  <a:ext cx="208080" cy="43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CA90A8E-F4CA-08E0-89F5-889A67DF04A9}"/>
                    </a:ext>
                  </a:extLst>
                </p14:cNvPr>
                <p14:cNvContentPartPr/>
                <p14:nvPr/>
              </p14:nvContentPartPr>
              <p14:xfrm>
                <a:off x="6314650" y="3160889"/>
                <a:ext cx="111960" cy="2174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CA90A8E-F4CA-08E0-89F5-889A67DF04A9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306010" y="3152249"/>
                  <a:ext cx="12960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7143DC3C-4BDE-E04A-8E3F-A9A79D47843E}"/>
                    </a:ext>
                  </a:extLst>
                </p14:cNvPr>
                <p14:cNvContentPartPr/>
                <p14:nvPr/>
              </p14:nvContentPartPr>
              <p14:xfrm>
                <a:off x="6577090" y="3489569"/>
                <a:ext cx="253440" cy="241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7143DC3C-4BDE-E04A-8E3F-A9A79D47843E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568450" y="3480569"/>
                  <a:ext cx="2710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E01FF101-69F8-C18F-0BE4-63452D3804FD}"/>
                    </a:ext>
                  </a:extLst>
                </p14:cNvPr>
                <p14:cNvContentPartPr/>
                <p14:nvPr/>
              </p14:nvContentPartPr>
              <p14:xfrm>
                <a:off x="6581770" y="3570929"/>
                <a:ext cx="213120" cy="464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E01FF101-69F8-C18F-0BE4-63452D3804F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572770" y="3561929"/>
                  <a:ext cx="2307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9473F38E-BD15-EDA6-29ED-C0A2DC6E0495}"/>
                    </a:ext>
                  </a:extLst>
                </p14:cNvPr>
                <p14:cNvContentPartPr/>
                <p14:nvPr/>
              </p14:nvContentPartPr>
              <p14:xfrm>
                <a:off x="7061650" y="3258449"/>
                <a:ext cx="278640" cy="4460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9473F38E-BD15-EDA6-29ED-C0A2DC6E0495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052650" y="3249809"/>
                  <a:ext cx="296280" cy="46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F48FE55C-5A5B-5A3F-FA1F-BAD398BF3F07}"/>
                    </a:ext>
                  </a:extLst>
                </p14:cNvPr>
                <p14:cNvContentPartPr/>
                <p14:nvPr/>
              </p14:nvContentPartPr>
              <p14:xfrm>
                <a:off x="5811730" y="4247729"/>
                <a:ext cx="198360" cy="4107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F48FE55C-5A5B-5A3F-FA1F-BAD398BF3F0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802730" y="4238729"/>
                  <a:ext cx="216000" cy="42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87E91692-7815-2FD2-E135-84DC8718BDF0}"/>
                    </a:ext>
                  </a:extLst>
                </p14:cNvPr>
                <p14:cNvContentPartPr/>
                <p14:nvPr/>
              </p14:nvContentPartPr>
              <p14:xfrm>
                <a:off x="6387370" y="4320809"/>
                <a:ext cx="222840" cy="244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87E91692-7815-2FD2-E135-84DC8718BDF0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378730" y="4311809"/>
                  <a:ext cx="240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177ECB2B-8A8B-A481-7F2D-8E6C8E769550}"/>
                    </a:ext>
                  </a:extLst>
                </p14:cNvPr>
                <p14:cNvContentPartPr/>
                <p14:nvPr/>
              </p14:nvContentPartPr>
              <p14:xfrm>
                <a:off x="6376210" y="4419449"/>
                <a:ext cx="241920" cy="20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177ECB2B-8A8B-A481-7F2D-8E6C8E769550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367210" y="4410809"/>
                  <a:ext cx="2595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D1E3260-4B20-0221-FA79-F7F782E419C1}"/>
                    </a:ext>
                  </a:extLst>
                </p14:cNvPr>
                <p14:cNvContentPartPr/>
                <p14:nvPr/>
              </p14:nvContentPartPr>
              <p14:xfrm>
                <a:off x="7049770" y="4084289"/>
                <a:ext cx="168120" cy="2163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D1E3260-4B20-0221-FA79-F7F782E419C1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041130" y="4075649"/>
                  <a:ext cx="1857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9DFD088E-DCD8-C246-A4A3-9D6F35488B72}"/>
                    </a:ext>
                  </a:extLst>
                </p14:cNvPr>
                <p14:cNvContentPartPr/>
                <p14:nvPr/>
              </p14:nvContentPartPr>
              <p14:xfrm>
                <a:off x="6900730" y="4411889"/>
                <a:ext cx="394560" cy="4356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9DFD088E-DCD8-C246-A4A3-9D6F35488B7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6891730" y="4403249"/>
                  <a:ext cx="412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111EB2D-1458-9222-6E4D-191608D92DC8}"/>
                    </a:ext>
                  </a:extLst>
                </p14:cNvPr>
                <p14:cNvContentPartPr/>
                <p14:nvPr/>
              </p14:nvContentPartPr>
              <p14:xfrm>
                <a:off x="7091530" y="4479569"/>
                <a:ext cx="56160" cy="2718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111EB2D-1458-9222-6E4D-191608D92DC8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082530" y="4470569"/>
                  <a:ext cx="73800" cy="28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0C04B70-B561-C628-3E38-534C881F0620}"/>
                    </a:ext>
                  </a:extLst>
                </p14:cNvPr>
                <p14:cNvContentPartPr/>
                <p14:nvPr/>
              </p14:nvContentPartPr>
              <p14:xfrm>
                <a:off x="6943570" y="4484969"/>
                <a:ext cx="208800" cy="16092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0C04B70-B561-C628-3E38-534C881F062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934570" y="4476329"/>
                  <a:ext cx="2264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F64E40C9-0F39-2729-B4E5-EC5B1617398D}"/>
                    </a:ext>
                  </a:extLst>
                </p14:cNvPr>
                <p14:cNvContentPartPr/>
                <p14:nvPr/>
              </p14:nvContentPartPr>
              <p14:xfrm>
                <a:off x="7238410" y="4645529"/>
                <a:ext cx="53280" cy="120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F64E40C9-0F39-2729-B4E5-EC5B1617398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229410" y="4636889"/>
                  <a:ext cx="709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766830F6-6344-85A6-5571-9F3738E4EEC5}"/>
                    </a:ext>
                  </a:extLst>
                </p14:cNvPr>
                <p14:cNvContentPartPr/>
                <p14:nvPr/>
              </p14:nvContentPartPr>
              <p14:xfrm>
                <a:off x="7344610" y="4581089"/>
                <a:ext cx="15480" cy="1353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766830F6-6344-85A6-5571-9F3738E4EEC5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7335610" y="4572449"/>
                  <a:ext cx="331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805FC4A-8F05-7230-366A-529A07A12C6E}"/>
                    </a:ext>
                  </a:extLst>
                </p14:cNvPr>
                <p14:cNvContentPartPr/>
                <p14:nvPr/>
              </p14:nvContentPartPr>
              <p14:xfrm>
                <a:off x="7265770" y="4577849"/>
                <a:ext cx="195840" cy="763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805FC4A-8F05-7230-366A-529A07A12C6E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7256770" y="4569209"/>
                  <a:ext cx="213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437B831-C247-D486-A537-4EC44B38BE11}"/>
                    </a:ext>
                  </a:extLst>
                </p14:cNvPr>
                <p14:cNvContentPartPr/>
                <p14:nvPr/>
              </p14:nvContentPartPr>
              <p14:xfrm>
                <a:off x="7207090" y="4408289"/>
                <a:ext cx="304920" cy="30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437B831-C247-D486-A537-4EC44B38BE11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198090" y="4399289"/>
                  <a:ext cx="322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6D8DF233-D708-D35C-5220-3D30F1FE7678}"/>
                    </a:ext>
                  </a:extLst>
                </p14:cNvPr>
                <p14:cNvContentPartPr/>
                <p14:nvPr/>
              </p14:nvContentPartPr>
              <p14:xfrm>
                <a:off x="7385290" y="3979169"/>
                <a:ext cx="319320" cy="3430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6D8DF233-D708-D35C-5220-3D30F1FE767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7376290" y="3970529"/>
                  <a:ext cx="33696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8D0D901-F18C-3955-0E9C-D5A82534E98C}"/>
                    </a:ext>
                  </a:extLst>
                </p14:cNvPr>
                <p14:cNvContentPartPr/>
                <p14:nvPr/>
              </p14:nvContentPartPr>
              <p14:xfrm>
                <a:off x="6781930" y="4027049"/>
                <a:ext cx="177480" cy="86364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8D0D901-F18C-3955-0E9C-D5A82534E98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6773290" y="4018049"/>
                  <a:ext cx="195120" cy="88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C23D5294-FA55-D24E-D15E-E465E46970E4}"/>
                    </a:ext>
                  </a:extLst>
                </p14:cNvPr>
                <p14:cNvContentPartPr/>
                <p14:nvPr/>
              </p14:nvContentPartPr>
              <p14:xfrm>
                <a:off x="7576090" y="3946409"/>
                <a:ext cx="240120" cy="801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C23D5294-FA55-D24E-D15E-E465E46970E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7567090" y="3937409"/>
                  <a:ext cx="257760" cy="81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4F33775D-4988-2B05-79B4-0F659A7182B1}"/>
                    </a:ext>
                  </a:extLst>
                </p14:cNvPr>
                <p14:cNvContentPartPr/>
                <p14:nvPr/>
              </p14:nvContentPartPr>
              <p14:xfrm>
                <a:off x="7938970" y="3802409"/>
                <a:ext cx="30960" cy="1846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4F33775D-4988-2B05-79B4-0F659A7182B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7929970" y="3793409"/>
                  <a:ext cx="48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86A6E244-583C-13E8-C694-B368EDB611F4}"/>
                    </a:ext>
                  </a:extLst>
                </p14:cNvPr>
                <p14:cNvContentPartPr/>
                <p14:nvPr/>
              </p14:nvContentPartPr>
              <p14:xfrm>
                <a:off x="8004850" y="3788009"/>
                <a:ext cx="230760" cy="30528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86A6E244-583C-13E8-C694-B368EDB611F4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7995850" y="3779009"/>
                  <a:ext cx="24840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CF875457-69FB-21A8-09DE-8729943EF6F6}"/>
                    </a:ext>
                  </a:extLst>
                </p14:cNvPr>
                <p14:cNvContentPartPr/>
                <p14:nvPr/>
              </p14:nvContentPartPr>
              <p14:xfrm>
                <a:off x="8129770" y="3970889"/>
                <a:ext cx="146520" cy="21348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CF875457-69FB-21A8-09DE-8729943EF6F6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121130" y="3962249"/>
                  <a:ext cx="16416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F8DB05C0-7A8F-1C35-78EF-E908355BB498}"/>
                    </a:ext>
                  </a:extLst>
                </p14:cNvPr>
                <p14:cNvContentPartPr/>
                <p14:nvPr/>
              </p14:nvContentPartPr>
              <p14:xfrm>
                <a:off x="5978410" y="5566049"/>
                <a:ext cx="167760" cy="3204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F8DB05C0-7A8F-1C35-78EF-E908355BB49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969770" y="5557049"/>
                  <a:ext cx="1854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5103C6B-5D47-1ADA-55F6-4CD23600890A}"/>
                    </a:ext>
                  </a:extLst>
                </p14:cNvPr>
                <p14:cNvContentPartPr/>
                <p14:nvPr/>
              </p14:nvContentPartPr>
              <p14:xfrm>
                <a:off x="5921170" y="5638409"/>
                <a:ext cx="183600" cy="4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5103C6B-5D47-1ADA-55F6-4CD23600890A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912530" y="5629409"/>
                  <a:ext cx="2012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61FB179A-164B-A20A-B0C6-A8D110F6D712}"/>
                    </a:ext>
                  </a:extLst>
                </p14:cNvPr>
                <p14:cNvContentPartPr/>
                <p14:nvPr/>
              </p14:nvContentPartPr>
              <p14:xfrm>
                <a:off x="6603010" y="5281289"/>
                <a:ext cx="158760" cy="284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61FB179A-164B-A20A-B0C6-A8D110F6D71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6594010" y="5272649"/>
                  <a:ext cx="17640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0C2C81BD-D087-A07D-7D92-7D065F51AFA0}"/>
                    </a:ext>
                  </a:extLst>
                </p14:cNvPr>
                <p14:cNvContentPartPr/>
                <p14:nvPr/>
              </p14:nvContentPartPr>
              <p14:xfrm>
                <a:off x="6367210" y="5141969"/>
                <a:ext cx="152280" cy="905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0C2C81BD-D087-A07D-7D92-7D065F51AFA0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6358570" y="5133329"/>
                  <a:ext cx="169920" cy="9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70D306B9-2EC3-58C8-4C51-1119F5031107}"/>
                    </a:ext>
                  </a:extLst>
                </p14:cNvPr>
                <p14:cNvContentPartPr/>
                <p14:nvPr/>
              </p14:nvContentPartPr>
              <p14:xfrm>
                <a:off x="6497890" y="5173649"/>
                <a:ext cx="130320" cy="4863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70D306B9-2EC3-58C8-4C51-1119F503110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489250" y="5165009"/>
                  <a:ext cx="147960" cy="50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C14235D2-592E-049A-D1A0-5CF9C07DAF5C}"/>
                    </a:ext>
                  </a:extLst>
                </p14:cNvPr>
                <p14:cNvContentPartPr/>
                <p14:nvPr/>
              </p14:nvContentPartPr>
              <p14:xfrm>
                <a:off x="6877330" y="5171849"/>
                <a:ext cx="117720" cy="393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C14235D2-592E-049A-D1A0-5CF9C07DAF5C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868690" y="5163209"/>
                  <a:ext cx="135360" cy="41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3D9AA02A-A691-C828-20D2-B82B458414C4}"/>
                    </a:ext>
                  </a:extLst>
                </p14:cNvPr>
                <p14:cNvContentPartPr/>
                <p14:nvPr/>
              </p14:nvContentPartPr>
              <p14:xfrm>
                <a:off x="7111330" y="5131169"/>
                <a:ext cx="172080" cy="4248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3D9AA02A-A691-C828-20D2-B82B458414C4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102330" y="5122529"/>
                  <a:ext cx="18972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B90E774-AACE-6BFA-14F6-F4EFBC02501B}"/>
                    </a:ext>
                  </a:extLst>
                </p14:cNvPr>
                <p14:cNvContentPartPr/>
                <p14:nvPr/>
              </p14:nvContentPartPr>
              <p14:xfrm>
                <a:off x="7327330" y="5185889"/>
                <a:ext cx="19440" cy="2397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B90E774-AACE-6BFA-14F6-F4EFBC02501B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318330" y="5176889"/>
                  <a:ext cx="370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15E6A01-4B7E-61F4-373A-86C4CCBA315E}"/>
                    </a:ext>
                  </a:extLst>
                </p14:cNvPr>
                <p14:cNvContentPartPr/>
                <p14:nvPr/>
              </p14:nvContentPartPr>
              <p14:xfrm>
                <a:off x="7438570" y="5366249"/>
                <a:ext cx="27720" cy="403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15E6A01-4B7E-61F4-373A-86C4CCBA315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429570" y="5357609"/>
                  <a:ext cx="453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B4C47A5C-2CF2-3829-DF52-36845396DF12}"/>
                    </a:ext>
                  </a:extLst>
                </p14:cNvPr>
                <p14:cNvContentPartPr/>
                <p14:nvPr/>
              </p14:nvContentPartPr>
              <p14:xfrm>
                <a:off x="7544410" y="5179409"/>
                <a:ext cx="123840" cy="2192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B4C47A5C-2CF2-3829-DF52-36845396DF1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7535770" y="5170409"/>
                  <a:ext cx="1414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BBCAD5A9-D974-3588-6D22-55FDB076D3E6}"/>
                    </a:ext>
                  </a:extLst>
                </p14:cNvPr>
                <p14:cNvContentPartPr/>
                <p14:nvPr/>
              </p14:nvContentPartPr>
              <p14:xfrm>
                <a:off x="7571770" y="5179049"/>
                <a:ext cx="124920" cy="219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BBCAD5A9-D974-3588-6D22-55FDB076D3E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7562770" y="5170409"/>
                  <a:ext cx="1425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BBCC7188-1F15-EB5B-89F5-EEEA0E7A35FE}"/>
                    </a:ext>
                  </a:extLst>
                </p14:cNvPr>
                <p14:cNvContentPartPr/>
                <p14:nvPr/>
              </p14:nvContentPartPr>
              <p14:xfrm>
                <a:off x="7696330" y="5160689"/>
                <a:ext cx="178200" cy="25632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BBCC7188-1F15-EB5B-89F5-EEEA0E7A35F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7687330" y="5151689"/>
                  <a:ext cx="1958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37C2888-0584-15B9-4CCE-AB2C235B67C8}"/>
                    </a:ext>
                  </a:extLst>
                </p14:cNvPr>
                <p14:cNvContentPartPr/>
                <p14:nvPr/>
              </p14:nvContentPartPr>
              <p14:xfrm>
                <a:off x="7767250" y="5160689"/>
                <a:ext cx="186480" cy="248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37C2888-0584-15B9-4CCE-AB2C235B67C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758610" y="5151689"/>
                  <a:ext cx="204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356E63DB-BD38-B3A7-91F6-2F81680019E2}"/>
                    </a:ext>
                  </a:extLst>
                </p14:cNvPr>
                <p14:cNvContentPartPr/>
                <p14:nvPr/>
              </p14:nvContentPartPr>
              <p14:xfrm>
                <a:off x="7948690" y="5326289"/>
                <a:ext cx="249840" cy="126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356E63DB-BD38-B3A7-91F6-2F81680019E2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939690" y="5317289"/>
                  <a:ext cx="26748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19705F67-7FD5-6E55-E434-5D381854160B}"/>
                    </a:ext>
                  </a:extLst>
                </p14:cNvPr>
                <p14:cNvContentPartPr/>
                <p14:nvPr/>
              </p14:nvContentPartPr>
              <p14:xfrm>
                <a:off x="8267290" y="5065289"/>
                <a:ext cx="90360" cy="1692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19705F67-7FD5-6E55-E434-5D381854160B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8258650" y="5056649"/>
                  <a:ext cx="10800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C786075-D239-6483-497E-F38E5ACF940B}"/>
                    </a:ext>
                  </a:extLst>
                </p14:cNvPr>
                <p14:cNvContentPartPr/>
                <p14:nvPr/>
              </p14:nvContentPartPr>
              <p14:xfrm>
                <a:off x="8427850" y="4968089"/>
                <a:ext cx="153720" cy="4906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C786075-D239-6483-497E-F38E5ACF940B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8418850" y="4959449"/>
                  <a:ext cx="17136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F6EC8228-C647-0799-BA6E-47F698FF63FA}"/>
                    </a:ext>
                  </a:extLst>
                </p14:cNvPr>
                <p14:cNvContentPartPr/>
                <p14:nvPr/>
              </p14:nvContentPartPr>
              <p14:xfrm>
                <a:off x="6436690" y="5580449"/>
                <a:ext cx="2107440" cy="910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F6EC8228-C647-0799-BA6E-47F698FF63FA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6427690" y="5571449"/>
                  <a:ext cx="21250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52F5C466-862D-2B99-C06C-781DB04D049C}"/>
                    </a:ext>
                  </a:extLst>
                </p14:cNvPr>
                <p14:cNvContentPartPr/>
                <p14:nvPr/>
              </p14:nvContentPartPr>
              <p14:xfrm>
                <a:off x="6747730" y="5747129"/>
                <a:ext cx="50760" cy="237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52F5C466-862D-2B99-C06C-781DB04D049C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6738730" y="5738489"/>
                  <a:ext cx="684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787E51D-ED8F-1428-A7D6-B1F02EAB40BE}"/>
                    </a:ext>
                  </a:extLst>
                </p14:cNvPr>
                <p14:cNvContentPartPr/>
                <p14:nvPr/>
              </p14:nvContentPartPr>
              <p14:xfrm>
                <a:off x="6649090" y="5747129"/>
                <a:ext cx="218520" cy="13320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787E51D-ED8F-1428-A7D6-B1F02EAB40B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6640090" y="5738489"/>
                  <a:ext cx="236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CAAC494-164B-EEB6-F69C-BFA4494FF780}"/>
                    </a:ext>
                  </a:extLst>
                </p14:cNvPr>
                <p14:cNvContentPartPr/>
                <p14:nvPr/>
              </p14:nvContentPartPr>
              <p14:xfrm>
                <a:off x="7096930" y="5813729"/>
                <a:ext cx="18720" cy="1274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CAAC494-164B-EEB6-F69C-BFA4494FF78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088290" y="5804729"/>
                  <a:ext cx="3636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B6E1A70-33F5-4F71-3161-4B8484DDE54A}"/>
                    </a:ext>
                  </a:extLst>
                </p14:cNvPr>
                <p14:cNvContentPartPr/>
                <p14:nvPr/>
              </p14:nvContentPartPr>
              <p14:xfrm>
                <a:off x="7167850" y="5785649"/>
                <a:ext cx="60840" cy="151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B6E1A70-33F5-4F71-3161-4B8484DDE54A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159210" y="5777009"/>
                  <a:ext cx="784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7E084DC0-90A6-71C5-CB6D-6000711EEEBB}"/>
                    </a:ext>
                  </a:extLst>
                </p14:cNvPr>
                <p14:cNvContentPartPr/>
                <p14:nvPr/>
              </p14:nvContentPartPr>
              <p14:xfrm>
                <a:off x="7045450" y="5743169"/>
                <a:ext cx="286920" cy="1198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7E084DC0-90A6-71C5-CB6D-6000711EEEB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7036810" y="5734169"/>
                  <a:ext cx="3045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BA3D327-C478-79A2-4FCF-DF0706ADE3ED}"/>
                    </a:ext>
                  </a:extLst>
                </p14:cNvPr>
                <p14:cNvContentPartPr/>
                <p14:nvPr/>
              </p14:nvContentPartPr>
              <p14:xfrm>
                <a:off x="8345770" y="4951169"/>
                <a:ext cx="323280" cy="9874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BA3D327-C478-79A2-4FCF-DF0706ADE3ED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337130" y="4942529"/>
                  <a:ext cx="340920" cy="10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5E749175-451A-2293-8FBD-4562771D6267}"/>
                    </a:ext>
                  </a:extLst>
                </p14:cNvPr>
                <p14:cNvContentPartPr/>
                <p14:nvPr/>
              </p14:nvContentPartPr>
              <p14:xfrm>
                <a:off x="8820610" y="4704569"/>
                <a:ext cx="32760" cy="2433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5E749175-451A-2293-8FBD-4562771D6267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811970" y="4695929"/>
                  <a:ext cx="504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7902A2AB-2F70-C65B-1755-FF4E370FE7F7}"/>
                    </a:ext>
                  </a:extLst>
                </p14:cNvPr>
                <p14:cNvContentPartPr/>
                <p14:nvPr/>
              </p14:nvContentPartPr>
              <p14:xfrm>
                <a:off x="8909890" y="4736249"/>
                <a:ext cx="256320" cy="3592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7902A2AB-2F70-C65B-1755-FF4E370FE7F7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8900890" y="4727609"/>
                  <a:ext cx="27396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3DD49B00-8BCA-6173-864F-096C875EA988}"/>
                    </a:ext>
                  </a:extLst>
                </p14:cNvPr>
                <p14:cNvContentPartPr/>
                <p14:nvPr/>
              </p14:nvContentPartPr>
              <p14:xfrm>
                <a:off x="9073690" y="4974209"/>
                <a:ext cx="129600" cy="2214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3DD49B00-8BCA-6173-864F-096C875EA988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064690" y="4965209"/>
                  <a:ext cx="147240" cy="239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F7D4AA4A-8709-3EC2-054D-4AD6700C8EE7}"/>
                  </a:ext>
                </a:extLst>
              </p14:cNvPr>
              <p14:cNvContentPartPr/>
              <p14:nvPr/>
            </p14:nvContentPartPr>
            <p14:xfrm>
              <a:off x="5129170" y="6207209"/>
              <a:ext cx="239760" cy="37728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F7D4AA4A-8709-3EC2-054D-4AD6700C8EE7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5120170" y="6198209"/>
                <a:ext cx="257400" cy="394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62" name="Group 261">
            <a:extLst>
              <a:ext uri="{FF2B5EF4-FFF2-40B4-BE49-F238E27FC236}">
                <a16:creationId xmlns:a16="http://schemas.microsoft.com/office/drawing/2014/main" id="{48B81041-26D2-978B-382F-506506FE46B5}"/>
              </a:ext>
            </a:extLst>
          </p:cNvPr>
          <p:cNvGrpSpPr/>
          <p:nvPr/>
        </p:nvGrpSpPr>
        <p:grpSpPr>
          <a:xfrm>
            <a:off x="5647930" y="6326009"/>
            <a:ext cx="1787760" cy="286560"/>
            <a:chOff x="5647930" y="6326009"/>
            <a:chExt cx="1787760" cy="28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91F1C5AD-6957-A803-1D5E-0CC3CE5B77F6}"/>
                    </a:ext>
                  </a:extLst>
                </p14:cNvPr>
                <p14:cNvContentPartPr/>
                <p14:nvPr/>
              </p14:nvContentPartPr>
              <p14:xfrm>
                <a:off x="5647930" y="6326009"/>
                <a:ext cx="272160" cy="39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91F1C5AD-6957-A803-1D5E-0CC3CE5B77F6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639290" y="6317009"/>
                  <a:ext cx="2898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3B07C657-B879-2229-CF35-CAD3961C845C}"/>
                    </a:ext>
                  </a:extLst>
                </p14:cNvPr>
                <p14:cNvContentPartPr/>
                <p14:nvPr/>
              </p14:nvContentPartPr>
              <p14:xfrm>
                <a:off x="5670970" y="6399089"/>
                <a:ext cx="309600" cy="118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3B07C657-B879-2229-CF35-CAD3961C845C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662330" y="6390449"/>
                  <a:ext cx="3272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BC2AEE75-69C1-26AE-E411-8462DF31AC2D}"/>
                    </a:ext>
                  </a:extLst>
                </p14:cNvPr>
                <p14:cNvContentPartPr/>
                <p14:nvPr/>
              </p14:nvContentPartPr>
              <p14:xfrm>
                <a:off x="6137530" y="6360929"/>
                <a:ext cx="280800" cy="2167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BC2AEE75-69C1-26AE-E411-8462DF31AC2D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6128530" y="6351929"/>
                  <a:ext cx="2984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8DD011E4-453E-F2E1-7534-CA3E4671BCC2}"/>
                    </a:ext>
                  </a:extLst>
                </p14:cNvPr>
                <p14:cNvContentPartPr/>
                <p14:nvPr/>
              </p14:nvContentPartPr>
              <p14:xfrm>
                <a:off x="6446050" y="6578369"/>
                <a:ext cx="24840" cy="3420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8DD011E4-453E-F2E1-7534-CA3E4671BCC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437410" y="6569369"/>
                  <a:ext cx="4248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F3D9C5C-2C24-2A41-D303-E53D5CEB9D6D}"/>
                    </a:ext>
                  </a:extLst>
                </p14:cNvPr>
                <p14:cNvContentPartPr/>
                <p14:nvPr/>
              </p14:nvContentPartPr>
              <p14:xfrm>
                <a:off x="6611290" y="6355529"/>
                <a:ext cx="171360" cy="2469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F3D9C5C-2C24-2A41-D303-E53D5CEB9D6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602650" y="6346529"/>
                  <a:ext cx="18900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4937B149-1AF0-D787-5065-0C4426F4FD0B}"/>
                    </a:ext>
                  </a:extLst>
                </p14:cNvPr>
                <p14:cNvContentPartPr/>
                <p14:nvPr/>
              </p14:nvContentPartPr>
              <p14:xfrm>
                <a:off x="6859690" y="6366329"/>
                <a:ext cx="232560" cy="22536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4937B149-1AF0-D787-5065-0C4426F4FD0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6850690" y="6357689"/>
                  <a:ext cx="25020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410A870-78B4-3333-DC1E-0DE55BBF4DB0}"/>
                    </a:ext>
                  </a:extLst>
                </p14:cNvPr>
                <p14:cNvContentPartPr/>
                <p14:nvPr/>
              </p14:nvContentPartPr>
              <p14:xfrm>
                <a:off x="7124290" y="6434729"/>
                <a:ext cx="311400" cy="1638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410A870-78B4-3333-DC1E-0DE55BBF4DB0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7115650" y="6425729"/>
                  <a:ext cx="329040" cy="181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8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0E88B953-F0AF-D710-BA80-1F7F48BE4B52}"/>
                  </a:ext>
                </a:extLst>
              </p14:cNvPr>
              <p14:cNvContentPartPr/>
              <p14:nvPr/>
            </p14:nvContentPartPr>
            <p14:xfrm>
              <a:off x="4759090" y="6076889"/>
              <a:ext cx="2843280" cy="68940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0E88B953-F0AF-D710-BA80-1F7F48BE4B52}"/>
                  </a:ext>
                </a:extLst>
              </p:cNvPr>
              <p:cNvPicPr/>
              <p:nvPr/>
            </p:nvPicPr>
            <p:blipFill>
              <a:blip r:embed="rId399"/>
              <a:stretch>
                <a:fillRect/>
              </a:stretch>
            </p:blipFill>
            <p:spPr>
              <a:xfrm>
                <a:off x="4750450" y="6067889"/>
                <a:ext cx="2860920" cy="70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0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EA1FDCD6-9BA2-7CCE-92D1-946A11E9BDD8}"/>
                  </a:ext>
                </a:extLst>
              </p14:cNvPr>
              <p14:cNvContentPartPr/>
              <p14:nvPr/>
            </p14:nvContentPartPr>
            <p14:xfrm>
              <a:off x="102130" y="1078289"/>
              <a:ext cx="11471760" cy="58824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EA1FDCD6-9BA2-7CCE-92D1-946A11E9BDD8}"/>
                  </a:ext>
                </a:extLst>
              </p:cNvPr>
              <p:cNvPicPr/>
              <p:nvPr/>
            </p:nvPicPr>
            <p:blipFill>
              <a:blip r:embed="rId401"/>
              <a:stretch>
                <a:fillRect/>
              </a:stretch>
            </p:blipFill>
            <p:spPr>
              <a:xfrm>
                <a:off x="93490" y="1069289"/>
                <a:ext cx="11489400" cy="605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16685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4E96F6E-212A-0769-2460-8B27565B6C9A}"/>
              </a:ext>
            </a:extLst>
          </p:cNvPr>
          <p:cNvGrpSpPr/>
          <p:nvPr/>
        </p:nvGrpSpPr>
        <p:grpSpPr>
          <a:xfrm>
            <a:off x="171250" y="71369"/>
            <a:ext cx="480240" cy="580680"/>
            <a:chOff x="171250" y="71369"/>
            <a:chExt cx="480240" cy="58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501D4B6-C277-C60C-CDDA-CF5E11CC4BE3}"/>
                    </a:ext>
                  </a:extLst>
                </p14:cNvPr>
                <p14:cNvContentPartPr/>
                <p14:nvPr/>
              </p14:nvContentPartPr>
              <p14:xfrm>
                <a:off x="428650" y="138329"/>
                <a:ext cx="9000" cy="411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501D4B6-C277-C60C-CDDA-CF5E11CC4BE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20010" y="129689"/>
                  <a:ext cx="2664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96ABFC9-9750-8802-5EEA-0CA46F13386E}"/>
                    </a:ext>
                  </a:extLst>
                </p14:cNvPr>
                <p14:cNvContentPartPr/>
                <p14:nvPr/>
              </p14:nvContentPartPr>
              <p14:xfrm>
                <a:off x="229570" y="102689"/>
                <a:ext cx="292320" cy="248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96ABFC9-9750-8802-5EEA-0CA46F13386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0570" y="93689"/>
                  <a:ext cx="30996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232EA94-54F2-BDC9-47D7-DCD85C083AC5}"/>
                    </a:ext>
                  </a:extLst>
                </p14:cNvPr>
                <p14:cNvContentPartPr/>
                <p14:nvPr/>
              </p14:nvContentPartPr>
              <p14:xfrm>
                <a:off x="171250" y="71369"/>
                <a:ext cx="480240" cy="580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232EA94-54F2-BDC9-47D7-DCD85C083AC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2610" y="62729"/>
                  <a:ext cx="497880" cy="59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796E445-865C-1F6E-45C2-A6955CCE93C7}"/>
              </a:ext>
            </a:extLst>
          </p:cNvPr>
          <p:cNvGrpSpPr/>
          <p:nvPr/>
        </p:nvGrpSpPr>
        <p:grpSpPr>
          <a:xfrm>
            <a:off x="920770" y="137969"/>
            <a:ext cx="1456920" cy="533520"/>
            <a:chOff x="920770" y="137969"/>
            <a:chExt cx="145692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86EEFE1E-9974-9D11-CE76-252913AA3BB3}"/>
                    </a:ext>
                  </a:extLst>
                </p14:cNvPr>
                <p14:cNvContentPartPr/>
                <p14:nvPr/>
              </p14:nvContentPartPr>
              <p14:xfrm>
                <a:off x="920770" y="137969"/>
                <a:ext cx="294840" cy="307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86EEFE1E-9974-9D11-CE76-252913AA3BB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12130" y="128969"/>
                  <a:ext cx="31248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A2252E36-C695-FC44-CF8B-D2DBB0D78196}"/>
                    </a:ext>
                  </a:extLst>
                </p14:cNvPr>
                <p14:cNvContentPartPr/>
                <p14:nvPr/>
              </p14:nvContentPartPr>
              <p14:xfrm>
                <a:off x="1467250" y="162809"/>
                <a:ext cx="170640" cy="294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A2252E36-C695-FC44-CF8B-D2DBB0D7819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58250" y="154169"/>
                  <a:ext cx="18828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AF390A5-D86B-0F17-4CB4-E67415588317}"/>
                    </a:ext>
                  </a:extLst>
                </p14:cNvPr>
                <p14:cNvContentPartPr/>
                <p14:nvPr/>
              </p14:nvContentPartPr>
              <p14:xfrm>
                <a:off x="1537090" y="158849"/>
                <a:ext cx="253440" cy="55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AF390A5-D86B-0F17-4CB4-E6741558831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528090" y="150209"/>
                  <a:ext cx="2710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35E289A-D36B-EEF0-85C1-8D546F32A350}"/>
                    </a:ext>
                  </a:extLst>
                </p14:cNvPr>
                <p14:cNvContentPartPr/>
                <p14:nvPr/>
              </p14:nvContentPartPr>
              <p14:xfrm>
                <a:off x="1809610" y="352529"/>
                <a:ext cx="100080" cy="14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35E289A-D36B-EEF0-85C1-8D546F32A350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800970" y="343529"/>
                  <a:ext cx="1177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AE99E69-1A4C-D978-61C5-AEE1EA4CF799}"/>
                    </a:ext>
                  </a:extLst>
                </p14:cNvPr>
                <p14:cNvContentPartPr/>
                <p14:nvPr/>
              </p14:nvContentPartPr>
              <p14:xfrm>
                <a:off x="1989610" y="149849"/>
                <a:ext cx="136080" cy="275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AE99E69-1A4C-D978-61C5-AEE1EA4CF799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980970" y="140849"/>
                  <a:ext cx="1537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6E52353-AB71-806D-0670-228A5C6A2F46}"/>
                    </a:ext>
                  </a:extLst>
                </p14:cNvPr>
                <p14:cNvContentPartPr/>
                <p14:nvPr/>
              </p14:nvContentPartPr>
              <p14:xfrm>
                <a:off x="2163850" y="313649"/>
                <a:ext cx="213840" cy="3578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6E52353-AB71-806D-0670-228A5C6A2F4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54850" y="305009"/>
                  <a:ext cx="231480" cy="37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BBC6BFC-4E4D-161C-F032-82456F826283}"/>
              </a:ext>
            </a:extLst>
          </p:cNvPr>
          <p:cNvGrpSpPr/>
          <p:nvPr/>
        </p:nvGrpSpPr>
        <p:grpSpPr>
          <a:xfrm>
            <a:off x="2628610" y="92249"/>
            <a:ext cx="1189800" cy="639720"/>
            <a:chOff x="2628610" y="92249"/>
            <a:chExt cx="1189800" cy="63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21C3441-43DF-8C30-1F5D-E5E831F6E859}"/>
                    </a:ext>
                  </a:extLst>
                </p14:cNvPr>
                <p14:cNvContentPartPr/>
                <p14:nvPr/>
              </p14:nvContentPartPr>
              <p14:xfrm>
                <a:off x="2628610" y="92249"/>
                <a:ext cx="722520" cy="4395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21C3441-43DF-8C30-1F5D-E5E831F6E85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619610" y="83609"/>
                  <a:ext cx="740160" cy="45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FD4D5531-F297-4D55-D917-CF7B6AEBDA0D}"/>
                    </a:ext>
                  </a:extLst>
                </p14:cNvPr>
                <p14:cNvContentPartPr/>
                <p14:nvPr/>
              </p14:nvContentPartPr>
              <p14:xfrm>
                <a:off x="3523570" y="218609"/>
                <a:ext cx="294840" cy="5133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FD4D5531-F297-4D55-D917-CF7B6AEBDA0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514570" y="209609"/>
                  <a:ext cx="312480" cy="53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5ACA8C1-0EB2-47C4-3719-5494BB5F1A66}"/>
              </a:ext>
            </a:extLst>
          </p:cNvPr>
          <p:cNvGrpSpPr/>
          <p:nvPr/>
        </p:nvGrpSpPr>
        <p:grpSpPr>
          <a:xfrm>
            <a:off x="4094890" y="144449"/>
            <a:ext cx="4766760" cy="609480"/>
            <a:chOff x="4094890" y="144449"/>
            <a:chExt cx="4766760" cy="60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7124AE6-1B87-425C-109F-AFFAC0D00028}"/>
                    </a:ext>
                  </a:extLst>
                </p14:cNvPr>
                <p14:cNvContentPartPr/>
                <p14:nvPr/>
              </p14:nvContentPartPr>
              <p14:xfrm>
                <a:off x="4094890" y="144449"/>
                <a:ext cx="1211040" cy="5068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7124AE6-1B87-425C-109F-AFFAC0D0002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086250" y="135449"/>
                  <a:ext cx="1228680" cy="52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E9325C1-8EF9-EB36-B337-8DE2719BD821}"/>
                    </a:ext>
                  </a:extLst>
                </p14:cNvPr>
                <p14:cNvContentPartPr/>
                <p14:nvPr/>
              </p14:nvContentPartPr>
              <p14:xfrm>
                <a:off x="4941610" y="315089"/>
                <a:ext cx="346320" cy="234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E9325C1-8EF9-EB36-B337-8DE2719BD82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932610" y="306449"/>
                  <a:ext cx="3639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07CC549-DB2F-3701-3AAF-00366C956A1B}"/>
                    </a:ext>
                  </a:extLst>
                </p14:cNvPr>
                <p14:cNvContentPartPr/>
                <p14:nvPr/>
              </p14:nvContentPartPr>
              <p14:xfrm>
                <a:off x="4839010" y="178649"/>
                <a:ext cx="26640" cy="16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07CC549-DB2F-3701-3AAF-00366C956A1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830370" y="169649"/>
                  <a:ext cx="44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C612AB4-6A37-6909-6082-72CC641EB30E}"/>
                    </a:ext>
                  </a:extLst>
                </p14:cNvPr>
                <p14:cNvContentPartPr/>
                <p14:nvPr/>
              </p14:nvContentPartPr>
              <p14:xfrm>
                <a:off x="5604730" y="212849"/>
                <a:ext cx="345960" cy="429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C612AB4-6A37-6909-6082-72CC641EB30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95730" y="203849"/>
                  <a:ext cx="3636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659739E-ED49-769B-2B84-5F57037264B0}"/>
                    </a:ext>
                  </a:extLst>
                </p14:cNvPr>
                <p14:cNvContentPartPr/>
                <p14:nvPr/>
              </p14:nvContentPartPr>
              <p14:xfrm>
                <a:off x="5799850" y="530009"/>
                <a:ext cx="123840" cy="223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659739E-ED49-769B-2B84-5F57037264B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91210" y="521009"/>
                  <a:ext cx="141480" cy="24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8998CC6-DB58-EC8C-379F-F7210A532EC6}"/>
                    </a:ext>
                  </a:extLst>
                </p14:cNvPr>
                <p14:cNvContentPartPr/>
                <p14:nvPr/>
              </p14:nvContentPartPr>
              <p14:xfrm>
                <a:off x="6302770" y="269369"/>
                <a:ext cx="136080" cy="21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8998CC6-DB58-EC8C-379F-F7210A532EC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6293770" y="260729"/>
                  <a:ext cx="1537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72EA4F65-11FA-88B1-DAF4-5DE94A262ED1}"/>
                    </a:ext>
                  </a:extLst>
                </p14:cNvPr>
                <p14:cNvContentPartPr/>
                <p14:nvPr/>
              </p14:nvContentPartPr>
              <p14:xfrm>
                <a:off x="6276490" y="354689"/>
                <a:ext cx="155520" cy="17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72EA4F65-11FA-88B1-DAF4-5DE94A262ED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267850" y="346049"/>
                  <a:ext cx="173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55A5B30-886D-7A2D-B1C6-899DA16510F3}"/>
                    </a:ext>
                  </a:extLst>
                </p14:cNvPr>
                <p14:cNvContentPartPr/>
                <p14:nvPr/>
              </p14:nvContentPartPr>
              <p14:xfrm>
                <a:off x="6643330" y="175769"/>
                <a:ext cx="263160" cy="362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55A5B30-886D-7A2D-B1C6-899DA16510F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634330" y="166769"/>
                  <a:ext cx="2808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BACB767-0382-5C1F-346B-7DFD08C523B9}"/>
                    </a:ext>
                  </a:extLst>
                </p14:cNvPr>
                <p14:cNvContentPartPr/>
                <p14:nvPr/>
              </p14:nvContentPartPr>
              <p14:xfrm>
                <a:off x="6997570" y="326969"/>
                <a:ext cx="163080" cy="301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BACB767-0382-5C1F-346B-7DFD08C523B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988930" y="317969"/>
                  <a:ext cx="1807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2D1DD57-6CB2-4B05-9A9B-53BF9FD7D0BF}"/>
                    </a:ext>
                  </a:extLst>
                </p14:cNvPr>
                <p14:cNvContentPartPr/>
                <p14:nvPr/>
              </p14:nvContentPartPr>
              <p14:xfrm>
                <a:off x="7286650" y="181529"/>
                <a:ext cx="257040" cy="3340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2D1DD57-6CB2-4B05-9A9B-53BF9FD7D0B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277650" y="172529"/>
                  <a:ext cx="27468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8DC276C-EAA4-255F-25C4-F296A072354B}"/>
                    </a:ext>
                  </a:extLst>
                </p14:cNvPr>
                <p14:cNvContentPartPr/>
                <p14:nvPr/>
              </p14:nvContentPartPr>
              <p14:xfrm>
                <a:off x="7425610" y="384209"/>
                <a:ext cx="175320" cy="17856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8DC276C-EAA4-255F-25C4-F296A072354B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416970" y="375209"/>
                  <a:ext cx="1929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DC82693-3816-3798-82CE-CDBBF203F9B3}"/>
                    </a:ext>
                  </a:extLst>
                </p14:cNvPr>
                <p14:cNvContentPartPr/>
                <p14:nvPr/>
              </p14:nvContentPartPr>
              <p14:xfrm>
                <a:off x="7636570" y="383129"/>
                <a:ext cx="231120" cy="167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DC82693-3816-3798-82CE-CDBBF203F9B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627930" y="374129"/>
                  <a:ext cx="24876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EF649D6-494A-F837-9F38-ADB5ABB0FE3E}"/>
                    </a:ext>
                  </a:extLst>
                </p14:cNvPr>
                <p14:cNvContentPartPr/>
                <p14:nvPr/>
              </p14:nvContentPartPr>
              <p14:xfrm>
                <a:off x="7922410" y="198809"/>
                <a:ext cx="171360" cy="174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EF649D6-494A-F837-9F38-ADB5ABB0FE3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913410" y="190169"/>
                  <a:ext cx="189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A02B551C-8BD0-246E-171A-D071E428E13F}"/>
                    </a:ext>
                  </a:extLst>
                </p14:cNvPr>
                <p14:cNvContentPartPr/>
                <p14:nvPr/>
              </p14:nvContentPartPr>
              <p14:xfrm>
                <a:off x="8291050" y="348209"/>
                <a:ext cx="570600" cy="2163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A02B551C-8BD0-246E-171A-D071E428E13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282410" y="339569"/>
                  <a:ext cx="5882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C528C666-893B-4C3B-9D66-4870474D418B}"/>
                    </a:ext>
                  </a:extLst>
                </p14:cNvPr>
                <p14:cNvContentPartPr/>
                <p14:nvPr/>
              </p14:nvContentPartPr>
              <p14:xfrm>
                <a:off x="8448730" y="273689"/>
                <a:ext cx="87840" cy="176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C528C666-893B-4C3B-9D66-4870474D418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8439730" y="264689"/>
                  <a:ext cx="10548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0B23913-5966-CB18-542B-F9AD6781362A}"/>
              </a:ext>
            </a:extLst>
          </p:cNvPr>
          <p:cNvGrpSpPr/>
          <p:nvPr/>
        </p:nvGrpSpPr>
        <p:grpSpPr>
          <a:xfrm>
            <a:off x="9092410" y="107369"/>
            <a:ext cx="1909440" cy="675720"/>
            <a:chOff x="9092410" y="107369"/>
            <a:chExt cx="1909440" cy="67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E32A453-FCEC-020F-F7B0-B457FBF4A368}"/>
                    </a:ext>
                  </a:extLst>
                </p14:cNvPr>
                <p14:cNvContentPartPr/>
                <p14:nvPr/>
              </p14:nvContentPartPr>
              <p14:xfrm>
                <a:off x="9092410" y="107369"/>
                <a:ext cx="1909440" cy="675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E32A453-FCEC-020F-F7B0-B457FBF4A36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083410" y="98729"/>
                  <a:ext cx="1927080" cy="69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20E3A1E-D54D-AE44-EBC5-775543D102B8}"/>
                    </a:ext>
                  </a:extLst>
                </p14:cNvPr>
                <p14:cNvContentPartPr/>
                <p14:nvPr/>
              </p14:nvContentPartPr>
              <p14:xfrm>
                <a:off x="10424770" y="337049"/>
                <a:ext cx="243360" cy="64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20E3A1E-D54D-AE44-EBC5-775543D102B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415770" y="328049"/>
                  <a:ext cx="26100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F177B6F8-BC01-EDDC-5C15-77B8194BDE94}"/>
              </a:ext>
            </a:extLst>
          </p:cNvPr>
          <p:cNvGrpSpPr/>
          <p:nvPr/>
        </p:nvGrpSpPr>
        <p:grpSpPr>
          <a:xfrm>
            <a:off x="3411250" y="817289"/>
            <a:ext cx="1199160" cy="414000"/>
            <a:chOff x="3411250" y="817289"/>
            <a:chExt cx="119916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0EC6197-0958-60B6-DE15-06A7370B5E7C}"/>
                    </a:ext>
                  </a:extLst>
                </p14:cNvPr>
                <p14:cNvContentPartPr/>
                <p14:nvPr/>
              </p14:nvContentPartPr>
              <p14:xfrm>
                <a:off x="3411250" y="817289"/>
                <a:ext cx="1199160" cy="4140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0EC6197-0958-60B6-DE15-06A7370B5E7C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402250" y="808649"/>
                  <a:ext cx="1216800" cy="43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44C54FF-DBE3-4979-F15C-C1B3435FD3FA}"/>
                    </a:ext>
                  </a:extLst>
                </p14:cNvPr>
                <p14:cNvContentPartPr/>
                <p14:nvPr/>
              </p14:nvContentPartPr>
              <p14:xfrm>
                <a:off x="4056370" y="958409"/>
                <a:ext cx="270720" cy="3312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44C54FF-DBE3-4979-F15C-C1B3435FD3F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047370" y="949409"/>
                  <a:ext cx="288360" cy="5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839835F0-F6F1-5ED7-4F25-84CA00384874}"/>
                  </a:ext>
                </a:extLst>
              </p14:cNvPr>
              <p14:cNvContentPartPr/>
              <p14:nvPr/>
            </p14:nvContentPartPr>
            <p14:xfrm>
              <a:off x="4757290" y="1147049"/>
              <a:ext cx="41760" cy="4644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839835F0-F6F1-5ED7-4F25-84CA00384874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748290" y="1138409"/>
                <a:ext cx="59400" cy="6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56" name="Group 55">
            <a:extLst>
              <a:ext uri="{FF2B5EF4-FFF2-40B4-BE49-F238E27FC236}">
                <a16:creationId xmlns:a16="http://schemas.microsoft.com/office/drawing/2014/main" id="{AE7F160F-8B47-217E-B233-3849A72EBE61}"/>
              </a:ext>
            </a:extLst>
          </p:cNvPr>
          <p:cNvGrpSpPr/>
          <p:nvPr/>
        </p:nvGrpSpPr>
        <p:grpSpPr>
          <a:xfrm>
            <a:off x="5181370" y="850409"/>
            <a:ext cx="3769920" cy="455760"/>
            <a:chOff x="5181370" y="850409"/>
            <a:chExt cx="376992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5FAC82C-5BC3-AA36-760D-8FC760F461CA}"/>
                    </a:ext>
                  </a:extLst>
                </p14:cNvPr>
                <p14:cNvContentPartPr/>
                <p14:nvPr/>
              </p14:nvContentPartPr>
              <p14:xfrm>
                <a:off x="5181370" y="1004489"/>
                <a:ext cx="384840" cy="266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5FAC82C-5BC3-AA36-760D-8FC760F461C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172370" y="995489"/>
                  <a:ext cx="4024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87A604FA-B6F2-7554-FBD4-A886ECE09C4A}"/>
                    </a:ext>
                  </a:extLst>
                </p14:cNvPr>
                <p14:cNvContentPartPr/>
                <p14:nvPr/>
              </p14:nvContentPartPr>
              <p14:xfrm>
                <a:off x="5578810" y="973169"/>
                <a:ext cx="537120" cy="333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87A604FA-B6F2-7554-FBD4-A886ECE09C4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570170" y="964169"/>
                  <a:ext cx="554760" cy="35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DE794750-8640-7436-E8A7-F83DEF69C005}"/>
                    </a:ext>
                  </a:extLst>
                </p14:cNvPr>
                <p14:cNvContentPartPr/>
                <p14:nvPr/>
              </p14:nvContentPartPr>
              <p14:xfrm>
                <a:off x="5920450" y="1083329"/>
                <a:ext cx="151200" cy="64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DE794750-8640-7436-E8A7-F83DEF69C005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911810" y="1074689"/>
                  <a:ext cx="168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0B64D8D6-6AB3-92A3-EA60-A3CCAFE55B72}"/>
                    </a:ext>
                  </a:extLst>
                </p14:cNvPr>
                <p14:cNvContentPartPr/>
                <p14:nvPr/>
              </p14:nvContentPartPr>
              <p14:xfrm>
                <a:off x="6274330" y="1108529"/>
                <a:ext cx="441360" cy="1720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0B64D8D6-6AB3-92A3-EA60-A3CCAFE55B72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265330" y="1099529"/>
                  <a:ext cx="4590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42E01E7-39AD-CA9E-C9C5-EF828CAE2D02}"/>
                    </a:ext>
                  </a:extLst>
                </p14:cNvPr>
                <p14:cNvContentPartPr/>
                <p14:nvPr/>
              </p14:nvContentPartPr>
              <p14:xfrm>
                <a:off x="6576010" y="1039049"/>
                <a:ext cx="29520" cy="8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42E01E7-39AD-CA9E-C9C5-EF828CAE2D0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567010" y="1030409"/>
                  <a:ext cx="471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E59D9AA-F500-FE9C-4575-A1A8A3383878}"/>
                    </a:ext>
                  </a:extLst>
                </p14:cNvPr>
                <p14:cNvContentPartPr/>
                <p14:nvPr/>
              </p14:nvContentPartPr>
              <p14:xfrm>
                <a:off x="6852130" y="892529"/>
                <a:ext cx="637200" cy="356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E59D9AA-F500-FE9C-4575-A1A8A338387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6843490" y="883529"/>
                  <a:ext cx="65484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112CA54-F3B6-BD5E-DF6D-3DF3181AF64C}"/>
                    </a:ext>
                  </a:extLst>
                </p14:cNvPr>
                <p14:cNvContentPartPr/>
                <p14:nvPr/>
              </p14:nvContentPartPr>
              <p14:xfrm>
                <a:off x="6940330" y="992969"/>
                <a:ext cx="340200" cy="421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112CA54-F3B6-BD5E-DF6D-3DF3181AF64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6931330" y="984329"/>
                  <a:ext cx="3578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0A449FE8-0E58-405F-4068-9BBED890EE60}"/>
                    </a:ext>
                  </a:extLst>
                </p14:cNvPr>
                <p14:cNvContentPartPr/>
                <p14:nvPr/>
              </p14:nvContentPartPr>
              <p14:xfrm>
                <a:off x="7640170" y="850409"/>
                <a:ext cx="1311120" cy="366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0A449FE8-0E58-405F-4068-9BBED890EE60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631170" y="841769"/>
                  <a:ext cx="132876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314C45A-B263-F800-7BCD-F1A010E30ACE}"/>
                    </a:ext>
                  </a:extLst>
                </p14:cNvPr>
                <p14:cNvContentPartPr/>
                <p14:nvPr/>
              </p14:nvContentPartPr>
              <p14:xfrm>
                <a:off x="8577970" y="1004489"/>
                <a:ext cx="10440" cy="118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314C45A-B263-F800-7BCD-F1A010E30ACE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568970" y="995489"/>
                  <a:ext cx="280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FFFD549-F2AB-CDDF-D8DA-476D415FE8B8}"/>
                    </a:ext>
                  </a:extLst>
                </p14:cNvPr>
                <p14:cNvContentPartPr/>
                <p14:nvPr/>
              </p14:nvContentPartPr>
              <p14:xfrm>
                <a:off x="7645930" y="1030049"/>
                <a:ext cx="388440" cy="136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FFFD549-F2AB-CDDF-D8DA-476D415FE8B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637290" y="1021409"/>
                  <a:ext cx="4060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C06E171E-FF28-3ED2-6679-F1DAC4B53849}"/>
              </a:ext>
            </a:extLst>
          </p:cNvPr>
          <p:cNvGrpSpPr/>
          <p:nvPr/>
        </p:nvGrpSpPr>
        <p:grpSpPr>
          <a:xfrm>
            <a:off x="9187105" y="897845"/>
            <a:ext cx="2187000" cy="544320"/>
            <a:chOff x="9187105" y="897845"/>
            <a:chExt cx="2187000" cy="54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8C4E33A-C879-F940-718C-9CDF491A9F85}"/>
                    </a:ext>
                  </a:extLst>
                </p14:cNvPr>
                <p14:cNvContentPartPr/>
                <p14:nvPr/>
              </p14:nvContentPartPr>
              <p14:xfrm>
                <a:off x="9187105" y="1059125"/>
                <a:ext cx="342360" cy="114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8C4E33A-C879-F940-718C-9CDF491A9F8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178105" y="1050125"/>
                  <a:ext cx="36000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541D959-59D4-C74E-851F-C49DA40DF8F9}"/>
                    </a:ext>
                  </a:extLst>
                </p14:cNvPr>
                <p14:cNvContentPartPr/>
                <p14:nvPr/>
              </p14:nvContentPartPr>
              <p14:xfrm>
                <a:off x="9277105" y="938885"/>
                <a:ext cx="26640" cy="1584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541D959-59D4-C74E-851F-C49DA40DF8F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68105" y="929885"/>
                  <a:ext cx="44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0707615A-33C1-9EA0-EF08-D0C04690938D}"/>
                    </a:ext>
                  </a:extLst>
                </p14:cNvPr>
                <p14:cNvContentPartPr/>
                <p14:nvPr/>
              </p14:nvContentPartPr>
              <p14:xfrm>
                <a:off x="9803425" y="1017005"/>
                <a:ext cx="229680" cy="124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0707615A-33C1-9EA0-EF08-D0C04690938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794785" y="1008005"/>
                  <a:ext cx="247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6153445-FE18-1131-D07F-5D6B1A3B521B}"/>
                    </a:ext>
                  </a:extLst>
                </p14:cNvPr>
                <p14:cNvContentPartPr/>
                <p14:nvPr/>
              </p14:nvContentPartPr>
              <p14:xfrm>
                <a:off x="10138225" y="897845"/>
                <a:ext cx="430560" cy="28044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6153445-FE18-1131-D07F-5D6B1A3B521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129585" y="889205"/>
                  <a:ext cx="4482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B2B14DF-0190-557D-1E00-46B0B6B75E01}"/>
                    </a:ext>
                  </a:extLst>
                </p14:cNvPr>
                <p14:cNvContentPartPr/>
                <p14:nvPr/>
              </p14:nvContentPartPr>
              <p14:xfrm>
                <a:off x="10327585" y="987845"/>
                <a:ext cx="283680" cy="64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B2B14DF-0190-557D-1E00-46B0B6B75E0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318945" y="978845"/>
                  <a:ext cx="3013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C22F6E1-F9BF-28B3-B79C-B05D42C0E5FB}"/>
                    </a:ext>
                  </a:extLst>
                </p14:cNvPr>
                <p14:cNvContentPartPr/>
                <p14:nvPr/>
              </p14:nvContentPartPr>
              <p14:xfrm>
                <a:off x="10476265" y="985325"/>
                <a:ext cx="897840" cy="456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C22F6E1-F9BF-28B3-B79C-B05D42C0E5FB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467265" y="976325"/>
                  <a:ext cx="915480" cy="47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D4299B7-1BF9-5394-40C2-21EF8A5CD43C}"/>
                    </a:ext>
                  </a:extLst>
                </p14:cNvPr>
                <p14:cNvContentPartPr/>
                <p14:nvPr/>
              </p14:nvContentPartPr>
              <p14:xfrm>
                <a:off x="11064505" y="945005"/>
                <a:ext cx="16200" cy="15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D4299B7-1BF9-5394-40C2-21EF8A5CD43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1055865" y="936365"/>
                  <a:ext cx="3384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9735B9BE-2819-ED02-F109-5AE31DE2A121}"/>
                  </a:ext>
                </a:extLst>
              </p14:cNvPr>
              <p14:cNvContentPartPr/>
              <p14:nvPr/>
            </p14:nvContentPartPr>
            <p14:xfrm>
              <a:off x="380410" y="896129"/>
              <a:ext cx="2015280" cy="568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9735B9BE-2819-ED02-F109-5AE31DE2A121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71410" y="887129"/>
                <a:ext cx="2032920" cy="58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4513717E-850B-9A50-5E7F-576429FEFB3B}"/>
                  </a:ext>
                </a:extLst>
              </p14:cNvPr>
              <p14:cNvContentPartPr/>
              <p14:nvPr/>
            </p14:nvContentPartPr>
            <p14:xfrm>
              <a:off x="2632570" y="1102769"/>
              <a:ext cx="455760" cy="1598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4513717E-850B-9A50-5E7F-576429FEFB3B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2623570" y="1094129"/>
                <a:ext cx="473400" cy="1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CA50E74-0752-81C5-FFBE-90712FCC84F5}"/>
                  </a:ext>
                </a:extLst>
              </p14:cNvPr>
              <p14:cNvContentPartPr/>
              <p14:nvPr/>
            </p14:nvContentPartPr>
            <p14:xfrm>
              <a:off x="2846770" y="950129"/>
              <a:ext cx="24840" cy="2016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CA50E74-0752-81C5-FFBE-90712FCC84F5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838130" y="941129"/>
                <a:ext cx="42480" cy="3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74" name="Group 73">
            <a:extLst>
              <a:ext uri="{FF2B5EF4-FFF2-40B4-BE49-F238E27FC236}">
                <a16:creationId xmlns:a16="http://schemas.microsoft.com/office/drawing/2014/main" id="{78F4416B-FA36-1BE9-8856-C774AAB42418}"/>
              </a:ext>
            </a:extLst>
          </p:cNvPr>
          <p:cNvGrpSpPr/>
          <p:nvPr/>
        </p:nvGrpSpPr>
        <p:grpSpPr>
          <a:xfrm>
            <a:off x="282865" y="1407965"/>
            <a:ext cx="3412080" cy="711720"/>
            <a:chOff x="282865" y="1407965"/>
            <a:chExt cx="3412080" cy="71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8D67287C-5CF3-4E59-0ED8-A3D2F19D834F}"/>
                    </a:ext>
                  </a:extLst>
                </p14:cNvPr>
                <p14:cNvContentPartPr/>
                <p14:nvPr/>
              </p14:nvContentPartPr>
              <p14:xfrm>
                <a:off x="282865" y="1407965"/>
                <a:ext cx="811080" cy="411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8D67287C-5CF3-4E59-0ED8-A3D2F19D834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73865" y="1399325"/>
                  <a:ext cx="828720" cy="42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B07B1A17-DE7E-A7A1-4383-BA69293D3EA0}"/>
                    </a:ext>
                  </a:extLst>
                </p14:cNvPr>
                <p14:cNvContentPartPr/>
                <p14:nvPr/>
              </p14:nvContentPartPr>
              <p14:xfrm>
                <a:off x="903865" y="1601285"/>
                <a:ext cx="193680" cy="241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B07B1A17-DE7E-A7A1-4383-BA69293D3EA0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95225" y="1592645"/>
                  <a:ext cx="211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1CBA9AF-5729-06B2-1ECA-04D5D84EFCBA}"/>
                    </a:ext>
                  </a:extLst>
                </p14:cNvPr>
                <p14:cNvContentPartPr/>
                <p14:nvPr/>
              </p14:nvContentPartPr>
              <p14:xfrm>
                <a:off x="373945" y="1627565"/>
                <a:ext cx="241920" cy="374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1CBA9AF-5729-06B2-1ECA-04D5D84EFCBA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365305" y="1618565"/>
                  <a:ext cx="2595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DA80230-D939-2C4F-7DFC-C14BD8B2BD04}"/>
                    </a:ext>
                  </a:extLst>
                </p14:cNvPr>
                <p14:cNvContentPartPr/>
                <p14:nvPr/>
              </p14:nvContentPartPr>
              <p14:xfrm>
                <a:off x="1319665" y="1533965"/>
                <a:ext cx="1478880" cy="5857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DA80230-D939-2C4F-7DFC-C14BD8B2BD0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311025" y="1525325"/>
                  <a:ext cx="149652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724D6CB-4DAF-3E8D-B2C9-E60573489385}"/>
                    </a:ext>
                  </a:extLst>
                </p14:cNvPr>
                <p14:cNvContentPartPr/>
                <p14:nvPr/>
              </p14:nvContentPartPr>
              <p14:xfrm>
                <a:off x="2583265" y="1573925"/>
                <a:ext cx="110520" cy="40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724D6CB-4DAF-3E8D-B2C9-E6057348938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2574265" y="1564925"/>
                  <a:ext cx="1281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A2E97116-D3ED-71CE-5BCC-BF7B80ADE7F6}"/>
                    </a:ext>
                  </a:extLst>
                </p14:cNvPr>
                <p14:cNvContentPartPr/>
                <p14:nvPr/>
              </p14:nvContentPartPr>
              <p14:xfrm>
                <a:off x="3043705" y="1421285"/>
                <a:ext cx="651240" cy="364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A2E97116-D3ED-71CE-5BCC-BF7B80ADE7F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3035065" y="1412645"/>
                  <a:ext cx="66888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DD3D59A6-B7CA-D1CB-8F64-743B154E8143}"/>
                    </a:ext>
                  </a:extLst>
                </p14:cNvPr>
                <p14:cNvContentPartPr/>
                <p14:nvPr/>
              </p14:nvContentPartPr>
              <p14:xfrm>
                <a:off x="3154585" y="1591205"/>
                <a:ext cx="254160" cy="35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DD3D59A6-B7CA-D1CB-8F64-743B154E814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3145585" y="1582205"/>
                  <a:ext cx="271800" cy="5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9B478752-CD85-1965-4EFD-6D2492ACAA64}"/>
                  </a:ext>
                </a:extLst>
              </p14:cNvPr>
              <p14:cNvContentPartPr/>
              <p14:nvPr/>
            </p14:nvContentPartPr>
            <p14:xfrm>
              <a:off x="4027585" y="1377365"/>
              <a:ext cx="798480" cy="33984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9B478752-CD85-1965-4EFD-6D2492ACAA64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4018585" y="1368725"/>
                <a:ext cx="816120" cy="35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D5EDF064-6BFD-C794-9161-AB8FDC10458F}"/>
                  </a:ext>
                </a:extLst>
              </p14:cNvPr>
              <p14:cNvContentPartPr/>
              <p14:nvPr/>
            </p14:nvContentPartPr>
            <p14:xfrm>
              <a:off x="767065" y="2572565"/>
              <a:ext cx="546480" cy="82188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D5EDF064-6BFD-C794-9161-AB8FDC10458F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731065" y="2500565"/>
                <a:ext cx="618120" cy="9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5055818E-2F9F-0647-F571-E504C1941FF3}"/>
                  </a:ext>
                </a:extLst>
              </p14:cNvPr>
              <p14:cNvContentPartPr/>
              <p14:nvPr/>
            </p14:nvContentPartPr>
            <p14:xfrm>
              <a:off x="1073065" y="2618285"/>
              <a:ext cx="212760" cy="62784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5055818E-2F9F-0647-F571-E504C1941FF3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1037065" y="2546645"/>
                <a:ext cx="284400" cy="77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D0AF353-9699-9109-D772-2562515A8D23}"/>
                  </a:ext>
                </a:extLst>
              </p14:cNvPr>
              <p14:cNvContentPartPr/>
              <p14:nvPr/>
            </p14:nvContentPartPr>
            <p14:xfrm>
              <a:off x="1168465" y="2748965"/>
              <a:ext cx="67680" cy="1206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D0AF353-9699-9109-D772-2562515A8D23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1132465" y="2677325"/>
                <a:ext cx="139320" cy="26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1E05801-E88E-09CF-3166-66F7D819B433}"/>
                  </a:ext>
                </a:extLst>
              </p14:cNvPr>
              <p14:cNvContentPartPr/>
              <p14:nvPr/>
            </p14:nvContentPartPr>
            <p14:xfrm>
              <a:off x="898825" y="2856605"/>
              <a:ext cx="207720" cy="2156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1E05801-E88E-09CF-3166-66F7D819B433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863185" y="2784605"/>
                <a:ext cx="279360" cy="35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91" name="Group 90">
            <a:extLst>
              <a:ext uri="{FF2B5EF4-FFF2-40B4-BE49-F238E27FC236}">
                <a16:creationId xmlns:a16="http://schemas.microsoft.com/office/drawing/2014/main" id="{8427860A-9892-2383-7803-458664211594}"/>
              </a:ext>
            </a:extLst>
          </p:cNvPr>
          <p:cNvGrpSpPr/>
          <p:nvPr/>
        </p:nvGrpSpPr>
        <p:grpSpPr>
          <a:xfrm>
            <a:off x="603625" y="1878125"/>
            <a:ext cx="975240" cy="1605240"/>
            <a:chOff x="603625" y="1878125"/>
            <a:chExt cx="975240" cy="160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B7DFB88-8816-44D3-4AAC-F3AE09B0611A}"/>
                    </a:ext>
                  </a:extLst>
                </p14:cNvPr>
                <p14:cNvContentPartPr/>
                <p14:nvPr/>
              </p14:nvContentPartPr>
              <p14:xfrm>
                <a:off x="603625" y="2504885"/>
                <a:ext cx="975240" cy="9784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B7DFB88-8816-44D3-4AAC-F3AE09B0611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94985" y="2496245"/>
                  <a:ext cx="992880" cy="9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425B590-FAD4-A85C-D629-54C99B7ADC8E}"/>
                    </a:ext>
                  </a:extLst>
                </p14:cNvPr>
                <p14:cNvContentPartPr/>
                <p14:nvPr/>
              </p14:nvContentPartPr>
              <p14:xfrm>
                <a:off x="829705" y="2776685"/>
                <a:ext cx="349560" cy="398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425B590-FAD4-A85C-D629-54C99B7ADC8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1065" y="2767685"/>
                  <a:ext cx="367200" cy="41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A3D0F31-CA0D-A0A1-EAEF-F8737A334FDA}"/>
                    </a:ext>
                  </a:extLst>
                </p14:cNvPr>
                <p14:cNvContentPartPr/>
                <p14:nvPr/>
              </p14:nvContentPartPr>
              <p14:xfrm>
                <a:off x="1043545" y="1878125"/>
                <a:ext cx="187920" cy="10306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A3D0F31-CA0D-A0A1-EAEF-F8737A334FD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34545" y="1869485"/>
                  <a:ext cx="205560" cy="104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46A15C02-81CF-264C-B4D6-E9B7BAAA8CB5}"/>
              </a:ext>
            </a:extLst>
          </p:cNvPr>
          <p:cNvGrpSpPr/>
          <p:nvPr/>
        </p:nvGrpSpPr>
        <p:grpSpPr>
          <a:xfrm>
            <a:off x="5029465" y="1440005"/>
            <a:ext cx="73800" cy="331920"/>
            <a:chOff x="5029465" y="1440005"/>
            <a:chExt cx="73800" cy="33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9DE0A493-4E4C-195E-A186-EDC9CF50C6DF}"/>
                    </a:ext>
                  </a:extLst>
                </p14:cNvPr>
                <p14:cNvContentPartPr/>
                <p14:nvPr/>
              </p14:nvContentPartPr>
              <p14:xfrm>
                <a:off x="5029465" y="1440005"/>
                <a:ext cx="73800" cy="229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9DE0A493-4E4C-195E-A186-EDC9CF50C6DF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020465" y="1431365"/>
                  <a:ext cx="9144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211C4D0A-85B0-4964-0679-E24DF36A5802}"/>
                    </a:ext>
                  </a:extLst>
                </p14:cNvPr>
                <p14:cNvContentPartPr/>
                <p14:nvPr/>
              </p14:nvContentPartPr>
              <p14:xfrm>
                <a:off x="5033785" y="1753565"/>
                <a:ext cx="17640" cy="183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211C4D0A-85B0-4964-0679-E24DF36A580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025145" y="1744925"/>
                  <a:ext cx="35280" cy="36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7">
            <p14:nvContentPartPr>
              <p14:cNvPr id="95" name="Ink 94">
                <a:extLst>
                  <a:ext uri="{FF2B5EF4-FFF2-40B4-BE49-F238E27FC236}">
                    <a16:creationId xmlns:a16="http://schemas.microsoft.com/office/drawing/2014/main" id="{8BF60430-87BB-C822-5567-E8CD6074F2DE}"/>
                  </a:ext>
                </a:extLst>
              </p14:cNvPr>
              <p14:cNvContentPartPr/>
              <p14:nvPr/>
            </p14:nvContentPartPr>
            <p14:xfrm>
              <a:off x="1840945" y="2958125"/>
              <a:ext cx="379440" cy="90360"/>
            </p14:xfrm>
          </p:contentPart>
        </mc:Choice>
        <mc:Fallback xmlns="">
          <p:pic>
            <p:nvPicPr>
              <p:cNvPr id="95" name="Ink 94">
                <a:extLst>
                  <a:ext uri="{FF2B5EF4-FFF2-40B4-BE49-F238E27FC236}">
                    <a16:creationId xmlns:a16="http://schemas.microsoft.com/office/drawing/2014/main" id="{8BF60430-87BB-C822-5567-E8CD6074F2DE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831945" y="2949125"/>
                <a:ext cx="397080" cy="10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00" name="Group 99">
            <a:extLst>
              <a:ext uri="{FF2B5EF4-FFF2-40B4-BE49-F238E27FC236}">
                <a16:creationId xmlns:a16="http://schemas.microsoft.com/office/drawing/2014/main" id="{71893F6A-B33B-86DA-544D-6EB7BEA820DF}"/>
              </a:ext>
            </a:extLst>
          </p:cNvPr>
          <p:cNvGrpSpPr/>
          <p:nvPr/>
        </p:nvGrpSpPr>
        <p:grpSpPr>
          <a:xfrm>
            <a:off x="3106705" y="2775245"/>
            <a:ext cx="561600" cy="1289520"/>
            <a:chOff x="3106705" y="2775245"/>
            <a:chExt cx="561600" cy="12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585145B-7621-CD6C-8F69-2CA99FD62E9C}"/>
                    </a:ext>
                  </a:extLst>
                </p14:cNvPr>
                <p14:cNvContentPartPr/>
                <p14:nvPr/>
              </p14:nvContentPartPr>
              <p14:xfrm>
                <a:off x="3189865" y="2775245"/>
                <a:ext cx="478440" cy="4186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585145B-7621-CD6C-8F69-2CA99FD62E9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3181225" y="2766605"/>
                  <a:ext cx="496080" cy="43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DC79ED4-5825-4C0E-79CB-AADE6B3423BA}"/>
                    </a:ext>
                  </a:extLst>
                </p14:cNvPr>
                <p14:cNvContentPartPr/>
                <p14:nvPr/>
              </p14:nvContentPartPr>
              <p14:xfrm>
                <a:off x="3263665" y="3225245"/>
                <a:ext cx="224280" cy="486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DC79ED4-5825-4C0E-79CB-AADE6B3423B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3254665" y="3216605"/>
                  <a:ext cx="24192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C0D51D0B-9D83-30FF-9C23-2C5C24D82D33}"/>
                    </a:ext>
                  </a:extLst>
                </p14:cNvPr>
                <p14:cNvContentPartPr/>
                <p14:nvPr/>
              </p14:nvContentPartPr>
              <p14:xfrm>
                <a:off x="3106705" y="3773165"/>
                <a:ext cx="405000" cy="291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C0D51D0B-9D83-30FF-9C23-2C5C24D82D33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3098065" y="3764165"/>
                  <a:ext cx="422640" cy="309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E4CE0BB6-E54E-3576-5487-30B6F2E2FF3D}"/>
              </a:ext>
            </a:extLst>
          </p:cNvPr>
          <p:cNvGrpSpPr/>
          <p:nvPr/>
        </p:nvGrpSpPr>
        <p:grpSpPr>
          <a:xfrm>
            <a:off x="3050545" y="2144885"/>
            <a:ext cx="982800" cy="700920"/>
            <a:chOff x="3050545" y="2144885"/>
            <a:chExt cx="982800" cy="70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445C469-D25E-D7B8-5025-8FD2EABF1971}"/>
                    </a:ext>
                  </a:extLst>
                </p14:cNvPr>
                <p14:cNvContentPartPr/>
                <p14:nvPr/>
              </p14:nvContentPartPr>
              <p14:xfrm>
                <a:off x="3310105" y="2144885"/>
                <a:ext cx="182880" cy="700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445C469-D25E-D7B8-5025-8FD2EABF197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3301105" y="2135885"/>
                  <a:ext cx="200520" cy="71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A38F3F0-9759-CC50-36DA-399C558DD52E}"/>
                    </a:ext>
                  </a:extLst>
                </p14:cNvPr>
                <p14:cNvContentPartPr/>
                <p14:nvPr/>
              </p14:nvContentPartPr>
              <p14:xfrm>
                <a:off x="3169705" y="2466365"/>
                <a:ext cx="9360" cy="203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A38F3F0-9759-CC50-36DA-399C558DD52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61065" y="2457725"/>
                  <a:ext cx="270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BF4DFDF5-851E-D449-F752-D7EE334E2EA9}"/>
                    </a:ext>
                  </a:extLst>
                </p14:cNvPr>
                <p14:cNvContentPartPr/>
                <p14:nvPr/>
              </p14:nvContentPartPr>
              <p14:xfrm>
                <a:off x="3050545" y="2434685"/>
                <a:ext cx="271440" cy="32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BF4DFDF5-851E-D449-F752-D7EE334E2EA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041545" y="2426045"/>
                  <a:ext cx="289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998EA85-43A6-61E2-2140-1B58AE71A15E}"/>
                    </a:ext>
                  </a:extLst>
                </p14:cNvPr>
                <p14:cNvContentPartPr/>
                <p14:nvPr/>
              </p14:nvContentPartPr>
              <p14:xfrm>
                <a:off x="3514945" y="2163605"/>
                <a:ext cx="188640" cy="6224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998EA85-43A6-61E2-2140-1B58AE71A15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505945" y="2154605"/>
                  <a:ext cx="206280" cy="64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2A09F92-C795-E1BD-D202-BEBC9404CE27}"/>
                    </a:ext>
                  </a:extLst>
                </p14:cNvPr>
                <p14:cNvContentPartPr/>
                <p14:nvPr/>
              </p14:nvContentPartPr>
              <p14:xfrm>
                <a:off x="3729145" y="2426765"/>
                <a:ext cx="12600" cy="233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2A09F92-C795-E1BD-D202-BEBC9404CE27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720145" y="2418125"/>
                  <a:ext cx="302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108CF85E-D13A-36EA-313E-26DA4BAD4957}"/>
                    </a:ext>
                  </a:extLst>
                </p14:cNvPr>
                <p14:cNvContentPartPr/>
                <p14:nvPr/>
              </p14:nvContentPartPr>
              <p14:xfrm>
                <a:off x="3732025" y="2396525"/>
                <a:ext cx="235800" cy="464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108CF85E-D13A-36EA-313E-26DA4BAD495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723025" y="2387525"/>
                  <a:ext cx="2534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ECB1B0A-312C-2459-F835-6C94F41F7407}"/>
                    </a:ext>
                  </a:extLst>
                </p14:cNvPr>
                <p14:cNvContentPartPr/>
                <p14:nvPr/>
              </p14:nvContentPartPr>
              <p14:xfrm>
                <a:off x="3744625" y="2507405"/>
                <a:ext cx="163800" cy="100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ECB1B0A-312C-2459-F835-6C94F41F740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735985" y="2498405"/>
                  <a:ext cx="1814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68F4A2F7-98F8-8A66-7C20-5882AFECC6A5}"/>
                    </a:ext>
                  </a:extLst>
                </p14:cNvPr>
                <p14:cNvContentPartPr/>
                <p14:nvPr/>
              </p14:nvContentPartPr>
              <p14:xfrm>
                <a:off x="3926425" y="2617925"/>
                <a:ext cx="106920" cy="1432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68F4A2F7-98F8-8A66-7C20-5882AFECC6A5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917785" y="2608925"/>
                  <a:ext cx="124560" cy="16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0C5ED0C0-0CF5-3BC9-33FE-681DFB27F0E6}"/>
              </a:ext>
            </a:extLst>
          </p:cNvPr>
          <p:cNvGrpSpPr/>
          <p:nvPr/>
        </p:nvGrpSpPr>
        <p:grpSpPr>
          <a:xfrm>
            <a:off x="579865" y="4500725"/>
            <a:ext cx="1959120" cy="457560"/>
            <a:chOff x="579865" y="4500725"/>
            <a:chExt cx="1959120" cy="457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53D7B10D-9E82-56C3-E8F7-189D27D5CD6E}"/>
                    </a:ext>
                  </a:extLst>
                </p14:cNvPr>
                <p14:cNvContentPartPr/>
                <p14:nvPr/>
              </p14:nvContentPartPr>
              <p14:xfrm>
                <a:off x="705865" y="4525205"/>
                <a:ext cx="10440" cy="2916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53D7B10D-9E82-56C3-E8F7-189D27D5CD6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96865" y="4516205"/>
                  <a:ext cx="280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9E4DE6A-9504-DAED-415B-F0193BDF6E19}"/>
                    </a:ext>
                  </a:extLst>
                </p14:cNvPr>
                <p14:cNvContentPartPr/>
                <p14:nvPr/>
              </p14:nvContentPartPr>
              <p14:xfrm>
                <a:off x="579865" y="4503605"/>
                <a:ext cx="258480" cy="11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9E4DE6A-9504-DAED-415B-F0193BDF6E1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570865" y="4494605"/>
                  <a:ext cx="276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469731EA-47CF-CEBB-09C9-5D8CC27EE5D9}"/>
                    </a:ext>
                  </a:extLst>
                </p14:cNvPr>
                <p14:cNvContentPartPr/>
                <p14:nvPr/>
              </p14:nvContentPartPr>
              <p14:xfrm>
                <a:off x="1057585" y="4565165"/>
                <a:ext cx="5760" cy="2397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469731EA-47CF-CEBB-09C9-5D8CC27EE5D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048945" y="4556525"/>
                  <a:ext cx="234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506237E-163A-0D86-836B-634B91277151}"/>
                    </a:ext>
                  </a:extLst>
                </p14:cNvPr>
                <p14:cNvContentPartPr/>
                <p14:nvPr/>
              </p14:nvContentPartPr>
              <p14:xfrm>
                <a:off x="951025" y="4660205"/>
                <a:ext cx="169200" cy="57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506237E-163A-0D86-836B-634B91277151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42025" y="4651565"/>
                  <a:ext cx="1868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41179C1-D8F5-B30A-EF2A-BB7497D711A1}"/>
                    </a:ext>
                  </a:extLst>
                </p14:cNvPr>
                <p14:cNvContentPartPr/>
                <p14:nvPr/>
              </p14:nvContentPartPr>
              <p14:xfrm>
                <a:off x="1238665" y="4511525"/>
                <a:ext cx="24480" cy="2469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41179C1-D8F5-B30A-EF2A-BB7497D711A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230025" y="4502885"/>
                  <a:ext cx="421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03FCDAAF-CEBF-6C38-A7DC-A71CD3967CD0}"/>
                    </a:ext>
                  </a:extLst>
                </p14:cNvPr>
                <p14:cNvContentPartPr/>
                <p14:nvPr/>
              </p14:nvContentPartPr>
              <p14:xfrm>
                <a:off x="1188985" y="4504325"/>
                <a:ext cx="243360" cy="180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03FCDAAF-CEBF-6C38-A7DC-A71CD3967CD0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179985" y="4495685"/>
                  <a:ext cx="261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5A2ECCA-8A58-FF25-BD1C-079D195694FA}"/>
                    </a:ext>
                  </a:extLst>
                </p14:cNvPr>
                <p14:cNvContentPartPr/>
                <p14:nvPr/>
              </p14:nvContentPartPr>
              <p14:xfrm>
                <a:off x="1277185" y="4606565"/>
                <a:ext cx="113760" cy="126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5A2ECCA-8A58-FF25-BD1C-079D195694FA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268545" y="4597925"/>
                  <a:ext cx="1314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1C1B74A7-586E-3361-B19B-9DDFD2A03394}"/>
                    </a:ext>
                  </a:extLst>
                </p14:cNvPr>
                <p14:cNvContentPartPr/>
                <p14:nvPr/>
              </p14:nvContentPartPr>
              <p14:xfrm>
                <a:off x="1387705" y="4757405"/>
                <a:ext cx="167760" cy="2008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1C1B74A7-586E-3361-B19B-9DDFD2A03394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379065" y="4748765"/>
                  <a:ext cx="1854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A047AC5-8601-772D-1368-C27E026DC936}"/>
                    </a:ext>
                  </a:extLst>
                </p14:cNvPr>
                <p14:cNvContentPartPr/>
                <p14:nvPr/>
              </p14:nvContentPartPr>
              <p14:xfrm>
                <a:off x="1858585" y="4635365"/>
                <a:ext cx="179640" cy="6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A047AC5-8601-772D-1368-C27E026DC93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849945" y="4626365"/>
                  <a:ext cx="1972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2F9B5EE7-16D5-F36D-C516-760904806449}"/>
                    </a:ext>
                  </a:extLst>
                </p14:cNvPr>
                <p14:cNvContentPartPr/>
                <p14:nvPr/>
              </p14:nvContentPartPr>
              <p14:xfrm>
                <a:off x="1865065" y="4764245"/>
                <a:ext cx="114480" cy="10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2F9B5EE7-16D5-F36D-C516-76090480644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856065" y="4755605"/>
                  <a:ext cx="13212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5145C745-1249-7DAC-7858-25237EB6357F}"/>
                    </a:ext>
                  </a:extLst>
                </p14:cNvPr>
                <p14:cNvContentPartPr/>
                <p14:nvPr/>
              </p14:nvContentPartPr>
              <p14:xfrm>
                <a:off x="2150185" y="4500725"/>
                <a:ext cx="388800" cy="291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5145C745-1249-7DAC-7858-25237EB6357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141185" y="4492085"/>
                  <a:ext cx="406440" cy="30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3" name="Group 142">
            <a:extLst>
              <a:ext uri="{FF2B5EF4-FFF2-40B4-BE49-F238E27FC236}">
                <a16:creationId xmlns:a16="http://schemas.microsoft.com/office/drawing/2014/main" id="{CDA29642-EC31-0408-CA8D-322F697C4A3F}"/>
              </a:ext>
            </a:extLst>
          </p:cNvPr>
          <p:cNvGrpSpPr/>
          <p:nvPr/>
        </p:nvGrpSpPr>
        <p:grpSpPr>
          <a:xfrm>
            <a:off x="453865" y="5305685"/>
            <a:ext cx="2188080" cy="509760"/>
            <a:chOff x="453865" y="5305685"/>
            <a:chExt cx="2188080" cy="50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5BB045B-7229-0247-A225-B9025AA7197F}"/>
                    </a:ext>
                  </a:extLst>
                </p14:cNvPr>
                <p14:cNvContentPartPr/>
                <p14:nvPr/>
              </p14:nvContentPartPr>
              <p14:xfrm>
                <a:off x="588145" y="5532485"/>
                <a:ext cx="9360" cy="282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5BB045B-7229-0247-A225-B9025AA7197F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579145" y="5523485"/>
                  <a:ext cx="2700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7FF49DC2-8232-E8FE-B878-5AFDB2350BF4}"/>
                    </a:ext>
                  </a:extLst>
                </p14:cNvPr>
                <p14:cNvContentPartPr/>
                <p14:nvPr/>
              </p14:nvContentPartPr>
              <p14:xfrm>
                <a:off x="453865" y="5523485"/>
                <a:ext cx="354240" cy="3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7FF49DC2-8232-E8FE-B878-5AFDB2350BF4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444865" y="5514845"/>
                  <a:ext cx="3718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0F93EAC-6D00-63BA-4C24-C14D3D6D356D}"/>
                    </a:ext>
                  </a:extLst>
                </p14:cNvPr>
                <p14:cNvContentPartPr/>
                <p14:nvPr/>
              </p14:nvContentPartPr>
              <p14:xfrm>
                <a:off x="1012945" y="5566325"/>
                <a:ext cx="189720" cy="3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0F93EAC-6D00-63BA-4C24-C14D3D6D356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04305" y="5557685"/>
                  <a:ext cx="20736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424BCF5-55EB-98BF-3791-E64517BA30AD}"/>
                    </a:ext>
                  </a:extLst>
                </p14:cNvPr>
                <p14:cNvContentPartPr/>
                <p14:nvPr/>
              </p14:nvContentPartPr>
              <p14:xfrm>
                <a:off x="950665" y="5668925"/>
                <a:ext cx="207720" cy="11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424BCF5-55EB-98BF-3791-E64517BA30AD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41665" y="5660285"/>
                  <a:ext cx="225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8BEE6E0-7468-4F0E-775F-7AB924A40C38}"/>
                    </a:ext>
                  </a:extLst>
                </p14:cNvPr>
                <p14:cNvContentPartPr/>
                <p14:nvPr/>
              </p14:nvContentPartPr>
              <p14:xfrm>
                <a:off x="1400665" y="5364005"/>
                <a:ext cx="455040" cy="347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8BEE6E0-7468-4F0E-775F-7AB924A40C3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392025" y="5355365"/>
                  <a:ext cx="472680" cy="36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CEC95F2-8E44-EA05-1BE0-5C0E086BCAFE}"/>
                    </a:ext>
                  </a:extLst>
                </p14:cNvPr>
                <p14:cNvContentPartPr/>
                <p14:nvPr/>
              </p14:nvContentPartPr>
              <p14:xfrm>
                <a:off x="1916905" y="5508725"/>
                <a:ext cx="217800" cy="32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CEC95F2-8E44-EA05-1BE0-5C0E086BCAFE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907905" y="5499725"/>
                  <a:ext cx="23544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28E24B4-31BA-9B4C-00AC-523D7C2C3279}"/>
                    </a:ext>
                  </a:extLst>
                </p14:cNvPr>
                <p14:cNvContentPartPr/>
                <p14:nvPr/>
              </p14:nvContentPartPr>
              <p14:xfrm>
                <a:off x="2262505" y="5310365"/>
                <a:ext cx="32760" cy="317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28E24B4-31BA-9B4C-00AC-523D7C2C3279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2253505" y="5301725"/>
                  <a:ext cx="504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66D382F8-1126-2BD8-2CD6-1202EE8166A4}"/>
                    </a:ext>
                  </a:extLst>
                </p14:cNvPr>
                <p14:cNvContentPartPr/>
                <p14:nvPr/>
              </p14:nvContentPartPr>
              <p14:xfrm>
                <a:off x="2267905" y="5305685"/>
                <a:ext cx="244800" cy="2664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66D382F8-1126-2BD8-2CD6-1202EE8166A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2259265" y="5296685"/>
                  <a:ext cx="26244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B612A81-B729-007C-1724-F491AAEC15E4}"/>
                    </a:ext>
                  </a:extLst>
                </p14:cNvPr>
                <p14:cNvContentPartPr/>
                <p14:nvPr/>
              </p14:nvContentPartPr>
              <p14:xfrm>
                <a:off x="2307145" y="5444285"/>
                <a:ext cx="155880" cy="370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B612A81-B729-007C-1724-F491AAEC15E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298145" y="5435645"/>
                  <a:ext cx="1735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7377E95-AA20-8415-571D-F9200DB468DB}"/>
                    </a:ext>
                  </a:extLst>
                </p14:cNvPr>
                <p14:cNvContentPartPr/>
                <p14:nvPr/>
              </p14:nvContentPartPr>
              <p14:xfrm>
                <a:off x="2465905" y="5564885"/>
                <a:ext cx="176040" cy="216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7377E95-AA20-8415-571D-F9200DB468DB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456905" y="5555885"/>
                  <a:ext cx="193680" cy="23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5" name="Group 154">
            <a:extLst>
              <a:ext uri="{FF2B5EF4-FFF2-40B4-BE49-F238E27FC236}">
                <a16:creationId xmlns:a16="http://schemas.microsoft.com/office/drawing/2014/main" id="{81987949-84C4-B1F7-C705-A1FB42651AB8}"/>
              </a:ext>
            </a:extLst>
          </p:cNvPr>
          <p:cNvGrpSpPr/>
          <p:nvPr/>
        </p:nvGrpSpPr>
        <p:grpSpPr>
          <a:xfrm>
            <a:off x="859225" y="6059165"/>
            <a:ext cx="2366640" cy="701280"/>
            <a:chOff x="859225" y="6059165"/>
            <a:chExt cx="2366640" cy="70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5780010B-5256-3543-FA8E-A35E6617AF7B}"/>
                    </a:ext>
                  </a:extLst>
                </p14:cNvPr>
                <p14:cNvContentPartPr/>
                <p14:nvPr/>
              </p14:nvContentPartPr>
              <p14:xfrm>
                <a:off x="867505" y="6318005"/>
                <a:ext cx="279360" cy="12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5780010B-5256-3543-FA8E-A35E6617AF7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58865" y="6309365"/>
                  <a:ext cx="297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2DB831D3-597B-B875-17A0-9C02738E715B}"/>
                    </a:ext>
                  </a:extLst>
                </p14:cNvPr>
                <p14:cNvContentPartPr/>
                <p14:nvPr/>
              </p14:nvContentPartPr>
              <p14:xfrm>
                <a:off x="859225" y="6374885"/>
                <a:ext cx="275760" cy="450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2DB831D3-597B-B875-17A0-9C02738E715B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50585" y="6366245"/>
                  <a:ext cx="2934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5345F893-0E7A-FF49-8D80-CDBA0A08BAFB}"/>
                    </a:ext>
                  </a:extLst>
                </p14:cNvPr>
                <p14:cNvContentPartPr/>
                <p14:nvPr/>
              </p14:nvContentPartPr>
              <p14:xfrm>
                <a:off x="1320385" y="6273725"/>
                <a:ext cx="249120" cy="1742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5345F893-0E7A-FF49-8D80-CDBA0A08BAF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311385" y="6264725"/>
                  <a:ext cx="26676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763AA269-2CFB-881C-0475-82CAD1292B3C}"/>
                    </a:ext>
                  </a:extLst>
                </p14:cNvPr>
                <p14:cNvContentPartPr/>
                <p14:nvPr/>
              </p14:nvContentPartPr>
              <p14:xfrm>
                <a:off x="1641505" y="6281285"/>
                <a:ext cx="210600" cy="3643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763AA269-2CFB-881C-0475-82CAD1292B3C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632865" y="6272285"/>
                  <a:ext cx="22824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3ED1FE8-2F61-661B-9F0A-DFF72AA56DE9}"/>
                    </a:ext>
                  </a:extLst>
                </p14:cNvPr>
                <p14:cNvContentPartPr/>
                <p14:nvPr/>
              </p14:nvContentPartPr>
              <p14:xfrm>
                <a:off x="2081065" y="6339965"/>
                <a:ext cx="188640" cy="13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3ED1FE8-2F61-661B-9F0A-DFF72AA56DE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072425" y="6331325"/>
                  <a:ext cx="2062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80B7AA5C-4C80-85EE-F8C2-A0FF69992AA8}"/>
                    </a:ext>
                  </a:extLst>
                </p14:cNvPr>
                <p14:cNvContentPartPr/>
                <p14:nvPr/>
              </p14:nvContentPartPr>
              <p14:xfrm>
                <a:off x="2339185" y="6165365"/>
                <a:ext cx="322200" cy="4320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80B7AA5C-4C80-85EE-F8C2-A0FF69992AA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330185" y="6156365"/>
                  <a:ext cx="339840" cy="44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5212CA76-B135-B1BF-C9EF-C718AA4844B4}"/>
                    </a:ext>
                  </a:extLst>
                </p14:cNvPr>
                <p14:cNvContentPartPr/>
                <p14:nvPr/>
              </p14:nvContentPartPr>
              <p14:xfrm>
                <a:off x="2490385" y="6531125"/>
                <a:ext cx="100080" cy="2293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5212CA76-B135-B1BF-C9EF-C718AA4844B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481745" y="6522125"/>
                  <a:ext cx="11772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0938439-76AF-A722-9333-EBD268F061B2}"/>
                    </a:ext>
                  </a:extLst>
                </p14:cNvPr>
                <p14:cNvContentPartPr/>
                <p14:nvPr/>
              </p14:nvContentPartPr>
              <p14:xfrm>
                <a:off x="2436385" y="6623645"/>
                <a:ext cx="214560" cy="3888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0938439-76AF-A722-9333-EBD268F061B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427745" y="6615005"/>
                  <a:ext cx="232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8E844052-0622-45F9-1F70-32B3E10A67F2}"/>
                    </a:ext>
                  </a:extLst>
                </p14:cNvPr>
                <p14:cNvContentPartPr/>
                <p14:nvPr/>
              </p14:nvContentPartPr>
              <p14:xfrm>
                <a:off x="2831665" y="6059165"/>
                <a:ext cx="319320" cy="4586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8E844052-0622-45F9-1F70-32B3E10A67F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2823025" y="6050165"/>
                  <a:ext cx="336960" cy="47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7C1A06E4-5CAB-CA38-6B22-9BDD256E0E5E}"/>
                    </a:ext>
                  </a:extLst>
                </p14:cNvPr>
                <p14:cNvContentPartPr/>
                <p14:nvPr/>
              </p14:nvContentPartPr>
              <p14:xfrm>
                <a:off x="3076825" y="6304325"/>
                <a:ext cx="149040" cy="31788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7C1A06E4-5CAB-CA38-6B22-9BDD256E0E5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067825" y="6295325"/>
                  <a:ext cx="166680" cy="335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3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772FD2A6-EB3A-C3DF-764A-5054BD203500}"/>
                  </a:ext>
                </a:extLst>
              </p14:cNvPr>
              <p14:cNvContentPartPr/>
              <p14:nvPr/>
            </p14:nvContentPartPr>
            <p14:xfrm>
              <a:off x="4800505" y="2227685"/>
              <a:ext cx="305640" cy="49680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772FD2A6-EB3A-C3DF-764A-5054BD203500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4791505" y="2219045"/>
                <a:ext cx="323280" cy="514440"/>
              </a:xfrm>
              <a:prstGeom prst="rect">
                <a:avLst/>
              </a:prstGeom>
            </p:spPr>
          </p:pic>
        </mc:Fallback>
      </mc:AlternateContent>
      <p:grpSp>
        <p:nvGrpSpPr>
          <p:cNvPr id="159" name="Group 158">
            <a:extLst>
              <a:ext uri="{FF2B5EF4-FFF2-40B4-BE49-F238E27FC236}">
                <a16:creationId xmlns:a16="http://schemas.microsoft.com/office/drawing/2014/main" id="{9C46054D-C906-0A57-A2C9-D1CB5F8D01B5}"/>
              </a:ext>
            </a:extLst>
          </p:cNvPr>
          <p:cNvGrpSpPr/>
          <p:nvPr/>
        </p:nvGrpSpPr>
        <p:grpSpPr>
          <a:xfrm>
            <a:off x="4931905" y="2167565"/>
            <a:ext cx="652680" cy="741960"/>
            <a:chOff x="4931905" y="2167565"/>
            <a:chExt cx="652680" cy="741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2634684F-0FC8-B758-70BD-EB21BB0D64A6}"/>
                    </a:ext>
                  </a:extLst>
                </p14:cNvPr>
                <p14:cNvContentPartPr/>
                <p14:nvPr/>
              </p14:nvContentPartPr>
              <p14:xfrm>
                <a:off x="4931905" y="2666165"/>
                <a:ext cx="132120" cy="24336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2634684F-0FC8-B758-70BD-EB21BB0D64A6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922905" y="2657525"/>
                  <a:ext cx="14976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CC54EDFB-E2E9-3A72-EAE1-4391FCB8A36E}"/>
                    </a:ext>
                  </a:extLst>
                </p14:cNvPr>
                <p14:cNvContentPartPr/>
                <p14:nvPr/>
              </p14:nvContentPartPr>
              <p14:xfrm>
                <a:off x="5303065" y="2167565"/>
                <a:ext cx="281520" cy="5022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CC54EDFB-E2E9-3A72-EAE1-4391FCB8A36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294065" y="2158925"/>
                  <a:ext cx="299160" cy="519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8175121-A142-E265-B9D9-26480D5E3A52}"/>
              </a:ext>
            </a:extLst>
          </p:cNvPr>
          <p:cNvGrpSpPr/>
          <p:nvPr/>
        </p:nvGrpSpPr>
        <p:grpSpPr>
          <a:xfrm>
            <a:off x="5803465" y="2335325"/>
            <a:ext cx="756000" cy="166680"/>
            <a:chOff x="5803465" y="2335325"/>
            <a:chExt cx="756000" cy="16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838412C-EDE1-D856-9458-E96BE378E004}"/>
                    </a:ext>
                  </a:extLst>
                </p14:cNvPr>
                <p14:cNvContentPartPr/>
                <p14:nvPr/>
              </p14:nvContentPartPr>
              <p14:xfrm>
                <a:off x="5807425" y="2393645"/>
                <a:ext cx="246240" cy="241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838412C-EDE1-D856-9458-E96BE378E00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5798785" y="2385005"/>
                  <a:ext cx="2638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2B99529C-BFCA-23DB-51D2-FA0102A0EEB0}"/>
                    </a:ext>
                  </a:extLst>
                </p14:cNvPr>
                <p14:cNvContentPartPr/>
                <p14:nvPr/>
              </p14:nvContentPartPr>
              <p14:xfrm>
                <a:off x="5803465" y="2476085"/>
                <a:ext cx="269640" cy="8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2B99529C-BFCA-23DB-51D2-FA0102A0EEB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794825" y="2467445"/>
                  <a:ext cx="287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6F2DABB-BC97-088F-3D03-C6514038A320}"/>
                    </a:ext>
                  </a:extLst>
                </p14:cNvPr>
                <p14:cNvContentPartPr/>
                <p14:nvPr/>
              </p14:nvContentPartPr>
              <p14:xfrm>
                <a:off x="6244465" y="2335325"/>
                <a:ext cx="315000" cy="16668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6F2DABB-BC97-088F-3D03-C6514038A32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6235825" y="2326325"/>
                  <a:ext cx="332640" cy="184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1" name="Group 170">
            <a:extLst>
              <a:ext uri="{FF2B5EF4-FFF2-40B4-BE49-F238E27FC236}">
                <a16:creationId xmlns:a16="http://schemas.microsoft.com/office/drawing/2014/main" id="{AAC69292-FE35-30DE-CD21-AF35B84066CC}"/>
              </a:ext>
            </a:extLst>
          </p:cNvPr>
          <p:cNvGrpSpPr/>
          <p:nvPr/>
        </p:nvGrpSpPr>
        <p:grpSpPr>
          <a:xfrm>
            <a:off x="5237185" y="3009245"/>
            <a:ext cx="1467000" cy="980280"/>
            <a:chOff x="5237185" y="3009245"/>
            <a:chExt cx="1467000" cy="9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1B7D8C0-5F9F-B242-5335-FAD0A0F9F729}"/>
                    </a:ext>
                  </a:extLst>
                </p14:cNvPr>
                <p14:cNvContentPartPr/>
                <p14:nvPr/>
              </p14:nvContentPartPr>
              <p14:xfrm>
                <a:off x="5237185" y="3196805"/>
                <a:ext cx="330120" cy="430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1B7D8C0-5F9F-B242-5335-FAD0A0F9F72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228545" y="3187805"/>
                  <a:ext cx="34776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76FB10B-9A05-97CD-3DF9-C8BA2DD879B2}"/>
                    </a:ext>
                  </a:extLst>
                </p14:cNvPr>
                <p14:cNvContentPartPr/>
                <p14:nvPr/>
              </p14:nvContentPartPr>
              <p14:xfrm>
                <a:off x="5737945" y="3276005"/>
                <a:ext cx="168480" cy="37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76FB10B-9A05-97CD-3DF9-C8BA2DD879B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728945" y="3267005"/>
                  <a:ext cx="186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D0DA7966-8D9D-E3B0-A6A9-A0657B4B514B}"/>
                    </a:ext>
                  </a:extLst>
                </p14:cNvPr>
                <p14:cNvContentPartPr/>
                <p14:nvPr/>
              </p14:nvContentPartPr>
              <p14:xfrm>
                <a:off x="5733985" y="3407405"/>
                <a:ext cx="166320" cy="399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D0DA7966-8D9D-E3B0-A6A9-A0657B4B514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725345" y="3398405"/>
                  <a:ext cx="1839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68FFEC4D-5929-F0E0-6983-CE6E9274D85F}"/>
                    </a:ext>
                  </a:extLst>
                </p14:cNvPr>
                <p14:cNvContentPartPr/>
                <p14:nvPr/>
              </p14:nvContentPartPr>
              <p14:xfrm>
                <a:off x="6346705" y="3009245"/>
                <a:ext cx="266040" cy="20628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68FFEC4D-5929-F0E0-6983-CE6E9274D85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6338065" y="3000245"/>
                  <a:ext cx="28368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69308C15-E7B5-F6D1-1A34-E2099C6C381E}"/>
                    </a:ext>
                  </a:extLst>
                </p14:cNvPr>
                <p14:cNvContentPartPr/>
                <p14:nvPr/>
              </p14:nvContentPartPr>
              <p14:xfrm>
                <a:off x="6186145" y="3258365"/>
                <a:ext cx="518040" cy="525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69308C15-E7B5-F6D1-1A34-E2099C6C381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6177145" y="3249725"/>
                  <a:ext cx="535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6C4E10B6-3218-20A2-1960-16E49190E402}"/>
                    </a:ext>
                  </a:extLst>
                </p14:cNvPr>
                <p14:cNvContentPartPr/>
                <p14:nvPr/>
              </p14:nvContentPartPr>
              <p14:xfrm>
                <a:off x="6182905" y="3418205"/>
                <a:ext cx="318240" cy="494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6C4E10B6-3218-20A2-1960-16E49190E402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174265" y="3409565"/>
                  <a:ext cx="33588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AC866644-8EF4-ECF8-DB3D-25DB37CDF575}"/>
                    </a:ext>
                  </a:extLst>
                </p14:cNvPr>
                <p14:cNvContentPartPr/>
                <p14:nvPr/>
              </p14:nvContentPartPr>
              <p14:xfrm>
                <a:off x="6393145" y="3756965"/>
                <a:ext cx="172440" cy="2325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AC866644-8EF4-ECF8-DB3D-25DB37CDF57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384145" y="3747965"/>
                  <a:ext cx="190080" cy="25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732E2869-BA5C-37A3-FE8E-544EA8642A59}"/>
              </a:ext>
            </a:extLst>
          </p:cNvPr>
          <p:cNvGrpSpPr/>
          <p:nvPr/>
        </p:nvGrpSpPr>
        <p:grpSpPr>
          <a:xfrm>
            <a:off x="4263205" y="4581755"/>
            <a:ext cx="1774080" cy="540360"/>
            <a:chOff x="4263205" y="4581755"/>
            <a:chExt cx="1774080" cy="54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71A966C8-A797-1D06-8669-585EE047BE78}"/>
                    </a:ext>
                  </a:extLst>
                </p14:cNvPr>
                <p14:cNvContentPartPr/>
                <p14:nvPr/>
              </p14:nvContentPartPr>
              <p14:xfrm>
                <a:off x="4367245" y="4581755"/>
                <a:ext cx="27720" cy="4449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71A966C8-A797-1D06-8669-585EE047BE78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358245" y="4572755"/>
                  <a:ext cx="45360" cy="46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C6379438-08E4-4F93-70C3-30E19099AB78}"/>
                    </a:ext>
                  </a:extLst>
                </p14:cNvPr>
                <p14:cNvContentPartPr/>
                <p14:nvPr/>
              </p14:nvContentPartPr>
              <p14:xfrm>
                <a:off x="4263205" y="4609115"/>
                <a:ext cx="417960" cy="5292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C6379438-08E4-4F93-70C3-30E19099AB78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254205" y="4600475"/>
                  <a:ext cx="4356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A57E291-0B0D-5D75-225E-A4B59820823B}"/>
                    </a:ext>
                  </a:extLst>
                </p14:cNvPr>
                <p14:cNvContentPartPr/>
                <p14:nvPr/>
              </p14:nvContentPartPr>
              <p14:xfrm>
                <a:off x="4667125" y="4800635"/>
                <a:ext cx="214200" cy="20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A57E291-0B0D-5D75-225E-A4B59820823B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658485" y="4791635"/>
                  <a:ext cx="231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55BE933-90BD-5596-7E6B-157910176783}"/>
                    </a:ext>
                  </a:extLst>
                </p14:cNvPr>
                <p14:cNvContentPartPr/>
                <p14:nvPr/>
              </p14:nvContentPartPr>
              <p14:xfrm>
                <a:off x="4644085" y="4903235"/>
                <a:ext cx="227160" cy="320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55BE933-90BD-5596-7E6B-157910176783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635085" y="4894235"/>
                  <a:ext cx="2448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83617C7-2F6A-3D6C-0D5D-4FCEDE5AC66D}"/>
                    </a:ext>
                  </a:extLst>
                </p14:cNvPr>
                <p14:cNvContentPartPr/>
                <p14:nvPr/>
              </p14:nvContentPartPr>
              <p14:xfrm>
                <a:off x="5138005" y="4680755"/>
                <a:ext cx="286560" cy="1530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83617C7-2F6A-3D6C-0D5D-4FCEDE5AC66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129365" y="4671755"/>
                  <a:ext cx="3042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759CF16D-44A0-AC37-62E0-F2CBB4B56240}"/>
                    </a:ext>
                  </a:extLst>
                </p14:cNvPr>
                <p14:cNvContentPartPr/>
                <p14:nvPr/>
              </p14:nvContentPartPr>
              <p14:xfrm>
                <a:off x="5535445" y="4651595"/>
                <a:ext cx="112680" cy="470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759CF16D-44A0-AC37-62E0-F2CBB4B5624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526445" y="4642955"/>
                  <a:ext cx="130320" cy="48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2756AB93-B6CF-82AB-1B4F-29621295E637}"/>
                    </a:ext>
                  </a:extLst>
                </p14:cNvPr>
                <p14:cNvContentPartPr/>
                <p14:nvPr/>
              </p14:nvContentPartPr>
              <p14:xfrm>
                <a:off x="5862325" y="4696595"/>
                <a:ext cx="174960" cy="223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2756AB93-B6CF-82AB-1B4F-29621295E63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853325" y="4687595"/>
                  <a:ext cx="19260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4" name="Group 183">
            <a:extLst>
              <a:ext uri="{FF2B5EF4-FFF2-40B4-BE49-F238E27FC236}">
                <a16:creationId xmlns:a16="http://schemas.microsoft.com/office/drawing/2014/main" id="{31FC4103-0359-B887-D6EC-E76450AF6CE0}"/>
              </a:ext>
            </a:extLst>
          </p:cNvPr>
          <p:cNvGrpSpPr/>
          <p:nvPr/>
        </p:nvGrpSpPr>
        <p:grpSpPr>
          <a:xfrm>
            <a:off x="6047365" y="4530275"/>
            <a:ext cx="344160" cy="604440"/>
            <a:chOff x="6047365" y="4530275"/>
            <a:chExt cx="344160" cy="60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1A6BD15-39A0-4A76-6551-CEDD1FD2431E}"/>
                    </a:ext>
                  </a:extLst>
                </p14:cNvPr>
                <p14:cNvContentPartPr/>
                <p14:nvPr/>
              </p14:nvContentPartPr>
              <p14:xfrm>
                <a:off x="6047365" y="4530275"/>
                <a:ext cx="326880" cy="604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1A6BD15-39A0-4A76-6551-CEDD1FD2431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038725" y="4521635"/>
                  <a:ext cx="34452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9E9B51E7-41E3-80E1-C524-21EE907964E9}"/>
                    </a:ext>
                  </a:extLst>
                </p14:cNvPr>
                <p14:cNvContentPartPr/>
                <p14:nvPr/>
              </p14:nvContentPartPr>
              <p14:xfrm>
                <a:off x="6271645" y="4871195"/>
                <a:ext cx="119880" cy="239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9E9B51E7-41E3-80E1-C524-21EE907964E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263005" y="4862195"/>
                  <a:ext cx="13752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A2134C00-0862-6AC0-608A-78E971BF6D31}"/>
                    </a:ext>
                  </a:extLst>
                </p14:cNvPr>
                <p14:cNvContentPartPr/>
                <p14:nvPr/>
              </p14:nvContentPartPr>
              <p14:xfrm>
                <a:off x="6200005" y="5007995"/>
                <a:ext cx="182880" cy="15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A2134C00-0862-6AC0-608A-78E971BF6D3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191005" y="4999355"/>
                  <a:ext cx="200520" cy="33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85" name="Ink 184">
                <a:extLst>
                  <a:ext uri="{FF2B5EF4-FFF2-40B4-BE49-F238E27FC236}">
                    <a16:creationId xmlns:a16="http://schemas.microsoft.com/office/drawing/2014/main" id="{C5ACD6E6-8F41-D78A-8381-8E679FCC9E0D}"/>
                  </a:ext>
                </a:extLst>
              </p14:cNvPr>
              <p14:cNvContentPartPr/>
              <p14:nvPr/>
            </p14:nvContentPartPr>
            <p14:xfrm>
              <a:off x="6750805" y="4379435"/>
              <a:ext cx="220320" cy="171000"/>
            </p14:xfrm>
          </p:contentPart>
        </mc:Choice>
        <mc:Fallback xmlns="">
          <p:pic>
            <p:nvPicPr>
              <p:cNvPr id="185" name="Ink 184">
                <a:extLst>
                  <a:ext uri="{FF2B5EF4-FFF2-40B4-BE49-F238E27FC236}">
                    <a16:creationId xmlns:a16="http://schemas.microsoft.com/office/drawing/2014/main" id="{C5ACD6E6-8F41-D78A-8381-8E679FCC9E0D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6742165" y="4370435"/>
                <a:ext cx="237960" cy="188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89" name="Group 188">
            <a:extLst>
              <a:ext uri="{FF2B5EF4-FFF2-40B4-BE49-F238E27FC236}">
                <a16:creationId xmlns:a16="http://schemas.microsoft.com/office/drawing/2014/main" id="{6F4C7FCA-2577-B857-5824-4944C1B2C31E}"/>
              </a:ext>
            </a:extLst>
          </p:cNvPr>
          <p:cNvGrpSpPr/>
          <p:nvPr/>
        </p:nvGrpSpPr>
        <p:grpSpPr>
          <a:xfrm>
            <a:off x="6657925" y="4736915"/>
            <a:ext cx="422640" cy="558360"/>
            <a:chOff x="6657925" y="4736915"/>
            <a:chExt cx="42264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10536947-1FE1-33B5-4E0B-5B13D3F487DD}"/>
                    </a:ext>
                  </a:extLst>
                </p14:cNvPr>
                <p14:cNvContentPartPr/>
                <p14:nvPr/>
              </p14:nvContentPartPr>
              <p14:xfrm>
                <a:off x="6662965" y="4736915"/>
                <a:ext cx="417600" cy="16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10536947-1FE1-33B5-4E0B-5B13D3F487DD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6653965" y="4728275"/>
                  <a:ext cx="435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A90BF5A-9467-202D-279A-D60871F27C46}"/>
                    </a:ext>
                  </a:extLst>
                </p14:cNvPr>
                <p14:cNvContentPartPr/>
                <p14:nvPr/>
              </p14:nvContentPartPr>
              <p14:xfrm>
                <a:off x="6657925" y="4782635"/>
                <a:ext cx="286200" cy="4950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A90BF5A-9467-202D-279A-D60871F27C46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6648925" y="4773995"/>
                  <a:ext cx="30384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731700E-0EB6-FB94-4FFA-FBF84B1FEAD0}"/>
                    </a:ext>
                  </a:extLst>
                </p14:cNvPr>
                <p14:cNvContentPartPr/>
                <p14:nvPr/>
              </p14:nvContentPartPr>
              <p14:xfrm>
                <a:off x="6850525" y="5052635"/>
                <a:ext cx="120960" cy="2426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731700E-0EB6-FB94-4FFA-FBF84B1FEAD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6841525" y="5043995"/>
                  <a:ext cx="138600" cy="260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90" name="Ink 189">
                <a:extLst>
                  <a:ext uri="{FF2B5EF4-FFF2-40B4-BE49-F238E27FC236}">
                    <a16:creationId xmlns:a16="http://schemas.microsoft.com/office/drawing/2014/main" id="{AE229180-A85E-C5D3-F70F-8124E2A929F8}"/>
                  </a:ext>
                </a:extLst>
              </p14:cNvPr>
              <p14:cNvContentPartPr/>
              <p14:nvPr/>
            </p14:nvContentPartPr>
            <p14:xfrm>
              <a:off x="7366765" y="4582115"/>
              <a:ext cx="293040" cy="522360"/>
            </p14:xfrm>
          </p:contentPart>
        </mc:Choice>
        <mc:Fallback xmlns="">
          <p:pic>
            <p:nvPicPr>
              <p:cNvPr id="190" name="Ink 189">
                <a:extLst>
                  <a:ext uri="{FF2B5EF4-FFF2-40B4-BE49-F238E27FC236}">
                    <a16:creationId xmlns:a16="http://schemas.microsoft.com/office/drawing/2014/main" id="{AE229180-A85E-C5D3-F70F-8124E2A929F8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7358125" y="4573475"/>
                <a:ext cx="310680" cy="54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oup 206">
            <a:extLst>
              <a:ext uri="{FF2B5EF4-FFF2-40B4-BE49-F238E27FC236}">
                <a16:creationId xmlns:a16="http://schemas.microsoft.com/office/drawing/2014/main" id="{28B4A56B-FBE6-D072-C763-C7F609B8F9A0}"/>
              </a:ext>
            </a:extLst>
          </p:cNvPr>
          <p:cNvGrpSpPr/>
          <p:nvPr/>
        </p:nvGrpSpPr>
        <p:grpSpPr>
          <a:xfrm>
            <a:off x="4576405" y="5560235"/>
            <a:ext cx="2416680" cy="1091520"/>
            <a:chOff x="4576405" y="5560235"/>
            <a:chExt cx="2416680" cy="10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5D0BF97-83B7-9B00-5FF1-016EEA58587E}"/>
                    </a:ext>
                  </a:extLst>
                </p14:cNvPr>
                <p14:cNvContentPartPr/>
                <p14:nvPr/>
              </p14:nvContentPartPr>
              <p14:xfrm>
                <a:off x="4576405" y="5816555"/>
                <a:ext cx="246600" cy="97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5D0BF97-83B7-9B00-5FF1-016EEA58587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567405" y="5807555"/>
                  <a:ext cx="264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95E837AE-B04A-E483-BDE6-BE5C50ECA3FB}"/>
                    </a:ext>
                  </a:extLst>
                </p14:cNvPr>
                <p14:cNvContentPartPr/>
                <p14:nvPr/>
              </p14:nvContentPartPr>
              <p14:xfrm>
                <a:off x="4586125" y="5864435"/>
                <a:ext cx="232920" cy="352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95E837AE-B04A-E483-BDE6-BE5C50ECA3F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577485" y="5855795"/>
                  <a:ext cx="2505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AF6A64BB-0D26-7A13-7C3B-5A778467920D}"/>
                    </a:ext>
                  </a:extLst>
                </p14:cNvPr>
                <p14:cNvContentPartPr/>
                <p14:nvPr/>
              </p14:nvContentPartPr>
              <p14:xfrm>
                <a:off x="5016325" y="5813675"/>
                <a:ext cx="232560" cy="252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AF6A64BB-0D26-7A13-7C3B-5A778467920D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5007325" y="5805035"/>
                  <a:ext cx="25020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613D87B6-776A-A323-4530-0287F00E923F}"/>
                    </a:ext>
                  </a:extLst>
                </p14:cNvPr>
                <p14:cNvContentPartPr/>
                <p14:nvPr/>
              </p14:nvContentPartPr>
              <p14:xfrm>
                <a:off x="5351125" y="5845715"/>
                <a:ext cx="148320" cy="4334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613D87B6-776A-A323-4530-0287F00E923F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5342485" y="5836715"/>
                  <a:ext cx="165960" cy="45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34360A02-7EEF-77E8-3BAF-10C25B4B8F86}"/>
                    </a:ext>
                  </a:extLst>
                </p14:cNvPr>
                <p14:cNvContentPartPr/>
                <p14:nvPr/>
              </p14:nvContentPartPr>
              <p14:xfrm>
                <a:off x="5653525" y="5604875"/>
                <a:ext cx="149400" cy="71028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34360A02-7EEF-77E8-3BAF-10C25B4B8F86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644525" y="5596235"/>
                  <a:ext cx="167040" cy="72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0BD13F8E-152B-D7E3-B86E-30A912BD497B}"/>
                    </a:ext>
                  </a:extLst>
                </p14:cNvPr>
                <p14:cNvContentPartPr/>
                <p14:nvPr/>
              </p14:nvContentPartPr>
              <p14:xfrm>
                <a:off x="5872045" y="5844635"/>
                <a:ext cx="10440" cy="2480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0BD13F8E-152B-D7E3-B86E-30A912BD497B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863405" y="5835635"/>
                  <a:ext cx="2808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5352810-CDC5-0EF9-4CE6-56141F04F98E}"/>
                    </a:ext>
                  </a:extLst>
                </p14:cNvPr>
                <p14:cNvContentPartPr/>
                <p14:nvPr/>
              </p14:nvContentPartPr>
              <p14:xfrm>
                <a:off x="6008125" y="5982515"/>
                <a:ext cx="135000" cy="158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5352810-CDC5-0EF9-4CE6-56141F04F98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999125" y="5973515"/>
                  <a:ext cx="152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F90F79C-FE1C-880E-EE84-0FA080FE1CD5}"/>
                    </a:ext>
                  </a:extLst>
                </p14:cNvPr>
                <p14:cNvContentPartPr/>
                <p14:nvPr/>
              </p14:nvContentPartPr>
              <p14:xfrm>
                <a:off x="6443005" y="5626115"/>
                <a:ext cx="264960" cy="3362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F90F79C-FE1C-880E-EE84-0FA080FE1CD5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6434005" y="5617115"/>
                  <a:ext cx="28260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D444CEC-C789-2757-F53F-5E1960A24FC3}"/>
                    </a:ext>
                  </a:extLst>
                </p14:cNvPr>
                <p14:cNvContentPartPr/>
                <p14:nvPr/>
              </p14:nvContentPartPr>
              <p14:xfrm>
                <a:off x="6646405" y="5834195"/>
                <a:ext cx="109440" cy="2466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D444CEC-C789-2757-F53F-5E1960A24FC3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6637405" y="5825555"/>
                  <a:ext cx="12708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B4BD4E7-7D4E-CE5C-CB4D-AA4AA79A6592}"/>
                    </a:ext>
                  </a:extLst>
                </p14:cNvPr>
                <p14:cNvContentPartPr/>
                <p14:nvPr/>
              </p14:nvContentPartPr>
              <p14:xfrm>
                <a:off x="6605365" y="5989715"/>
                <a:ext cx="185760" cy="453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B4BD4E7-7D4E-CE5C-CB4D-AA4AA79A659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596725" y="5981075"/>
                  <a:ext cx="2034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97E81F6-6BCF-8F38-A91F-7E3C8DAA968E}"/>
                    </a:ext>
                  </a:extLst>
                </p14:cNvPr>
                <p14:cNvContentPartPr/>
                <p14:nvPr/>
              </p14:nvContentPartPr>
              <p14:xfrm>
                <a:off x="6364165" y="6096995"/>
                <a:ext cx="349200" cy="41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97E81F6-6BCF-8F38-A91F-7E3C8DAA968E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355165" y="6088355"/>
                  <a:ext cx="3668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909A8D31-DE81-E450-9B5A-A78FEA1005CE}"/>
                    </a:ext>
                  </a:extLst>
                </p14:cNvPr>
                <p14:cNvContentPartPr/>
                <p14:nvPr/>
              </p14:nvContentPartPr>
              <p14:xfrm>
                <a:off x="6284245" y="6281315"/>
                <a:ext cx="264240" cy="32256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909A8D31-DE81-E450-9B5A-A78FEA1005C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275245" y="6272675"/>
                  <a:ext cx="28188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878247D-2792-AF5D-22B9-BDA617B4E8A4}"/>
                    </a:ext>
                  </a:extLst>
                </p14:cNvPr>
                <p14:cNvContentPartPr/>
                <p14:nvPr/>
              </p14:nvContentPartPr>
              <p14:xfrm>
                <a:off x="6469645" y="6436475"/>
                <a:ext cx="183960" cy="2152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878247D-2792-AF5D-22B9-BDA617B4E8A4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460645" y="6427475"/>
                  <a:ext cx="2016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501E990-DD9A-D0E1-FFBF-903FE304DA08}"/>
                    </a:ext>
                  </a:extLst>
                </p14:cNvPr>
                <p14:cNvContentPartPr/>
                <p14:nvPr/>
              </p14:nvContentPartPr>
              <p14:xfrm>
                <a:off x="6736045" y="5560235"/>
                <a:ext cx="257040" cy="10173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501E990-DD9A-D0E1-FFBF-903FE304DA08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727405" y="5551595"/>
                  <a:ext cx="274680" cy="103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31" name="Ink 230">
                <a:extLst>
                  <a:ext uri="{FF2B5EF4-FFF2-40B4-BE49-F238E27FC236}">
                    <a16:creationId xmlns:a16="http://schemas.microsoft.com/office/drawing/2014/main" id="{94B80E56-0B89-419A-EB66-9D827FD1177E}"/>
                  </a:ext>
                </a:extLst>
              </p14:cNvPr>
              <p14:cNvContentPartPr/>
              <p14:nvPr/>
            </p14:nvContentPartPr>
            <p14:xfrm>
              <a:off x="2795305" y="6036125"/>
              <a:ext cx="390960" cy="525960"/>
            </p14:xfrm>
          </p:contentPart>
        </mc:Choice>
        <mc:Fallback xmlns="">
          <p:pic>
            <p:nvPicPr>
              <p:cNvPr id="231" name="Ink 230">
                <a:extLst>
                  <a:ext uri="{FF2B5EF4-FFF2-40B4-BE49-F238E27FC236}">
                    <a16:creationId xmlns:a16="http://schemas.microsoft.com/office/drawing/2014/main" id="{94B80E56-0B89-419A-EB66-9D827FD1177E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2759665" y="5964485"/>
                <a:ext cx="462600" cy="66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9">
            <p14:nvContentPartPr>
              <p14:cNvPr id="234" name="Ink 233">
                <a:extLst>
                  <a:ext uri="{FF2B5EF4-FFF2-40B4-BE49-F238E27FC236}">
                    <a16:creationId xmlns:a16="http://schemas.microsoft.com/office/drawing/2014/main" id="{7BB513D0-9F15-3F46-AA7C-04204627EC1F}"/>
                  </a:ext>
                </a:extLst>
              </p14:cNvPr>
              <p14:cNvContentPartPr/>
              <p14:nvPr/>
            </p14:nvContentPartPr>
            <p14:xfrm>
              <a:off x="6538585" y="4360685"/>
              <a:ext cx="533880" cy="969840"/>
            </p14:xfrm>
          </p:contentPart>
        </mc:Choice>
        <mc:Fallback xmlns="">
          <p:pic>
            <p:nvPicPr>
              <p:cNvPr id="234" name="Ink 233">
                <a:extLst>
                  <a:ext uri="{FF2B5EF4-FFF2-40B4-BE49-F238E27FC236}">
                    <a16:creationId xmlns:a16="http://schemas.microsoft.com/office/drawing/2014/main" id="{7BB513D0-9F15-3F46-AA7C-04204627EC1F}"/>
                  </a:ext>
                </a:extLst>
              </p:cNvPr>
              <p:cNvPicPr/>
              <p:nvPr/>
            </p:nvPicPr>
            <p:blipFill>
              <a:blip r:embed="rId310"/>
              <a:stretch>
                <a:fillRect/>
              </a:stretch>
            </p:blipFill>
            <p:spPr>
              <a:xfrm>
                <a:off x="6502945" y="4289045"/>
                <a:ext cx="605520" cy="11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1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0DAF66DC-17B8-4367-FC11-19BD10BED85D}"/>
                  </a:ext>
                </a:extLst>
              </p14:cNvPr>
              <p14:cNvContentPartPr/>
              <p14:nvPr/>
            </p14:nvContentPartPr>
            <p14:xfrm>
              <a:off x="6928105" y="3250445"/>
              <a:ext cx="338400" cy="96804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0DAF66DC-17B8-4367-FC11-19BD10BED85D}"/>
                  </a:ext>
                </a:extLst>
              </p:cNvPr>
              <p:cNvPicPr/>
              <p:nvPr/>
            </p:nvPicPr>
            <p:blipFill>
              <a:blip r:embed="rId312"/>
              <a:stretch>
                <a:fillRect/>
              </a:stretch>
            </p:blipFill>
            <p:spPr>
              <a:xfrm>
                <a:off x="6919465" y="3241805"/>
                <a:ext cx="356040" cy="98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3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0AFBCB7C-4EF3-C343-F222-A605008BC25C}"/>
                  </a:ext>
                </a:extLst>
              </p14:cNvPr>
              <p14:cNvContentPartPr/>
              <p14:nvPr/>
            </p14:nvContentPartPr>
            <p14:xfrm>
              <a:off x="3501265" y="4861085"/>
              <a:ext cx="702720" cy="138096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0AFBCB7C-4EF3-C343-F222-A605008BC25C}"/>
                  </a:ext>
                </a:extLst>
              </p:cNvPr>
              <p:cNvPicPr/>
              <p:nvPr/>
            </p:nvPicPr>
            <p:blipFill>
              <a:blip r:embed="rId314"/>
              <a:stretch>
                <a:fillRect/>
              </a:stretch>
            </p:blipFill>
            <p:spPr>
              <a:xfrm>
                <a:off x="3492265" y="4852445"/>
                <a:ext cx="720360" cy="139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40" name="Group 239">
            <a:extLst>
              <a:ext uri="{FF2B5EF4-FFF2-40B4-BE49-F238E27FC236}">
                <a16:creationId xmlns:a16="http://schemas.microsoft.com/office/drawing/2014/main" id="{BCB514A1-9BD5-4FCC-ED1F-4579DF3C1A73}"/>
              </a:ext>
            </a:extLst>
          </p:cNvPr>
          <p:cNvGrpSpPr/>
          <p:nvPr/>
        </p:nvGrpSpPr>
        <p:grpSpPr>
          <a:xfrm>
            <a:off x="7752130" y="1959485"/>
            <a:ext cx="3093135" cy="816840"/>
            <a:chOff x="7752130" y="1959485"/>
            <a:chExt cx="3093135" cy="81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EEAE5310-7E5B-2D70-9E61-FDD54E7602BD}"/>
                    </a:ext>
                  </a:extLst>
                </p14:cNvPr>
                <p14:cNvContentPartPr/>
                <p14:nvPr/>
              </p14:nvContentPartPr>
              <p14:xfrm>
                <a:off x="7831330" y="2155971"/>
                <a:ext cx="50760" cy="4381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EEAE5310-7E5B-2D70-9E61-FDD54E7602BD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7822330" y="2147331"/>
                  <a:ext cx="6840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A242AD4E-2FC5-0ACB-D35B-35136DBAF487}"/>
                    </a:ext>
                  </a:extLst>
                </p14:cNvPr>
                <p14:cNvContentPartPr/>
                <p14:nvPr/>
              </p14:nvContentPartPr>
              <p14:xfrm>
                <a:off x="7752130" y="2179731"/>
                <a:ext cx="357480" cy="4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A242AD4E-2FC5-0ACB-D35B-35136DBAF48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743490" y="2171091"/>
                  <a:ext cx="3751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EDCCCF9B-7185-9A6F-6154-00F082997F89}"/>
                    </a:ext>
                  </a:extLst>
                </p14:cNvPr>
                <p14:cNvContentPartPr/>
                <p14:nvPr/>
              </p14:nvContentPartPr>
              <p14:xfrm>
                <a:off x="8094130" y="2328051"/>
                <a:ext cx="228960" cy="57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EDCCCF9B-7185-9A6F-6154-00F082997F8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8085130" y="2319411"/>
                  <a:ext cx="2466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98A6155D-8BFD-CF32-2FA6-BC18D321F607}"/>
                    </a:ext>
                  </a:extLst>
                </p14:cNvPr>
                <p14:cNvContentPartPr/>
                <p14:nvPr/>
              </p14:nvContentPartPr>
              <p14:xfrm>
                <a:off x="8067850" y="2413371"/>
                <a:ext cx="214560" cy="1872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98A6155D-8BFD-CF32-2FA6-BC18D321F607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8059210" y="2404371"/>
                  <a:ext cx="232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D920F6D1-9E9F-BB5E-1328-B1EA426AB0FE}"/>
                    </a:ext>
                  </a:extLst>
                </p14:cNvPr>
                <p14:cNvContentPartPr/>
                <p14:nvPr/>
              </p14:nvContentPartPr>
              <p14:xfrm>
                <a:off x="8499490" y="2133651"/>
                <a:ext cx="146520" cy="2757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D920F6D1-9E9F-BB5E-1328-B1EA426AB0FE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8490850" y="2125011"/>
                  <a:ext cx="16416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AEB732A8-8CAD-535E-C95D-E75BF4B7D957}"/>
                    </a:ext>
                  </a:extLst>
                </p14:cNvPr>
                <p14:cNvContentPartPr/>
                <p14:nvPr/>
              </p14:nvContentPartPr>
              <p14:xfrm>
                <a:off x="8549530" y="2145891"/>
                <a:ext cx="180000" cy="190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AEB732A8-8CAD-535E-C95D-E75BF4B7D95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8540890" y="2136891"/>
                  <a:ext cx="1976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009E10EE-86BC-7E89-608F-F8C73D4CF9A0}"/>
                    </a:ext>
                  </a:extLst>
                </p14:cNvPr>
                <p14:cNvContentPartPr/>
                <p14:nvPr/>
              </p14:nvContentPartPr>
              <p14:xfrm>
                <a:off x="8779570" y="2127531"/>
                <a:ext cx="108000" cy="2772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009E10EE-86BC-7E89-608F-F8C73D4CF9A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770570" y="2118891"/>
                  <a:ext cx="12564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9752DC94-BEF1-2E23-5B6E-7A44F9E3EA07}"/>
                    </a:ext>
                  </a:extLst>
                </p14:cNvPr>
                <p14:cNvContentPartPr/>
                <p14:nvPr/>
              </p14:nvContentPartPr>
              <p14:xfrm>
                <a:off x="8886130" y="2335971"/>
                <a:ext cx="165960" cy="33660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9752DC94-BEF1-2E23-5B6E-7A44F9E3EA07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877490" y="2327331"/>
                  <a:ext cx="18360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186A225-E39B-7C7D-6236-854ECD05487F}"/>
                    </a:ext>
                  </a:extLst>
                </p14:cNvPr>
                <p14:cNvContentPartPr/>
                <p14:nvPr/>
              </p14:nvContentPartPr>
              <p14:xfrm>
                <a:off x="8410210" y="2042211"/>
                <a:ext cx="167400" cy="6292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186A225-E39B-7C7D-6236-854ECD05487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8401570" y="2033211"/>
                  <a:ext cx="185040" cy="64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3A67413C-AFC1-74F8-43C1-7CE802B75364}"/>
                    </a:ext>
                  </a:extLst>
                </p14:cNvPr>
                <p14:cNvContentPartPr/>
                <p14:nvPr/>
              </p14:nvContentPartPr>
              <p14:xfrm>
                <a:off x="9148210" y="2083611"/>
                <a:ext cx="125640" cy="5756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3A67413C-AFC1-74F8-43C1-7CE802B7536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139210" y="2074611"/>
                  <a:ext cx="14328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761DE02-CB7F-CC06-FB66-F6A9832FB91F}"/>
                    </a:ext>
                  </a:extLst>
                </p14:cNvPr>
                <p14:cNvContentPartPr/>
                <p14:nvPr/>
              </p14:nvContentPartPr>
              <p14:xfrm>
                <a:off x="9390850" y="2146611"/>
                <a:ext cx="122760" cy="289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761DE02-CB7F-CC06-FB66-F6A9832FB91F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382210" y="2137971"/>
                  <a:ext cx="14040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2196075E-1402-E77A-5A00-86FD92A760FD}"/>
                    </a:ext>
                  </a:extLst>
                </p14:cNvPr>
                <p14:cNvContentPartPr/>
                <p14:nvPr/>
              </p14:nvContentPartPr>
              <p14:xfrm>
                <a:off x="9590290" y="2381691"/>
                <a:ext cx="27360" cy="396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2196075E-1402-E77A-5A00-86FD92A760FD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9581650" y="2373051"/>
                  <a:ext cx="450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6F845307-ECB8-698B-256F-87BC93D9E1AF}"/>
                    </a:ext>
                  </a:extLst>
                </p14:cNvPr>
                <p14:cNvContentPartPr/>
                <p14:nvPr/>
              </p14:nvContentPartPr>
              <p14:xfrm>
                <a:off x="9665890" y="2128251"/>
                <a:ext cx="161640" cy="2581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6F845307-ECB8-698B-256F-87BC93D9E1AF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9657250" y="2119251"/>
                  <a:ext cx="1792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9EBEF3CF-63E6-6EF6-A7A2-4FAB6C3F786D}"/>
                    </a:ext>
                  </a:extLst>
                </p14:cNvPr>
                <p14:cNvContentPartPr/>
                <p14:nvPr/>
              </p14:nvContentPartPr>
              <p14:xfrm>
                <a:off x="9948850" y="2138331"/>
                <a:ext cx="230760" cy="2185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9EBEF3CF-63E6-6EF6-A7A2-4FAB6C3F786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9939850" y="2129331"/>
                  <a:ext cx="24840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81F948C-CDD7-1789-D02D-375C35D32838}"/>
                    </a:ext>
                  </a:extLst>
                </p14:cNvPr>
                <p14:cNvContentPartPr/>
                <p14:nvPr/>
              </p14:nvContentPartPr>
              <p14:xfrm>
                <a:off x="9791170" y="2390331"/>
                <a:ext cx="417240" cy="428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81F948C-CDD7-1789-D02D-375C35D32838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9782530" y="2381331"/>
                  <a:ext cx="43488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7A11B7B9-0FE8-E45F-E34D-FC66052A12CE}"/>
                    </a:ext>
                  </a:extLst>
                </p14:cNvPr>
                <p14:cNvContentPartPr/>
                <p14:nvPr/>
              </p14:nvContentPartPr>
              <p14:xfrm>
                <a:off x="9871450" y="2549811"/>
                <a:ext cx="135000" cy="1951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7A11B7B9-0FE8-E45F-E34D-FC66052A12CE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862450" y="2540811"/>
                  <a:ext cx="152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4E226F9F-E7C3-07FF-6223-AC937C7964BE}"/>
                    </a:ext>
                  </a:extLst>
                </p14:cNvPr>
                <p14:cNvContentPartPr/>
                <p14:nvPr/>
              </p14:nvContentPartPr>
              <p14:xfrm>
                <a:off x="10108330" y="2560971"/>
                <a:ext cx="113400" cy="9288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4E226F9F-E7C3-07FF-6223-AC937C7964BE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0099330" y="2551971"/>
                  <a:ext cx="1310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BE0344E-E3B8-DF84-5744-CEA812C15D98}"/>
                    </a:ext>
                  </a:extLst>
                </p14:cNvPr>
                <p14:cNvContentPartPr/>
                <p14:nvPr/>
              </p14:nvContentPartPr>
              <p14:xfrm>
                <a:off x="10370065" y="1959485"/>
                <a:ext cx="173880" cy="8168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BE0344E-E3B8-DF84-5744-CEA812C15D98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0361065" y="1950845"/>
                  <a:ext cx="191520" cy="83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A8F7630-9B54-68D3-B3F9-38C2EAAD1F68}"/>
                    </a:ext>
                  </a:extLst>
                </p14:cNvPr>
                <p14:cNvContentPartPr/>
                <p14:nvPr/>
              </p14:nvContentPartPr>
              <p14:xfrm>
                <a:off x="10571305" y="2184125"/>
                <a:ext cx="24120" cy="3063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A8F7630-9B54-68D3-B3F9-38C2EAAD1F68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0562665" y="2175485"/>
                  <a:ext cx="41760" cy="32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5DE2402-7BC5-2AC0-74B7-10E3252CB6F2}"/>
                    </a:ext>
                  </a:extLst>
                </p14:cNvPr>
                <p14:cNvContentPartPr/>
                <p14:nvPr/>
              </p14:nvContentPartPr>
              <p14:xfrm>
                <a:off x="10650865" y="2259005"/>
                <a:ext cx="194400" cy="576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5DE2402-7BC5-2AC0-74B7-10E3252CB6F2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0641865" y="2250005"/>
                  <a:ext cx="21204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49" name="Ink 248">
                <a:extLst>
                  <a:ext uri="{FF2B5EF4-FFF2-40B4-BE49-F238E27FC236}">
                    <a16:creationId xmlns:a16="http://schemas.microsoft.com/office/drawing/2014/main" id="{6728E09A-DA5D-6D85-237B-03DB16785E2C}"/>
                  </a:ext>
                </a:extLst>
              </p14:cNvPr>
              <p14:cNvContentPartPr/>
              <p14:nvPr/>
            </p14:nvContentPartPr>
            <p14:xfrm>
              <a:off x="11330545" y="1891445"/>
              <a:ext cx="302760" cy="329760"/>
            </p14:xfrm>
          </p:contentPart>
        </mc:Choice>
        <mc:Fallback xmlns="">
          <p:pic>
            <p:nvPicPr>
              <p:cNvPr id="249" name="Ink 248">
                <a:extLst>
                  <a:ext uri="{FF2B5EF4-FFF2-40B4-BE49-F238E27FC236}">
                    <a16:creationId xmlns:a16="http://schemas.microsoft.com/office/drawing/2014/main" id="{6728E09A-DA5D-6D85-237B-03DB16785E2C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1321545" y="1882805"/>
                <a:ext cx="320400" cy="34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oup 259">
            <a:extLst>
              <a:ext uri="{FF2B5EF4-FFF2-40B4-BE49-F238E27FC236}">
                <a16:creationId xmlns:a16="http://schemas.microsoft.com/office/drawing/2014/main" id="{36561124-B9AA-E811-C297-135429C96913}"/>
              </a:ext>
            </a:extLst>
          </p:cNvPr>
          <p:cNvGrpSpPr/>
          <p:nvPr/>
        </p:nvGrpSpPr>
        <p:grpSpPr>
          <a:xfrm>
            <a:off x="11009785" y="1812965"/>
            <a:ext cx="1106280" cy="1091520"/>
            <a:chOff x="11009785" y="1812965"/>
            <a:chExt cx="1106280" cy="10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329EEA86-8FB8-F735-65DF-8D5CD8C66336}"/>
                    </a:ext>
                  </a:extLst>
                </p14:cNvPr>
                <p14:cNvContentPartPr/>
                <p14:nvPr/>
              </p14:nvContentPartPr>
              <p14:xfrm>
                <a:off x="11051185" y="1945085"/>
                <a:ext cx="75600" cy="2563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329EEA86-8FB8-F735-65DF-8D5CD8C66336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042545" y="1936085"/>
                  <a:ext cx="9324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80FA1D90-5386-3755-9605-61DDCD4BC2F3}"/>
                    </a:ext>
                  </a:extLst>
                </p14:cNvPr>
                <p14:cNvContentPartPr/>
                <p14:nvPr/>
              </p14:nvContentPartPr>
              <p14:xfrm>
                <a:off x="11245945" y="1931765"/>
                <a:ext cx="131400" cy="2224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80FA1D90-5386-3755-9605-61DDCD4BC2F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237305" y="1922765"/>
                  <a:ext cx="1490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4A841D9D-4A33-2D92-D1CD-3F3A99436DB0}"/>
                    </a:ext>
                  </a:extLst>
                </p14:cNvPr>
                <p14:cNvContentPartPr/>
                <p14:nvPr/>
              </p14:nvContentPartPr>
              <p14:xfrm>
                <a:off x="11443225" y="2065685"/>
                <a:ext cx="151560" cy="1022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4A841D9D-4A33-2D92-D1CD-3F3A99436DB0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434225" y="2057045"/>
                  <a:ext cx="1692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1D04D09-4C5B-8FDC-EB65-0E0FEF0B45A4}"/>
                    </a:ext>
                  </a:extLst>
                </p14:cNvPr>
                <p14:cNvContentPartPr/>
                <p14:nvPr/>
              </p14:nvContentPartPr>
              <p14:xfrm>
                <a:off x="11616745" y="2066765"/>
                <a:ext cx="164160" cy="1101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1D04D09-4C5B-8FDC-EB65-0E0FEF0B45A4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608105" y="2057765"/>
                  <a:ext cx="18180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48B36F61-832D-5416-F21A-85ECD74CA187}"/>
                    </a:ext>
                  </a:extLst>
                </p14:cNvPr>
                <p14:cNvContentPartPr/>
                <p14:nvPr/>
              </p14:nvContentPartPr>
              <p14:xfrm>
                <a:off x="11780545" y="1924925"/>
                <a:ext cx="119520" cy="1292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48B36F61-832D-5416-F21A-85ECD74CA18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1771905" y="1916285"/>
                  <a:ext cx="13716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5A8E7089-C0C3-4250-46E2-62ED6B54AD4D}"/>
                    </a:ext>
                  </a:extLst>
                </p14:cNvPr>
                <p14:cNvContentPartPr/>
                <p14:nvPr/>
              </p14:nvContentPartPr>
              <p14:xfrm>
                <a:off x="11009785" y="2399045"/>
                <a:ext cx="945000" cy="237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5A8E7089-C0C3-4250-46E2-62ED6B54AD4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1000785" y="2390045"/>
                  <a:ext cx="9626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110BF5C-F4CE-D613-C21C-5A215059C785}"/>
                    </a:ext>
                  </a:extLst>
                </p14:cNvPr>
                <p14:cNvContentPartPr/>
                <p14:nvPr/>
              </p14:nvContentPartPr>
              <p14:xfrm>
                <a:off x="11091865" y="2515685"/>
                <a:ext cx="164880" cy="27936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110BF5C-F4CE-D613-C21C-5A215059C78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1083225" y="2506685"/>
                  <a:ext cx="18252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BF6D332-8656-E417-ABDE-FB2518681B64}"/>
                    </a:ext>
                  </a:extLst>
                </p14:cNvPr>
                <p14:cNvContentPartPr/>
                <p14:nvPr/>
              </p14:nvContentPartPr>
              <p14:xfrm>
                <a:off x="11374105" y="2535125"/>
                <a:ext cx="120600" cy="22752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BF6D332-8656-E417-ABDE-FB2518681B6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1365465" y="2526125"/>
                  <a:ext cx="13824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095793E4-D1E7-CCCE-9611-1631817D8472}"/>
                    </a:ext>
                  </a:extLst>
                </p14:cNvPr>
                <p14:cNvContentPartPr/>
                <p14:nvPr/>
              </p14:nvContentPartPr>
              <p14:xfrm>
                <a:off x="11528545" y="2506685"/>
                <a:ext cx="170280" cy="3488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095793E4-D1E7-CCCE-9611-1631817D847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1519545" y="2498045"/>
                  <a:ext cx="1879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05B9253-5C84-288C-5511-1582EA0C5DE0}"/>
                    </a:ext>
                  </a:extLst>
                </p14:cNvPr>
                <p14:cNvContentPartPr/>
                <p14:nvPr/>
              </p14:nvContentPartPr>
              <p14:xfrm>
                <a:off x="11634745" y="2700005"/>
                <a:ext cx="132840" cy="9684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05B9253-5C84-288C-5511-1582EA0C5DE0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1625745" y="2691365"/>
                  <a:ext cx="150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A151533C-6475-FAE0-A620-8B3A7E575BD4}"/>
                    </a:ext>
                  </a:extLst>
                </p14:cNvPr>
                <p14:cNvContentPartPr/>
                <p14:nvPr/>
              </p14:nvContentPartPr>
              <p14:xfrm>
                <a:off x="11811865" y="2684885"/>
                <a:ext cx="124920" cy="964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A151533C-6475-FAE0-A620-8B3A7E575BD4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1803225" y="2675885"/>
                  <a:ext cx="1425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4A2F4C3-27FF-DA82-F317-1EAE1CD084CB}"/>
                    </a:ext>
                  </a:extLst>
                </p14:cNvPr>
                <p14:cNvContentPartPr/>
                <p14:nvPr/>
              </p14:nvContentPartPr>
              <p14:xfrm>
                <a:off x="11944705" y="2492645"/>
                <a:ext cx="90360" cy="1699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4A2F4C3-27FF-DA82-F317-1EAE1CD084C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935705" y="2484005"/>
                  <a:ext cx="1080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BB9D239E-1D1F-ED19-9871-2C25AEF6428D}"/>
                    </a:ext>
                  </a:extLst>
                </p14:cNvPr>
                <p14:cNvContentPartPr/>
                <p14:nvPr/>
              </p14:nvContentPartPr>
              <p14:xfrm>
                <a:off x="11939665" y="1812965"/>
                <a:ext cx="176400" cy="109152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BB9D239E-1D1F-ED19-9871-2C25AEF6428D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930665" y="1804325"/>
                  <a:ext cx="194040" cy="110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2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A60D0683-F5C0-A1DE-1174-8C596AC8EE6B}"/>
                  </a:ext>
                </a:extLst>
              </p14:cNvPr>
              <p14:cNvContentPartPr/>
              <p14:nvPr/>
            </p14:nvContentPartPr>
            <p14:xfrm>
              <a:off x="10471585" y="3629885"/>
              <a:ext cx="335160" cy="39996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A60D0683-F5C0-A1DE-1174-8C596AC8EE6B}"/>
                  </a:ext>
                </a:extLst>
              </p:cNvPr>
              <p:cNvPicPr/>
              <p:nvPr/>
            </p:nvPicPr>
            <p:blipFill>
              <a:blip r:embed="rId383"/>
              <a:stretch>
                <a:fillRect/>
              </a:stretch>
            </p:blipFill>
            <p:spPr>
              <a:xfrm>
                <a:off x="10462585" y="3620885"/>
                <a:ext cx="352800" cy="41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5" name="Group 274">
            <a:extLst>
              <a:ext uri="{FF2B5EF4-FFF2-40B4-BE49-F238E27FC236}">
                <a16:creationId xmlns:a16="http://schemas.microsoft.com/office/drawing/2014/main" id="{6CF6D06F-0C5D-E126-9926-22AF1C48D1FA}"/>
              </a:ext>
            </a:extLst>
          </p:cNvPr>
          <p:cNvGrpSpPr/>
          <p:nvPr/>
        </p:nvGrpSpPr>
        <p:grpSpPr>
          <a:xfrm>
            <a:off x="8953465" y="3679925"/>
            <a:ext cx="1249200" cy="397080"/>
            <a:chOff x="8953465" y="3679925"/>
            <a:chExt cx="1249200" cy="39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A392DAAB-4337-98B2-0142-FC5544DB6302}"/>
                    </a:ext>
                  </a:extLst>
                </p14:cNvPr>
                <p14:cNvContentPartPr/>
                <p14:nvPr/>
              </p14:nvContentPartPr>
              <p14:xfrm>
                <a:off x="9069745" y="3731045"/>
                <a:ext cx="42120" cy="3459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A392DAAB-4337-98B2-0142-FC5544DB6302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061105" y="3722045"/>
                  <a:ext cx="5976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BFC92546-8436-9DE7-6918-BD9FF1D0D43D}"/>
                    </a:ext>
                  </a:extLst>
                </p14:cNvPr>
                <p14:cNvContentPartPr/>
                <p14:nvPr/>
              </p14:nvContentPartPr>
              <p14:xfrm>
                <a:off x="8953465" y="3741485"/>
                <a:ext cx="354600" cy="3852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BFC92546-8436-9DE7-6918-BD9FF1D0D43D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8944825" y="3732485"/>
                  <a:ext cx="3722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7DCD5A11-E633-85C1-29FE-1683C4575B03}"/>
                    </a:ext>
                  </a:extLst>
                </p14:cNvPr>
                <p14:cNvContentPartPr/>
                <p14:nvPr/>
              </p14:nvContentPartPr>
              <p14:xfrm>
                <a:off x="9428665" y="3813485"/>
                <a:ext cx="150840" cy="3708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7DCD5A11-E633-85C1-29FE-1683C4575B0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419665" y="3804845"/>
                  <a:ext cx="1684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93FC0FD4-1B2D-4885-0646-2E6CA4A6774F}"/>
                    </a:ext>
                  </a:extLst>
                </p14:cNvPr>
                <p14:cNvContentPartPr/>
                <p14:nvPr/>
              </p14:nvContentPartPr>
              <p14:xfrm>
                <a:off x="9410305" y="3985565"/>
                <a:ext cx="145080" cy="64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93FC0FD4-1B2D-4885-0646-2E6CA4A6774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401665" y="3976925"/>
                  <a:ext cx="1627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58836112-51A3-E8FE-B25C-771A03978052}"/>
                    </a:ext>
                  </a:extLst>
                </p14:cNvPr>
                <p14:cNvContentPartPr/>
                <p14:nvPr/>
              </p14:nvContentPartPr>
              <p14:xfrm>
                <a:off x="10160545" y="3720245"/>
                <a:ext cx="42120" cy="3369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58836112-51A3-E8FE-B25C-771A03978052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151545" y="3711605"/>
                  <a:ext cx="5976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AABC5145-D787-8EDA-4125-DC3F7AF39D59}"/>
                    </a:ext>
                  </a:extLst>
                </p14:cNvPr>
                <p14:cNvContentPartPr/>
                <p14:nvPr/>
              </p14:nvContentPartPr>
              <p14:xfrm>
                <a:off x="9813865" y="3679925"/>
                <a:ext cx="248400" cy="39168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AABC5145-D787-8EDA-4125-DC3F7AF39D59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9805225" y="3670925"/>
                  <a:ext cx="266040" cy="40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7938F070-2316-DB0A-7A2F-8D0F5E53093B}"/>
                  </a:ext>
                </a:extLst>
              </p14:cNvPr>
              <p14:cNvContentPartPr/>
              <p14:nvPr/>
            </p14:nvContentPartPr>
            <p14:xfrm>
              <a:off x="8673025" y="3391925"/>
              <a:ext cx="2379600" cy="95688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7938F070-2316-DB0A-7A2F-8D0F5E53093B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8664385" y="3383285"/>
                <a:ext cx="2397240" cy="974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39724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3C0CD8-5972-E6B0-1C31-5DF0904535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39" r="16498"/>
          <a:stretch/>
        </p:blipFill>
        <p:spPr>
          <a:xfrm>
            <a:off x="0" y="0"/>
            <a:ext cx="6335907" cy="67869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45507AE0-F855-13A5-358A-89F3D8ADFD78}"/>
                  </a:ext>
                </a:extLst>
              </p14:cNvPr>
              <p14:cNvContentPartPr/>
              <p14:nvPr/>
            </p14:nvContentPartPr>
            <p14:xfrm>
              <a:off x="4855959" y="351448"/>
              <a:ext cx="2277000" cy="1296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45507AE0-F855-13A5-358A-89F3D8ADFD7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793319" y="288808"/>
                <a:ext cx="2402640" cy="14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58BCE0E-9DC2-0A28-AE23-47E3DB819015}"/>
                  </a:ext>
                </a:extLst>
              </p14:cNvPr>
              <p14:cNvContentPartPr/>
              <p14:nvPr/>
            </p14:nvContentPartPr>
            <p14:xfrm>
              <a:off x="1716399" y="904768"/>
              <a:ext cx="360" cy="3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58BCE0E-9DC2-0A28-AE23-47E3DB81901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653399" y="842128"/>
                <a:ext cx="12600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58264FC7-63A4-022D-7971-E072FBA31B2F}"/>
                  </a:ext>
                </a:extLst>
              </p14:cNvPr>
              <p14:cNvContentPartPr/>
              <p14:nvPr/>
            </p14:nvContentPartPr>
            <p14:xfrm>
              <a:off x="1142199" y="2259808"/>
              <a:ext cx="2307960" cy="8665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58264FC7-63A4-022D-7971-E072FBA31B2F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06559" y="2188168"/>
                <a:ext cx="2379600" cy="10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CF49DD5A-04FF-6C9C-87C5-C71A618EF979}"/>
                  </a:ext>
                </a:extLst>
              </p14:cNvPr>
              <p14:cNvContentPartPr/>
              <p14:nvPr/>
            </p14:nvContentPartPr>
            <p14:xfrm>
              <a:off x="1266759" y="5287768"/>
              <a:ext cx="3322800" cy="494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CF49DD5A-04FF-6C9C-87C5-C71A618EF979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231119" y="5215768"/>
                <a:ext cx="3394440" cy="63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8DCBC367-9153-E9B0-625F-29B35C223BC9}"/>
                  </a:ext>
                </a:extLst>
              </p14:cNvPr>
              <p14:cNvContentPartPr/>
              <p14:nvPr/>
            </p14:nvContentPartPr>
            <p14:xfrm>
              <a:off x="1591839" y="5349328"/>
              <a:ext cx="1055880" cy="2145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8DCBC367-9153-E9B0-625F-29B35C223BC9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555839" y="5277688"/>
                <a:ext cx="112752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F4454F85-7127-F9F5-3F13-C089008E85C9}"/>
                  </a:ext>
                </a:extLst>
              </p14:cNvPr>
              <p14:cNvContentPartPr/>
              <p14:nvPr/>
            </p14:nvContentPartPr>
            <p14:xfrm>
              <a:off x="1300239" y="5709688"/>
              <a:ext cx="319680" cy="874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F4454F85-7127-F9F5-3F13-C089008E85C9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64599" y="5638048"/>
                <a:ext cx="39132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FF09600-BD07-A216-E619-AE8531B3E7D4}"/>
                  </a:ext>
                </a:extLst>
              </p14:cNvPr>
              <p14:cNvContentPartPr/>
              <p14:nvPr/>
            </p14:nvContentPartPr>
            <p14:xfrm>
              <a:off x="1952559" y="5519968"/>
              <a:ext cx="7200" cy="54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FF09600-BD07-A216-E619-AE8531B3E7D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916919" y="5447968"/>
                <a:ext cx="7884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C491037-D3E4-DD14-62CE-8DCEEFD9CABE}"/>
                  </a:ext>
                </a:extLst>
              </p14:cNvPr>
              <p14:cNvContentPartPr/>
              <p14:nvPr/>
            </p14:nvContentPartPr>
            <p14:xfrm>
              <a:off x="1168119" y="5340328"/>
              <a:ext cx="835920" cy="18000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C491037-D3E4-DD14-62CE-8DCEEFD9CABE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132119" y="5268328"/>
                <a:ext cx="907560" cy="323640"/>
              </a:xfrm>
              <a:prstGeom prst="rect">
                <a:avLst/>
              </a:prstGeom>
            </p:spPr>
          </p:pic>
        </mc:Fallback>
      </mc:AlternateContent>
      <p:pic>
        <p:nvPicPr>
          <p:cNvPr id="13" name="Picture 12">
            <a:extLst>
              <a:ext uri="{FF2B5EF4-FFF2-40B4-BE49-F238E27FC236}">
                <a16:creationId xmlns:a16="http://schemas.microsoft.com/office/drawing/2014/main" id="{40110A49-9FE4-DC35-C79C-69201EBCCF26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l="13387" r="5652" b="38640"/>
          <a:stretch/>
        </p:blipFill>
        <p:spPr>
          <a:xfrm>
            <a:off x="4907898" y="3562760"/>
            <a:ext cx="7284102" cy="317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34378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278318-950A-A06F-B1B0-C48B1FCA62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291" t="6631" r="7070" b="5135"/>
          <a:stretch/>
        </p:blipFill>
        <p:spPr>
          <a:xfrm>
            <a:off x="72195" y="0"/>
            <a:ext cx="7832965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63D6BE45-8033-D1DF-4BF8-AE77AEDE8483}"/>
                  </a:ext>
                </a:extLst>
              </p14:cNvPr>
              <p14:cNvContentPartPr/>
              <p14:nvPr/>
            </p14:nvContentPartPr>
            <p14:xfrm>
              <a:off x="723693" y="608923"/>
              <a:ext cx="3081600" cy="1440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63D6BE45-8033-D1DF-4BF8-AE77AEDE848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8053" y="537283"/>
                <a:ext cx="3153240" cy="158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F64E42F3-5239-0CB1-C7A7-E8DA5780074D}"/>
              </a:ext>
            </a:extLst>
          </p:cNvPr>
          <p:cNvGrpSpPr/>
          <p:nvPr/>
        </p:nvGrpSpPr>
        <p:grpSpPr>
          <a:xfrm>
            <a:off x="1302573" y="2120203"/>
            <a:ext cx="964440" cy="467280"/>
            <a:chOff x="1302573" y="2120203"/>
            <a:chExt cx="96444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900B78C-8BE2-56D0-32B1-7B4689AB850C}"/>
                    </a:ext>
                  </a:extLst>
                </p14:cNvPr>
                <p14:cNvContentPartPr/>
                <p14:nvPr/>
              </p14:nvContentPartPr>
              <p14:xfrm>
                <a:off x="1324173" y="2162683"/>
                <a:ext cx="942840" cy="424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900B78C-8BE2-56D0-32B1-7B4689AB850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315533" y="2153683"/>
                  <a:ext cx="96048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77CC3A48-B7BA-A8D3-2511-5CC1790EE60D}"/>
                    </a:ext>
                  </a:extLst>
                </p14:cNvPr>
                <p14:cNvContentPartPr/>
                <p14:nvPr/>
              </p14:nvContentPartPr>
              <p14:xfrm>
                <a:off x="1302573" y="2120203"/>
                <a:ext cx="131400" cy="1425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77CC3A48-B7BA-A8D3-2511-5CC1790EE60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293573" y="2111563"/>
                  <a:ext cx="149040" cy="16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6577F50-7627-5FF6-AFB6-475E2021A8B6}"/>
              </a:ext>
            </a:extLst>
          </p:cNvPr>
          <p:cNvGrpSpPr/>
          <p:nvPr/>
        </p:nvGrpSpPr>
        <p:grpSpPr>
          <a:xfrm>
            <a:off x="2388333" y="2514763"/>
            <a:ext cx="505080" cy="300600"/>
            <a:chOff x="2388333" y="2514763"/>
            <a:chExt cx="50508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507655E-6E1D-EAD6-A719-88841D67C310}"/>
                    </a:ext>
                  </a:extLst>
                </p14:cNvPr>
                <p14:cNvContentPartPr/>
                <p14:nvPr/>
              </p14:nvContentPartPr>
              <p14:xfrm>
                <a:off x="2388333" y="2514763"/>
                <a:ext cx="152280" cy="2127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507655E-6E1D-EAD6-A719-88841D67C31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379333" y="2505763"/>
                  <a:ext cx="16992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46EE740-E556-3119-F0BC-D909F64EFB91}"/>
                    </a:ext>
                  </a:extLst>
                </p14:cNvPr>
                <p14:cNvContentPartPr/>
                <p14:nvPr/>
              </p14:nvContentPartPr>
              <p14:xfrm>
                <a:off x="2592093" y="2528443"/>
                <a:ext cx="207720" cy="1854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46EE740-E556-3119-F0BC-D909F64EFB9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583093" y="2519443"/>
                  <a:ext cx="2253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80E729D-87F4-20F6-5E30-E1F2F0D8B134}"/>
                    </a:ext>
                  </a:extLst>
                </p14:cNvPr>
                <p14:cNvContentPartPr/>
                <p14:nvPr/>
              </p14:nvContentPartPr>
              <p14:xfrm>
                <a:off x="2872533" y="2705923"/>
                <a:ext cx="20880" cy="1094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80E729D-87F4-20F6-5E30-E1F2F0D8B13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63533" y="2697283"/>
                  <a:ext cx="3852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EEA2138-3159-DF9A-6CA6-782ED6288607}"/>
              </a:ext>
            </a:extLst>
          </p:cNvPr>
          <p:cNvGrpSpPr/>
          <p:nvPr/>
        </p:nvGrpSpPr>
        <p:grpSpPr>
          <a:xfrm>
            <a:off x="3533493" y="1520443"/>
            <a:ext cx="759240" cy="550800"/>
            <a:chOff x="3533493" y="1520443"/>
            <a:chExt cx="759240" cy="550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F05753A-2290-3F5D-A656-ECDB6BB50DFF}"/>
                    </a:ext>
                  </a:extLst>
                </p14:cNvPr>
                <p14:cNvContentPartPr/>
                <p14:nvPr/>
              </p14:nvContentPartPr>
              <p14:xfrm>
                <a:off x="3614133" y="1520443"/>
                <a:ext cx="678600" cy="550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F05753A-2290-3F5D-A656-ECDB6BB50DF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605133" y="1511443"/>
                  <a:ext cx="696240" cy="56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58A77AF-EE57-FACB-D07F-6A91B7F500E1}"/>
                    </a:ext>
                  </a:extLst>
                </p14:cNvPr>
                <p14:cNvContentPartPr/>
                <p14:nvPr/>
              </p14:nvContentPartPr>
              <p14:xfrm>
                <a:off x="3533493" y="1530523"/>
                <a:ext cx="137160" cy="235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58A77AF-EE57-FACB-D07F-6A91B7F500E1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524493" y="1521883"/>
                  <a:ext cx="15480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520F2C6-21A1-80C8-50A0-37B91A96415C}"/>
              </a:ext>
            </a:extLst>
          </p:cNvPr>
          <p:cNvGrpSpPr/>
          <p:nvPr/>
        </p:nvGrpSpPr>
        <p:grpSpPr>
          <a:xfrm>
            <a:off x="4348893" y="1930843"/>
            <a:ext cx="933120" cy="343440"/>
            <a:chOff x="4348893" y="1930843"/>
            <a:chExt cx="93312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B18D7A3-2286-2A12-CE8D-FF78D5D059A7}"/>
                    </a:ext>
                  </a:extLst>
                </p14:cNvPr>
                <p14:cNvContentPartPr/>
                <p14:nvPr/>
              </p14:nvContentPartPr>
              <p14:xfrm>
                <a:off x="4348893" y="1930843"/>
                <a:ext cx="259200" cy="293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B18D7A3-2286-2A12-CE8D-FF78D5D059A7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339893" y="1921843"/>
                  <a:ext cx="27684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244DA35-6926-1F3A-820E-0C9411189215}"/>
                    </a:ext>
                  </a:extLst>
                </p14:cNvPr>
                <p14:cNvContentPartPr/>
                <p14:nvPr/>
              </p14:nvContentPartPr>
              <p14:xfrm>
                <a:off x="4716813" y="2018683"/>
                <a:ext cx="226440" cy="212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244DA35-6926-1F3A-820E-0C941118921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08173" y="2010043"/>
                  <a:ext cx="2440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34D2D5B-3278-92ED-B5AB-668AC927FAFE}"/>
                    </a:ext>
                  </a:extLst>
                </p14:cNvPr>
                <p14:cNvContentPartPr/>
                <p14:nvPr/>
              </p14:nvContentPartPr>
              <p14:xfrm>
                <a:off x="5063133" y="2134963"/>
                <a:ext cx="218880" cy="139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34D2D5B-3278-92ED-B5AB-668AC927FAF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54133" y="2126323"/>
                  <a:ext cx="236520" cy="156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538E7BCD-E971-FA29-B231-D6F902C2AC50}"/>
                  </a:ext>
                </a:extLst>
              </p14:cNvPr>
              <p14:cNvContentPartPr/>
              <p14:nvPr/>
            </p14:nvContentPartPr>
            <p14:xfrm>
              <a:off x="952653" y="3478483"/>
              <a:ext cx="67680" cy="367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538E7BCD-E971-FA29-B231-D6F902C2AC50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44013" y="3469483"/>
                <a:ext cx="85320" cy="5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0FDD7CC-B899-2173-2D37-26A07D629398}"/>
                  </a:ext>
                </a:extLst>
              </p14:cNvPr>
              <p14:cNvContentPartPr/>
              <p14:nvPr/>
            </p14:nvContentPartPr>
            <p14:xfrm>
              <a:off x="760413" y="3341323"/>
              <a:ext cx="261720" cy="38700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0FDD7CC-B899-2173-2D37-26A07D629398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51413" y="3332323"/>
                <a:ext cx="27936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BB85370C-7A3F-681E-29DF-F0CF79BB2554}"/>
                  </a:ext>
                </a:extLst>
              </p14:cNvPr>
              <p14:cNvContentPartPr/>
              <p14:nvPr/>
            </p14:nvContentPartPr>
            <p14:xfrm>
              <a:off x="819813" y="3387763"/>
              <a:ext cx="168480" cy="32796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BB85370C-7A3F-681E-29DF-F0CF79BB2554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802173" y="3369763"/>
                <a:ext cx="204120" cy="36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4D78FDD-092C-71F3-B5F7-EC70F8C34821}"/>
                  </a:ext>
                </a:extLst>
              </p14:cNvPr>
              <p14:cNvContentPartPr/>
              <p14:nvPr/>
            </p14:nvContentPartPr>
            <p14:xfrm>
              <a:off x="776253" y="3482083"/>
              <a:ext cx="166680" cy="20088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4D78FDD-092C-71F3-B5F7-EC70F8C3482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7613" y="3473083"/>
                <a:ext cx="184320" cy="218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64395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F63ACE-D44D-0507-9E05-A9E80B3732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9605" y="290684"/>
            <a:ext cx="7362395" cy="65673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ADF073-5A60-EE5C-CEB6-3782B6DA3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7727"/>
            <a:ext cx="6256556" cy="163809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602EC85-FB77-1AF4-C81A-21FF1C76B4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6730" y="480302"/>
            <a:ext cx="4156083" cy="83525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25DCB1B-398B-798D-7440-FCCB34546442}"/>
                  </a:ext>
                </a:extLst>
              </p14:cNvPr>
              <p14:cNvContentPartPr/>
              <p14:nvPr/>
            </p14:nvContentPartPr>
            <p14:xfrm>
              <a:off x="6200733" y="1105723"/>
              <a:ext cx="3793680" cy="14349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25DCB1B-398B-798D-7440-FCCB3454644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164733" y="1034083"/>
                <a:ext cx="3865320" cy="157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84B1BBF-A846-FCDA-A65D-3BC461AF1234}"/>
                  </a:ext>
                </a:extLst>
              </p14:cNvPr>
              <p14:cNvContentPartPr/>
              <p14:nvPr/>
            </p14:nvContentPartPr>
            <p14:xfrm>
              <a:off x="6088053" y="5743243"/>
              <a:ext cx="1017720" cy="8157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84B1BBF-A846-FCDA-A65D-3BC461AF123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052413" y="5671243"/>
                <a:ext cx="1089360" cy="9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31C11A4-5804-6218-9219-50CCBAA5051E}"/>
                  </a:ext>
                </a:extLst>
              </p14:cNvPr>
              <p14:cNvContentPartPr/>
              <p14:nvPr/>
            </p14:nvContentPartPr>
            <p14:xfrm>
              <a:off x="6922533" y="6053203"/>
              <a:ext cx="118440" cy="2066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31C11A4-5804-6218-9219-50CCBAA5051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886533" y="5981563"/>
                <a:ext cx="190080" cy="350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9849787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D5A1CC7-2315-AC14-C6DE-032C8367D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10" r="26307" b="17490"/>
          <a:stretch/>
        </p:blipFill>
        <p:spPr>
          <a:xfrm>
            <a:off x="3751990" y="161225"/>
            <a:ext cx="8440010" cy="6696776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BF2F407-E8F7-EC9E-7060-A414BC2FE984}"/>
              </a:ext>
            </a:extLst>
          </p:cNvPr>
          <p:cNvGrpSpPr/>
          <p:nvPr/>
        </p:nvGrpSpPr>
        <p:grpSpPr>
          <a:xfrm>
            <a:off x="10233093" y="4113163"/>
            <a:ext cx="269280" cy="226440"/>
            <a:chOff x="10233093" y="4113163"/>
            <a:chExt cx="269280" cy="22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36C644A-7BCF-C20C-024C-406F70DBF0FA}"/>
                    </a:ext>
                  </a:extLst>
                </p14:cNvPr>
                <p14:cNvContentPartPr/>
                <p14:nvPr/>
              </p14:nvContentPartPr>
              <p14:xfrm>
                <a:off x="10233093" y="4113883"/>
                <a:ext cx="139680" cy="2257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36C644A-7BCF-C20C-024C-406F70DBF0FA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224093" y="4104883"/>
                  <a:ext cx="1573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B6EE1B3-6DF7-1EED-2FB2-DCE1B8D95916}"/>
                    </a:ext>
                  </a:extLst>
                </p14:cNvPr>
                <p14:cNvContentPartPr/>
                <p14:nvPr/>
              </p14:nvContentPartPr>
              <p14:xfrm>
                <a:off x="10385733" y="4113163"/>
                <a:ext cx="116640" cy="18792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B6EE1B3-6DF7-1EED-2FB2-DCE1B8D9591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377093" y="4104163"/>
                  <a:ext cx="134280" cy="20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A087D77-CC74-7EF0-5085-6C0BAE91CF30}"/>
              </a:ext>
            </a:extLst>
          </p:cNvPr>
          <p:cNvGrpSpPr/>
          <p:nvPr/>
        </p:nvGrpSpPr>
        <p:grpSpPr>
          <a:xfrm>
            <a:off x="9734853" y="6130963"/>
            <a:ext cx="267840" cy="211320"/>
            <a:chOff x="9734853" y="6130963"/>
            <a:chExt cx="267840" cy="21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EE648F2-C55D-6D19-2DD8-9F2406E5EDDA}"/>
                    </a:ext>
                  </a:extLst>
                </p14:cNvPr>
                <p14:cNvContentPartPr/>
                <p14:nvPr/>
              </p14:nvContentPartPr>
              <p14:xfrm>
                <a:off x="9734853" y="6130963"/>
                <a:ext cx="199800" cy="1904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EE648F2-C55D-6D19-2DD8-9F2406E5EDDA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717213" y="6113323"/>
                  <a:ext cx="23544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3176DBCD-C09B-CDA4-3B65-61666AE4B56F}"/>
                    </a:ext>
                  </a:extLst>
                </p14:cNvPr>
                <p14:cNvContentPartPr/>
                <p14:nvPr/>
              </p14:nvContentPartPr>
              <p14:xfrm>
                <a:off x="9809733" y="6298003"/>
                <a:ext cx="192960" cy="44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3176DBCD-C09B-CDA4-3B65-61666AE4B56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9792093" y="6280363"/>
                  <a:ext cx="22860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868A0D41-2994-AE24-60FC-572282679858}"/>
                  </a:ext>
                </a:extLst>
              </p14:cNvPr>
              <p14:cNvContentPartPr/>
              <p14:nvPr/>
            </p14:nvContentPartPr>
            <p14:xfrm>
              <a:off x="8218893" y="6182083"/>
              <a:ext cx="178560" cy="18108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868A0D41-2994-AE24-60FC-572282679858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201253" y="6164443"/>
                <a:ext cx="214200" cy="216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7149601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EBB6293-0283-AF71-C0D2-C370DF95EA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894" t="15040" r="12441" b="27446"/>
          <a:stretch/>
        </p:blipFill>
        <p:spPr>
          <a:xfrm>
            <a:off x="769927" y="41296"/>
            <a:ext cx="10384981" cy="57636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3A5787D-1D80-C3EA-3CED-A869CF7A5A5B}"/>
              </a:ext>
            </a:extLst>
          </p:cNvPr>
          <p:cNvSpPr txBox="1"/>
          <p:nvPr/>
        </p:nvSpPr>
        <p:spPr>
          <a:xfrm>
            <a:off x="4973156" y="6023242"/>
            <a:ext cx="553446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Closer streamlines means faster flow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BFB42D6C-A16C-CCFB-2A72-F2F5E7D33194}"/>
                  </a:ext>
                </a:extLst>
              </p14:cNvPr>
              <p14:cNvContentPartPr/>
              <p14:nvPr/>
            </p14:nvContentPartPr>
            <p14:xfrm>
              <a:off x="2643573" y="3161323"/>
              <a:ext cx="14400" cy="1738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BFB42D6C-A16C-CCFB-2A72-F2F5E7D3319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607573" y="3089683"/>
                <a:ext cx="86040" cy="31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65219279-EA18-8D4B-7B3D-2F9CC44D10F0}"/>
                  </a:ext>
                </a:extLst>
              </p14:cNvPr>
              <p14:cNvContentPartPr/>
              <p14:nvPr/>
            </p14:nvContentPartPr>
            <p14:xfrm>
              <a:off x="2576613" y="2969443"/>
              <a:ext cx="2811600" cy="5209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65219279-EA18-8D4B-7B3D-2F9CC44D10F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40973" y="2897803"/>
                <a:ext cx="2883240" cy="66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7625FA5D-70EC-8650-2CBC-8F5AE487CE4E}"/>
                  </a:ext>
                </a:extLst>
              </p14:cNvPr>
              <p14:cNvContentPartPr/>
              <p14:nvPr/>
            </p14:nvContentPartPr>
            <p14:xfrm>
              <a:off x="2619093" y="3158803"/>
              <a:ext cx="2538360" cy="378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7625FA5D-70EC-8650-2CBC-8F5AE487CE4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583093" y="3087163"/>
                <a:ext cx="2610000" cy="52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047F126F-CE4F-3FC0-A2D4-3FF33DDCE36E}"/>
                  </a:ext>
                </a:extLst>
              </p14:cNvPr>
              <p14:cNvContentPartPr/>
              <p14:nvPr/>
            </p14:nvContentPartPr>
            <p14:xfrm>
              <a:off x="2606133" y="3317563"/>
              <a:ext cx="1221480" cy="1465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047F126F-CE4F-3FC0-A2D4-3FF33DDCE36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570493" y="3245563"/>
                <a:ext cx="1293120" cy="29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8F2E375-3C1D-196D-A2A4-8B2EA2B12216}"/>
                  </a:ext>
                </a:extLst>
              </p14:cNvPr>
              <p14:cNvContentPartPr/>
              <p14:nvPr/>
            </p14:nvContentPartPr>
            <p14:xfrm>
              <a:off x="2594253" y="3058363"/>
              <a:ext cx="1267560" cy="1404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8F2E375-3C1D-196D-A2A4-8B2EA2B1221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558253" y="2986363"/>
                <a:ext cx="1339200" cy="28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7A09C71-229F-B1BF-D0BF-4599076A4391}"/>
                  </a:ext>
                </a:extLst>
              </p14:cNvPr>
              <p14:cNvContentPartPr/>
              <p14:nvPr/>
            </p14:nvContentPartPr>
            <p14:xfrm>
              <a:off x="2751933" y="2984563"/>
              <a:ext cx="11520" cy="15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7A09C71-229F-B1BF-D0BF-4599076A439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715933" y="2912563"/>
                <a:ext cx="83160" cy="15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71A4974-7598-1DFE-8E3C-81E4FE6857B1}"/>
                  </a:ext>
                </a:extLst>
              </p14:cNvPr>
              <p14:cNvContentPartPr/>
              <p14:nvPr/>
            </p14:nvContentPartPr>
            <p14:xfrm>
              <a:off x="2695773" y="2970523"/>
              <a:ext cx="1362240" cy="485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71A4974-7598-1DFE-8E3C-81E4FE6857B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660133" y="2898523"/>
                <a:ext cx="1433880" cy="62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F0C236BB-A9A8-23A6-5AEC-FBFACE5F4B11}"/>
                  </a:ext>
                </a:extLst>
              </p14:cNvPr>
              <p14:cNvContentPartPr/>
              <p14:nvPr/>
            </p14:nvContentPartPr>
            <p14:xfrm>
              <a:off x="2620893" y="3087883"/>
              <a:ext cx="2710080" cy="10994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F0C236BB-A9A8-23A6-5AEC-FBFACE5F4B1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85253" y="3016243"/>
                <a:ext cx="2781720" cy="124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E758856A-AC9A-DAE4-3742-2C076257E3E3}"/>
                  </a:ext>
                </a:extLst>
              </p14:cNvPr>
              <p14:cNvContentPartPr/>
              <p14:nvPr/>
            </p14:nvContentPartPr>
            <p14:xfrm>
              <a:off x="2714493" y="2927323"/>
              <a:ext cx="1371960" cy="443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E758856A-AC9A-DAE4-3742-2C076257E3E3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678853" y="2855323"/>
                <a:ext cx="1443600" cy="58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3B3AAF4C-C9BA-4D24-9AB5-ED8BC7E0BF63}"/>
              </a:ext>
            </a:extLst>
          </p:cNvPr>
          <p:cNvGrpSpPr/>
          <p:nvPr/>
        </p:nvGrpSpPr>
        <p:grpSpPr>
          <a:xfrm>
            <a:off x="4295253" y="1142083"/>
            <a:ext cx="2878560" cy="520200"/>
            <a:chOff x="4295253" y="1142083"/>
            <a:chExt cx="2878560" cy="52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90C0B56-B4C3-AC9A-9F75-A4EA330B78B2}"/>
                    </a:ext>
                  </a:extLst>
                </p14:cNvPr>
                <p14:cNvContentPartPr/>
                <p14:nvPr/>
              </p14:nvContentPartPr>
              <p14:xfrm>
                <a:off x="4295253" y="1421083"/>
                <a:ext cx="219600" cy="288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90C0B56-B4C3-AC9A-9F75-A4EA330B78B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286613" y="1412083"/>
                  <a:ext cx="2372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34ED57D-87A9-59D4-CD15-5AECBCECD196}"/>
                    </a:ext>
                  </a:extLst>
                </p14:cNvPr>
                <p14:cNvContentPartPr/>
                <p14:nvPr/>
              </p14:nvContentPartPr>
              <p14:xfrm>
                <a:off x="4296333" y="1515043"/>
                <a:ext cx="261000" cy="33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34ED57D-87A9-59D4-CD15-5AECBCECD19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287693" y="1506403"/>
                  <a:ext cx="27864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2F6F749-74B3-643A-BA35-CB48912133C2}"/>
                    </a:ext>
                  </a:extLst>
                </p14:cNvPr>
                <p14:cNvContentPartPr/>
                <p14:nvPr/>
              </p14:nvContentPartPr>
              <p14:xfrm>
                <a:off x="4828053" y="1189603"/>
                <a:ext cx="1531800" cy="376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2F6F749-74B3-643A-BA35-CB48912133C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819413" y="1180603"/>
                  <a:ext cx="154944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FB66435-6F29-CBA3-2166-9DE5241FD9C8}"/>
                    </a:ext>
                  </a:extLst>
                </p14:cNvPr>
                <p14:cNvContentPartPr/>
                <p14:nvPr/>
              </p14:nvContentPartPr>
              <p14:xfrm>
                <a:off x="6110733" y="1296883"/>
                <a:ext cx="207000" cy="22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FB66435-6F29-CBA3-2166-9DE5241FD9C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101733" y="1287883"/>
                  <a:ext cx="224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D3DB8C12-2349-113C-547A-206C4CE9C010}"/>
                    </a:ext>
                  </a:extLst>
                </p14:cNvPr>
                <p14:cNvContentPartPr/>
                <p14:nvPr/>
              </p14:nvContentPartPr>
              <p14:xfrm>
                <a:off x="5507013" y="1300123"/>
                <a:ext cx="395640" cy="216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D3DB8C12-2349-113C-547A-206C4CE9C01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98373" y="1291483"/>
                  <a:ext cx="413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9489F66-EC30-6B16-2FBD-29B5D05EACF8}"/>
                    </a:ext>
                  </a:extLst>
                </p14:cNvPr>
                <p14:cNvContentPartPr/>
                <p14:nvPr/>
              </p14:nvContentPartPr>
              <p14:xfrm>
                <a:off x="6626613" y="1142083"/>
                <a:ext cx="547200" cy="5202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9489F66-EC30-6B16-2FBD-29B5D05EACF8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617973" y="1133083"/>
                  <a:ext cx="564840" cy="53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93BDB26-6A5A-2A73-2AC6-04740BEA36D9}"/>
              </a:ext>
            </a:extLst>
          </p:cNvPr>
          <p:cNvGrpSpPr/>
          <p:nvPr/>
        </p:nvGrpSpPr>
        <p:grpSpPr>
          <a:xfrm>
            <a:off x="7383333" y="996283"/>
            <a:ext cx="2590920" cy="753840"/>
            <a:chOff x="7383333" y="996283"/>
            <a:chExt cx="2590920" cy="75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ECBE30F4-786F-88C0-E7F1-E28618599E88}"/>
                    </a:ext>
                  </a:extLst>
                </p14:cNvPr>
                <p14:cNvContentPartPr/>
                <p14:nvPr/>
              </p14:nvContentPartPr>
              <p14:xfrm>
                <a:off x="7383333" y="996283"/>
                <a:ext cx="2590920" cy="753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ECBE30F4-786F-88C0-E7F1-E28618599E8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74333" y="987643"/>
                  <a:ext cx="2608560" cy="77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CD0B180-2AD5-293D-06D0-B5FBE7BF0C3B}"/>
                    </a:ext>
                  </a:extLst>
                </p14:cNvPr>
                <p14:cNvContentPartPr/>
                <p14:nvPr/>
              </p14:nvContentPartPr>
              <p14:xfrm>
                <a:off x="9397533" y="1052443"/>
                <a:ext cx="12240" cy="673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CD0B180-2AD5-293D-06D0-B5FBE7BF0C3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388533" y="1043443"/>
                  <a:ext cx="298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56FE470-D9B4-B1C7-0367-6FCF5BC36BF7}"/>
                    </a:ext>
                  </a:extLst>
                </p14:cNvPr>
                <p14:cNvContentPartPr/>
                <p14:nvPr/>
              </p14:nvContentPartPr>
              <p14:xfrm>
                <a:off x="7470453" y="1137403"/>
                <a:ext cx="19080" cy="356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56FE470-D9B4-B1C7-0367-6FCF5BC36BF7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61453" y="1128763"/>
                  <a:ext cx="36720" cy="5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AF66FFC-3C30-C4A2-1A9C-F2A36CB8CDF1}"/>
              </a:ext>
            </a:extLst>
          </p:cNvPr>
          <p:cNvGrpSpPr/>
          <p:nvPr/>
        </p:nvGrpSpPr>
        <p:grpSpPr>
          <a:xfrm>
            <a:off x="10221933" y="997363"/>
            <a:ext cx="1490040" cy="612000"/>
            <a:chOff x="10221933" y="997363"/>
            <a:chExt cx="1490040" cy="612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68F8E7BA-D387-946C-1135-C378CD114B8E}"/>
                    </a:ext>
                  </a:extLst>
                </p14:cNvPr>
                <p14:cNvContentPartPr/>
                <p14:nvPr/>
              </p14:nvContentPartPr>
              <p14:xfrm>
                <a:off x="10221933" y="997363"/>
                <a:ext cx="1490040" cy="612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68F8E7BA-D387-946C-1135-C378CD114B8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212933" y="988723"/>
                  <a:ext cx="1507680" cy="62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017ED81-ABC3-1814-26B1-CC862AA73C3B}"/>
                    </a:ext>
                  </a:extLst>
                </p14:cNvPr>
                <p14:cNvContentPartPr/>
                <p14:nvPr/>
              </p14:nvContentPartPr>
              <p14:xfrm>
                <a:off x="11231373" y="1193923"/>
                <a:ext cx="28800" cy="25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017ED81-ABC3-1814-26B1-CC862AA73C3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222373" y="1185283"/>
                  <a:ext cx="46440" cy="435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933511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E9DFFE-C795-DE1D-6F9E-85AD3C8DCE6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390" t="11051" r="2500" b="4187"/>
          <a:stretch/>
        </p:blipFill>
        <p:spPr>
          <a:xfrm>
            <a:off x="1284887" y="0"/>
            <a:ext cx="9800863" cy="685800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2C8F0875-1EB4-6A4F-79FE-B5DF41C6E939}"/>
                  </a:ext>
                </a:extLst>
              </p14:cNvPr>
              <p14:cNvContentPartPr/>
              <p14:nvPr/>
            </p14:nvContentPartPr>
            <p14:xfrm>
              <a:off x="2301573" y="2386603"/>
              <a:ext cx="719280" cy="93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2C8F0875-1EB4-6A4F-79FE-B5DF41C6E93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83573" y="2350963"/>
                <a:ext cx="75492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37B9012-C6DA-62AB-7A5C-D3968FE5B20C}"/>
                  </a:ext>
                </a:extLst>
              </p14:cNvPr>
              <p14:cNvContentPartPr/>
              <p14:nvPr/>
            </p14:nvContentPartPr>
            <p14:xfrm>
              <a:off x="2901693" y="1510723"/>
              <a:ext cx="1603800" cy="959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37B9012-C6DA-62AB-7A5C-D3968FE5B20C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83693" y="1475083"/>
                <a:ext cx="1639440" cy="103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6DF8190-1E23-D659-FE1D-127F78A83477}"/>
                  </a:ext>
                </a:extLst>
              </p14:cNvPr>
              <p14:cNvContentPartPr/>
              <p14:nvPr/>
            </p14:nvContentPartPr>
            <p14:xfrm>
              <a:off x="4416933" y="1490203"/>
              <a:ext cx="111960" cy="43200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6DF8190-1E23-D659-FE1D-127F78A8347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399293" y="1454563"/>
                <a:ext cx="147600" cy="50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84EEB7F-DED9-C367-3C65-5342F0D4B538}"/>
                  </a:ext>
                </a:extLst>
              </p14:cNvPr>
              <p14:cNvContentPartPr/>
              <p14:nvPr/>
            </p14:nvContentPartPr>
            <p14:xfrm>
              <a:off x="4404333" y="1491643"/>
              <a:ext cx="132840" cy="3276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84EEB7F-DED9-C367-3C65-5342F0D4B53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86693" y="1455643"/>
                <a:ext cx="168480" cy="39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5733654E-5BDE-2F16-2C2A-93F1D17D525A}"/>
                  </a:ext>
                </a:extLst>
              </p14:cNvPr>
              <p14:cNvContentPartPr/>
              <p14:nvPr/>
            </p14:nvContentPartPr>
            <p14:xfrm>
              <a:off x="3771093" y="1507843"/>
              <a:ext cx="707760" cy="763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5733654E-5BDE-2F16-2C2A-93F1D17D525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753093" y="1471843"/>
                <a:ext cx="743400" cy="83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DF7F7282-B91B-CB02-D9CC-C2719098B2EC}"/>
                  </a:ext>
                </a:extLst>
              </p14:cNvPr>
              <p14:cNvContentPartPr/>
              <p14:nvPr/>
            </p14:nvContentPartPr>
            <p14:xfrm>
              <a:off x="4252773" y="1537003"/>
              <a:ext cx="252720" cy="439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DF7F7282-B91B-CB02-D9CC-C2719098B2E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35133" y="1501363"/>
                <a:ext cx="288360" cy="51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449D7603-9961-9403-E07B-F7EF2CD0CBED}"/>
                  </a:ext>
                </a:extLst>
              </p14:cNvPr>
              <p14:cNvContentPartPr/>
              <p14:nvPr/>
            </p14:nvContentPartPr>
            <p14:xfrm>
              <a:off x="3306693" y="2322163"/>
              <a:ext cx="257400" cy="932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449D7603-9961-9403-E07B-F7EF2CD0CBE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289053" y="2286523"/>
                <a:ext cx="2930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3F111C2-5FE4-A353-D8DB-417491816C2D}"/>
                  </a:ext>
                </a:extLst>
              </p14:cNvPr>
              <p14:cNvContentPartPr/>
              <p14:nvPr/>
            </p14:nvContentPartPr>
            <p14:xfrm>
              <a:off x="2842653" y="2347723"/>
              <a:ext cx="684360" cy="1278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3F111C2-5FE4-A353-D8DB-417491816C2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824653" y="2311723"/>
                <a:ext cx="72000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1E55E2A-DBA3-FCF3-C857-04D36B37EFD8}"/>
                  </a:ext>
                </a:extLst>
              </p14:cNvPr>
              <p14:cNvContentPartPr/>
              <p14:nvPr/>
            </p14:nvContentPartPr>
            <p14:xfrm>
              <a:off x="3030933" y="2382283"/>
              <a:ext cx="408600" cy="52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1E55E2A-DBA3-FCF3-C857-04D36B37EFD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012933" y="2346283"/>
                <a:ext cx="44424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A97D0AAC-2126-6EA2-01BF-AA43BED323AB}"/>
                  </a:ext>
                </a:extLst>
              </p14:cNvPr>
              <p14:cNvContentPartPr/>
              <p14:nvPr/>
            </p14:nvContentPartPr>
            <p14:xfrm>
              <a:off x="5649933" y="4365163"/>
              <a:ext cx="1407600" cy="52164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A97D0AAC-2126-6EA2-01BF-AA43BED323AB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632293" y="4329523"/>
                <a:ext cx="1443240" cy="59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25C262AE-02F2-35C4-5E18-478306E1557D}"/>
                  </a:ext>
                </a:extLst>
              </p14:cNvPr>
              <p14:cNvContentPartPr/>
              <p14:nvPr/>
            </p14:nvContentPartPr>
            <p14:xfrm>
              <a:off x="7702653" y="4564243"/>
              <a:ext cx="959760" cy="67788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25C262AE-02F2-35C4-5E18-478306E1557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84653" y="4528243"/>
                <a:ext cx="995400" cy="74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7C2554BD-0F88-3C55-A80D-BDB66908F3C7}"/>
                  </a:ext>
                </a:extLst>
              </p14:cNvPr>
              <p14:cNvContentPartPr/>
              <p14:nvPr/>
            </p14:nvContentPartPr>
            <p14:xfrm>
              <a:off x="8302773" y="3332683"/>
              <a:ext cx="2908080" cy="14414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7C2554BD-0F88-3C55-A80D-BDB66908F3C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239773" y="3270043"/>
                <a:ext cx="3033720" cy="156708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5BDF61D1-6CC6-E093-49EB-B188956347DF}"/>
              </a:ext>
            </a:extLst>
          </p:cNvPr>
          <p:cNvSpPr txBox="1"/>
          <p:nvPr/>
        </p:nvSpPr>
        <p:spPr>
          <a:xfrm>
            <a:off x="8955220" y="4259334"/>
            <a:ext cx="323677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Infinitesimal segments are horizontal:  No work is done against gravity, only against pressure force.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07E909A9-0BFB-C945-4577-CCBCCB5265F1}"/>
                  </a:ext>
                </a:extLst>
              </p14:cNvPr>
              <p14:cNvContentPartPr/>
              <p14:nvPr/>
            </p14:nvContentPartPr>
            <p14:xfrm>
              <a:off x="3963391" y="3718963"/>
              <a:ext cx="3395880" cy="5554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07E909A9-0BFB-C945-4577-CCBCCB5265F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00391" y="3656323"/>
                <a:ext cx="3521520" cy="68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CF018BF7-B22A-41AD-EAE5-D01F0F6F62B0}"/>
              </a:ext>
            </a:extLst>
          </p:cNvPr>
          <p:cNvGrpSpPr/>
          <p:nvPr/>
        </p:nvGrpSpPr>
        <p:grpSpPr>
          <a:xfrm>
            <a:off x="3910831" y="3668563"/>
            <a:ext cx="1427400" cy="609480"/>
            <a:chOff x="3910831" y="3668563"/>
            <a:chExt cx="1427400" cy="60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FC29BBC-B059-44D8-CF6F-A8A5DBFDE7E5}"/>
                    </a:ext>
                  </a:extLst>
                </p14:cNvPr>
                <p14:cNvContentPartPr/>
                <p14:nvPr/>
              </p14:nvContentPartPr>
              <p14:xfrm>
                <a:off x="3910831" y="3668563"/>
                <a:ext cx="1427400" cy="6094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FC29BBC-B059-44D8-CF6F-A8A5DBFDE7E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902191" y="3659563"/>
                  <a:ext cx="1445040" cy="6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31E71BDB-1291-FB29-382C-F8CF1BB4E70F}"/>
                    </a:ext>
                  </a:extLst>
                </p14:cNvPr>
                <p14:cNvContentPartPr/>
                <p14:nvPr/>
              </p14:nvContentPartPr>
              <p14:xfrm>
                <a:off x="4956271" y="3847843"/>
                <a:ext cx="47520" cy="21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31E71BDB-1291-FB29-382C-F8CF1BB4E70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947631" y="3839203"/>
                  <a:ext cx="651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BCA229B-17A9-9192-B1F8-A8413C721D5A}"/>
                    </a:ext>
                  </a:extLst>
                </p14:cNvPr>
                <p14:cNvContentPartPr/>
                <p14:nvPr/>
              </p14:nvContentPartPr>
              <p14:xfrm>
                <a:off x="4522831" y="3786283"/>
                <a:ext cx="269280" cy="14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BCA229B-17A9-9192-B1F8-A8413C721D5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513831" y="3777643"/>
                  <a:ext cx="28692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C80A25A4-C41F-CB86-4C08-A74EE2BD31B1}"/>
                  </a:ext>
                </a:extLst>
              </p14:cNvPr>
              <p14:cNvContentPartPr/>
              <p14:nvPr/>
            </p14:nvContentPartPr>
            <p14:xfrm>
              <a:off x="5651431" y="3813643"/>
              <a:ext cx="1533960" cy="22500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C80A25A4-C41F-CB86-4C08-A74EE2BD31B1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642791" y="3804643"/>
                <a:ext cx="1551600" cy="24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7B08D2A6-BE7A-04C3-4196-4E0BB0DAC7C1}"/>
              </a:ext>
            </a:extLst>
          </p:cNvPr>
          <p:cNvGrpSpPr/>
          <p:nvPr/>
        </p:nvGrpSpPr>
        <p:grpSpPr>
          <a:xfrm>
            <a:off x="7406071" y="3588643"/>
            <a:ext cx="1838880" cy="594360"/>
            <a:chOff x="7406071" y="3588643"/>
            <a:chExt cx="183888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643D970-5CE6-7E2C-682B-E21AD67CD315}"/>
                    </a:ext>
                  </a:extLst>
                </p14:cNvPr>
                <p14:cNvContentPartPr/>
                <p14:nvPr/>
              </p14:nvContentPartPr>
              <p14:xfrm>
                <a:off x="7406071" y="3588643"/>
                <a:ext cx="1811160" cy="5943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643D970-5CE6-7E2C-682B-E21AD67CD31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397071" y="3580003"/>
                  <a:ext cx="182880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E7EB6D9A-A565-18A3-4FB5-EBF945837174}"/>
                    </a:ext>
                  </a:extLst>
                </p14:cNvPr>
                <p14:cNvContentPartPr/>
                <p14:nvPr/>
              </p14:nvContentPartPr>
              <p14:xfrm>
                <a:off x="8881711" y="3731203"/>
                <a:ext cx="363240" cy="288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E7EB6D9A-A565-18A3-4FB5-EBF94583717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873071" y="3722563"/>
                  <a:ext cx="38088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9CDA418-A344-B8B3-5DE9-E703A367CB27}"/>
                  </a:ext>
                </a:extLst>
              </p14:cNvPr>
              <p14:cNvContentPartPr/>
              <p14:nvPr/>
            </p14:nvContentPartPr>
            <p14:xfrm>
              <a:off x="6342271" y="5518603"/>
              <a:ext cx="1329480" cy="48564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9CDA418-A344-B8B3-5DE9-E703A367CB27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79271" y="5455603"/>
                <a:ext cx="1455120" cy="611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" name="Group 35">
            <a:extLst>
              <a:ext uri="{FF2B5EF4-FFF2-40B4-BE49-F238E27FC236}">
                <a16:creationId xmlns:a16="http://schemas.microsoft.com/office/drawing/2014/main" id="{7E640112-F2F5-4A06-A80B-F2AF47024E8E}"/>
              </a:ext>
            </a:extLst>
          </p:cNvPr>
          <p:cNvGrpSpPr/>
          <p:nvPr/>
        </p:nvGrpSpPr>
        <p:grpSpPr>
          <a:xfrm>
            <a:off x="6147511" y="5596003"/>
            <a:ext cx="1556640" cy="489240"/>
            <a:chOff x="6147511" y="5596003"/>
            <a:chExt cx="1556640" cy="48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83B6704-542D-9335-915B-234602E7F05A}"/>
                    </a:ext>
                  </a:extLst>
                </p14:cNvPr>
                <p14:cNvContentPartPr/>
                <p14:nvPr/>
              </p14:nvContentPartPr>
              <p14:xfrm>
                <a:off x="6147511" y="5596003"/>
                <a:ext cx="1503720" cy="4892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83B6704-542D-9335-915B-234602E7F05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138871" y="5587003"/>
                  <a:ext cx="1521360" cy="50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6CDF2E3-9007-6311-6839-D54527F8A1D3}"/>
                    </a:ext>
                  </a:extLst>
                </p14:cNvPr>
                <p14:cNvContentPartPr/>
                <p14:nvPr/>
              </p14:nvContentPartPr>
              <p14:xfrm>
                <a:off x="7367551" y="5720203"/>
                <a:ext cx="336600" cy="900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6CDF2E3-9007-6311-6839-D54527F8A1D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7358551" y="5711563"/>
                  <a:ext cx="35424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F99524E-A8BD-D641-C27E-67D4964FCE45}"/>
                  </a:ext>
                </a:extLst>
              </p14:cNvPr>
              <p14:cNvContentPartPr/>
              <p14:nvPr/>
            </p14:nvContentPartPr>
            <p14:xfrm>
              <a:off x="7836631" y="4905883"/>
              <a:ext cx="828720" cy="94896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F99524E-A8BD-D641-C27E-67D4964FCE45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7827631" y="4897243"/>
                <a:ext cx="846360" cy="96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FC917F3-53ED-35E8-CEDE-4B605E18B186}"/>
                  </a:ext>
                </a:extLst>
              </p14:cNvPr>
              <p14:cNvContentPartPr/>
              <p14:nvPr/>
            </p14:nvContentPartPr>
            <p14:xfrm>
              <a:off x="5667631" y="4202443"/>
              <a:ext cx="314640" cy="5050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FC917F3-53ED-35E8-CEDE-4B605E18B186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658991" y="4193803"/>
                <a:ext cx="332280" cy="52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57ED197A-DC72-39F3-08FD-AB33CB7532D2}"/>
                  </a:ext>
                </a:extLst>
              </p14:cNvPr>
              <p14:cNvContentPartPr/>
              <p14:nvPr/>
            </p14:nvContentPartPr>
            <p14:xfrm>
              <a:off x="5642431" y="4811923"/>
              <a:ext cx="285480" cy="17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57ED197A-DC72-39F3-08FD-AB33CB7532D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624431" y="4776283"/>
                <a:ext cx="321120" cy="8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130B7785-1792-B663-5533-3CA498823224}"/>
                  </a:ext>
                </a:extLst>
              </p14:cNvPr>
              <p14:cNvContentPartPr/>
              <p14:nvPr/>
            </p14:nvContentPartPr>
            <p14:xfrm>
              <a:off x="2290111" y="2404243"/>
              <a:ext cx="432360" cy="88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130B7785-1792-B663-5533-3CA49882322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272111" y="2368243"/>
                <a:ext cx="46800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DF77F62A-53A0-7B1F-17BC-F93F9B2975FD}"/>
                  </a:ext>
                </a:extLst>
              </p14:cNvPr>
              <p14:cNvContentPartPr/>
              <p14:nvPr/>
            </p14:nvContentPartPr>
            <p14:xfrm>
              <a:off x="7446391" y="5221603"/>
              <a:ext cx="171720" cy="4644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DF77F62A-53A0-7B1F-17BC-F93F9B2975F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440271" y="5215483"/>
                <a:ext cx="1839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3265BC4A-A02A-2CA1-84BB-3ED1B42EF741}"/>
                  </a:ext>
                </a:extLst>
              </p14:cNvPr>
              <p14:cNvContentPartPr/>
              <p14:nvPr/>
            </p14:nvContentPartPr>
            <p14:xfrm>
              <a:off x="4561351" y="1791523"/>
              <a:ext cx="17280" cy="11268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3265BC4A-A02A-2CA1-84BB-3ED1B42EF74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555231" y="1785403"/>
                <a:ext cx="29520" cy="12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218CDBA4-0745-B931-3292-25E66FC3A907}"/>
                  </a:ext>
                </a:extLst>
              </p14:cNvPr>
              <p14:cNvContentPartPr/>
              <p14:nvPr/>
            </p14:nvContentPartPr>
            <p14:xfrm>
              <a:off x="6918271" y="1416043"/>
              <a:ext cx="2435400" cy="8906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218CDBA4-0745-B931-3292-25E66FC3A90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882631" y="1344043"/>
                <a:ext cx="2507040" cy="10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D91EFAEB-DEC9-86DD-B6C0-023429E95D10}"/>
                  </a:ext>
                </a:extLst>
              </p14:cNvPr>
              <p14:cNvContentPartPr/>
              <p14:nvPr/>
            </p14:nvContentPartPr>
            <p14:xfrm>
              <a:off x="8722591" y="1519003"/>
              <a:ext cx="506160" cy="19224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D91EFAEB-DEC9-86DD-B6C0-023429E95D10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8686591" y="1447003"/>
                <a:ext cx="577800" cy="33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420D687F-244C-2EE9-E55E-06D5DC2F0E10}"/>
                  </a:ext>
                </a:extLst>
              </p14:cNvPr>
              <p14:cNvContentPartPr/>
              <p14:nvPr/>
            </p14:nvContentPartPr>
            <p14:xfrm>
              <a:off x="8851471" y="1533043"/>
              <a:ext cx="455040" cy="1918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420D687F-244C-2EE9-E55E-06D5DC2F0E10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8815831" y="1461403"/>
                <a:ext cx="52668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48A753D7-22EA-6FDD-5CF2-71788C0CF3EF}"/>
                  </a:ext>
                </a:extLst>
              </p14:cNvPr>
              <p14:cNvContentPartPr/>
              <p14:nvPr/>
            </p14:nvContentPartPr>
            <p14:xfrm>
              <a:off x="8382751" y="1521883"/>
              <a:ext cx="437760" cy="255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48A753D7-22EA-6FDD-5CF2-71788C0CF3EF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8346751" y="1449883"/>
                <a:ext cx="509400" cy="39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404A0DFA-7CFF-2515-1FA4-8FD0753E68DB}"/>
                  </a:ext>
                </a:extLst>
              </p14:cNvPr>
              <p14:cNvContentPartPr/>
              <p14:nvPr/>
            </p14:nvContentPartPr>
            <p14:xfrm>
              <a:off x="8189791" y="2019043"/>
              <a:ext cx="100440" cy="5580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404A0DFA-7CFF-2515-1FA4-8FD0753E68DB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8153791" y="1947043"/>
                <a:ext cx="1720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FEAE358D-9D82-558E-F57D-DCC3A5FF7AB4}"/>
                  </a:ext>
                </a:extLst>
              </p14:cNvPr>
              <p14:cNvContentPartPr/>
              <p14:nvPr/>
            </p14:nvContentPartPr>
            <p14:xfrm>
              <a:off x="7007551" y="2299843"/>
              <a:ext cx="446040" cy="273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FEAE358D-9D82-558E-F57D-DCC3A5FF7AB4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6971911" y="2227843"/>
                <a:ext cx="51768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5BAA507-BB99-F4BA-E22E-A737F44CA0A0}"/>
                  </a:ext>
                </a:extLst>
              </p14:cNvPr>
              <p14:cNvContentPartPr/>
              <p14:nvPr/>
            </p14:nvContentPartPr>
            <p14:xfrm>
              <a:off x="6849511" y="2291203"/>
              <a:ext cx="45720" cy="2412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5BAA507-BB99-F4BA-E22E-A737F44CA0A0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6813511" y="2219203"/>
                <a:ext cx="117360" cy="16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436874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F067F99-2EE8-661B-2CCB-42D6E3C23CF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872" r="38954" b="45990"/>
          <a:stretch/>
        </p:blipFill>
        <p:spPr>
          <a:xfrm>
            <a:off x="70668" y="100290"/>
            <a:ext cx="4765141" cy="359347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B663D7-4456-A56C-8A5B-0EF7469F0993}"/>
              </a:ext>
            </a:extLst>
          </p:cNvPr>
          <p:cNvSpPr txBox="1"/>
          <p:nvPr/>
        </p:nvSpPr>
        <p:spPr>
          <a:xfrm>
            <a:off x="70668" y="58994"/>
            <a:ext cx="510473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dirty="0"/>
              <a:t>Total work done on the fluid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C01CA47-AA99-C613-8073-7BF994C166D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805" t="12333" r="8101" b="10837"/>
          <a:stretch/>
        </p:blipFill>
        <p:spPr>
          <a:xfrm>
            <a:off x="4835810" y="1682825"/>
            <a:ext cx="7305054" cy="517517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264337D3-F60E-8C70-D602-B85FE02E6CCB}"/>
                  </a:ext>
                </a:extLst>
              </p14:cNvPr>
              <p14:cNvContentPartPr/>
              <p14:nvPr/>
            </p14:nvContentPartPr>
            <p14:xfrm>
              <a:off x="2981452" y="3034710"/>
              <a:ext cx="700920" cy="1576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264337D3-F60E-8C70-D602-B85FE02E6CC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972452" y="3025710"/>
                <a:ext cx="718560" cy="17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CBA3C56B-0F4E-17B4-5591-16901636F5D3}"/>
              </a:ext>
            </a:extLst>
          </p:cNvPr>
          <p:cNvGrpSpPr/>
          <p:nvPr/>
        </p:nvGrpSpPr>
        <p:grpSpPr>
          <a:xfrm>
            <a:off x="476373" y="3775123"/>
            <a:ext cx="2218680" cy="443520"/>
            <a:chOff x="476373" y="3775123"/>
            <a:chExt cx="221868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CF1A74D-1CC8-D7E0-2A94-4B9597928BDA}"/>
                    </a:ext>
                  </a:extLst>
                </p14:cNvPr>
                <p14:cNvContentPartPr/>
                <p14:nvPr/>
              </p14:nvContentPartPr>
              <p14:xfrm>
                <a:off x="476373" y="3775123"/>
                <a:ext cx="1352880" cy="359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CF1A74D-1CC8-D7E0-2A94-4B9597928BD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467373" y="3766483"/>
                  <a:ext cx="137052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D7DD0B31-328C-67A5-2AA5-FC6CB27E91BB}"/>
                    </a:ext>
                  </a:extLst>
                </p14:cNvPr>
                <p14:cNvContentPartPr/>
                <p14:nvPr/>
              </p14:nvContentPartPr>
              <p14:xfrm>
                <a:off x="1625133" y="3980323"/>
                <a:ext cx="245160" cy="306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D7DD0B31-328C-67A5-2AA5-FC6CB27E91B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16133" y="3971683"/>
                  <a:ext cx="2628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604A4BEC-FC8F-0821-86A9-786D3986EFBB}"/>
                    </a:ext>
                  </a:extLst>
                </p14:cNvPr>
                <p14:cNvContentPartPr/>
                <p14:nvPr/>
              </p14:nvContentPartPr>
              <p14:xfrm>
                <a:off x="1183413" y="3861523"/>
                <a:ext cx="270720" cy="450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604A4BEC-FC8F-0821-86A9-786D3986EFB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74413" y="3852883"/>
                  <a:ext cx="2883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78D30A6E-E5B4-BA2D-FA85-E7E66458BD72}"/>
                    </a:ext>
                  </a:extLst>
                </p14:cNvPr>
                <p14:cNvContentPartPr/>
                <p14:nvPr/>
              </p14:nvContentPartPr>
              <p14:xfrm>
                <a:off x="2041653" y="3793483"/>
                <a:ext cx="653400" cy="4251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78D30A6E-E5B4-BA2D-FA85-E7E66458BD72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033013" y="3784483"/>
                  <a:ext cx="671040" cy="44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58373B4-DD56-5F4A-1E69-420BCC1CC7AD}"/>
              </a:ext>
            </a:extLst>
          </p:cNvPr>
          <p:cNvGrpSpPr/>
          <p:nvPr/>
        </p:nvGrpSpPr>
        <p:grpSpPr>
          <a:xfrm>
            <a:off x="300333" y="4245643"/>
            <a:ext cx="2993760" cy="541800"/>
            <a:chOff x="300333" y="4245643"/>
            <a:chExt cx="2993760" cy="54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FACF3BD-BD30-3A64-8374-E5C2C1B5BF85}"/>
                    </a:ext>
                  </a:extLst>
                </p14:cNvPr>
                <p14:cNvContentPartPr/>
                <p14:nvPr/>
              </p14:nvContentPartPr>
              <p14:xfrm>
                <a:off x="300333" y="4245643"/>
                <a:ext cx="2993760" cy="541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FACF3BD-BD30-3A64-8374-E5C2C1B5BF8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1693" y="4237003"/>
                  <a:ext cx="3011400" cy="55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B2DE8F2-64E1-1756-363E-DC6D43D4B62B}"/>
                    </a:ext>
                  </a:extLst>
                </p14:cNvPr>
                <p14:cNvContentPartPr/>
                <p14:nvPr/>
              </p14:nvContentPartPr>
              <p14:xfrm>
                <a:off x="2506053" y="4303963"/>
                <a:ext cx="25920" cy="165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B2DE8F2-64E1-1756-363E-DC6D43D4B62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97053" y="4294963"/>
                  <a:ext cx="43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5B0687E-F772-6188-765C-9604845AE953}"/>
                    </a:ext>
                  </a:extLst>
                </p14:cNvPr>
                <p14:cNvContentPartPr/>
                <p14:nvPr/>
              </p14:nvContentPartPr>
              <p14:xfrm>
                <a:off x="581133" y="4294603"/>
                <a:ext cx="74160" cy="39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5B0687E-F772-6188-765C-9604845AE95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72493" y="4285603"/>
                  <a:ext cx="91800" cy="5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A9DCD8FF-03A2-15B8-A49A-6A93D85BF7A7}"/>
              </a:ext>
            </a:extLst>
          </p:cNvPr>
          <p:cNvGrpSpPr/>
          <p:nvPr/>
        </p:nvGrpSpPr>
        <p:grpSpPr>
          <a:xfrm>
            <a:off x="334173" y="4765483"/>
            <a:ext cx="1147320" cy="653400"/>
            <a:chOff x="334173" y="4765483"/>
            <a:chExt cx="1147320" cy="653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A46026B-CB51-4ED3-88A8-4DCE785CC2C2}"/>
                    </a:ext>
                  </a:extLst>
                </p14:cNvPr>
                <p14:cNvContentPartPr/>
                <p14:nvPr/>
              </p14:nvContentPartPr>
              <p14:xfrm>
                <a:off x="334173" y="4765483"/>
                <a:ext cx="1147320" cy="6534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A46026B-CB51-4ED3-88A8-4DCE785CC2C2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25173" y="4756843"/>
                  <a:ext cx="1164960" cy="67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AEDF143-ED06-F948-F744-4FE9BE01286D}"/>
                    </a:ext>
                  </a:extLst>
                </p14:cNvPr>
                <p14:cNvContentPartPr/>
                <p14:nvPr/>
              </p14:nvContentPartPr>
              <p14:xfrm>
                <a:off x="1084053" y="4868803"/>
                <a:ext cx="27000" cy="9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AEDF143-ED06-F948-F744-4FE9BE01286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075053" y="4860163"/>
                  <a:ext cx="44640" cy="2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BBDAED9-65BE-CB0A-D464-1BBF5A7F8F0D}"/>
              </a:ext>
            </a:extLst>
          </p:cNvPr>
          <p:cNvGrpSpPr/>
          <p:nvPr/>
        </p:nvGrpSpPr>
        <p:grpSpPr>
          <a:xfrm>
            <a:off x="2617293" y="3294883"/>
            <a:ext cx="740160" cy="475920"/>
            <a:chOff x="2617293" y="3294883"/>
            <a:chExt cx="74016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B63F269-8DDF-51C3-6FC8-3F419C29E6F5}"/>
                    </a:ext>
                  </a:extLst>
                </p14:cNvPr>
                <p14:cNvContentPartPr/>
                <p14:nvPr/>
              </p14:nvContentPartPr>
              <p14:xfrm>
                <a:off x="2617293" y="3294883"/>
                <a:ext cx="672120" cy="4759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B63F269-8DDF-51C3-6FC8-3F419C29E6F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08653" y="3285883"/>
                  <a:ext cx="68976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D196662-E864-B421-429C-EC9A7C7DE436}"/>
                    </a:ext>
                  </a:extLst>
                </p14:cNvPr>
                <p14:cNvContentPartPr/>
                <p14:nvPr/>
              </p14:nvContentPartPr>
              <p14:xfrm>
                <a:off x="3250893" y="3294883"/>
                <a:ext cx="106560" cy="132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D196662-E864-B421-429C-EC9A7C7DE436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241893" y="3286243"/>
                  <a:ext cx="124200" cy="15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BCCAC33A-E036-B053-BD8E-2559E33E687E}"/>
                  </a:ext>
                </a:extLst>
              </p14:cNvPr>
              <p14:cNvContentPartPr/>
              <p14:nvPr/>
            </p14:nvContentPartPr>
            <p14:xfrm>
              <a:off x="4873413" y="102043"/>
              <a:ext cx="104040" cy="664524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BCCAC33A-E036-B053-BD8E-2559E33E687E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4864773" y="93043"/>
                <a:ext cx="121680" cy="6662880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075C0BBF-19B7-F744-D309-B9A973731EB1}"/>
              </a:ext>
            </a:extLst>
          </p:cNvPr>
          <p:cNvSpPr txBox="1"/>
          <p:nvPr/>
        </p:nvSpPr>
        <p:spPr>
          <a:xfrm>
            <a:off x="4977453" y="582214"/>
            <a:ext cx="68920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Infinitesimal volume of fluid at low height is replaced by an equal volume of fluid at greater height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D15A166-10E5-427F-ED40-B68C79605E4C}"/>
              </a:ext>
            </a:extLst>
          </p:cNvPr>
          <p:cNvSpPr txBox="1"/>
          <p:nvPr/>
        </p:nvSpPr>
        <p:spPr>
          <a:xfrm>
            <a:off x="4977453" y="2823058"/>
            <a:ext cx="66245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Speed of fluid in these two volumes is also different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B5D4481-3E40-2F7B-BEBE-7398BF0304FA}"/>
                  </a:ext>
                </a:extLst>
              </p14:cNvPr>
              <p14:cNvContentPartPr/>
              <p14:nvPr/>
            </p14:nvContentPartPr>
            <p14:xfrm>
              <a:off x="6712293" y="6259843"/>
              <a:ext cx="427320" cy="3376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B5D4481-3E40-2F7B-BEBE-7398BF0304FA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694293" y="6224203"/>
                <a:ext cx="462960" cy="40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A887FF34-B17B-4A79-57FC-93A39846CEF9}"/>
                  </a:ext>
                </a:extLst>
              </p14:cNvPr>
              <p14:cNvContentPartPr/>
              <p14:nvPr/>
            </p14:nvContentPartPr>
            <p14:xfrm>
              <a:off x="7964733" y="6281803"/>
              <a:ext cx="224280" cy="2538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A887FF34-B17B-4A79-57FC-93A39846CEF9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910733" y="6173803"/>
                <a:ext cx="331920" cy="46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8FA8E22C-EE91-B767-5AA1-9F28119B9381}"/>
                  </a:ext>
                </a:extLst>
              </p14:cNvPr>
              <p14:cNvContentPartPr/>
              <p14:nvPr/>
            </p14:nvContentPartPr>
            <p14:xfrm>
              <a:off x="10606053" y="6283963"/>
              <a:ext cx="223560" cy="3974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8FA8E22C-EE91-B767-5AA1-9F28119B9381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10552413" y="6175963"/>
                <a:ext cx="331200" cy="613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0734975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69A55DB-48D5-3419-7471-AEB1FA6E57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109" t="20522"/>
          <a:stretch/>
        </p:blipFill>
        <p:spPr>
          <a:xfrm>
            <a:off x="0" y="254533"/>
            <a:ext cx="12175239" cy="6553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087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3DAC2C8-A12D-A8C7-26EA-1A30BDE533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945" y="17707"/>
            <a:ext cx="7026167" cy="412364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198B0EF-5E5E-0128-8258-3091653D41F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792" r="5697" b="39821"/>
          <a:stretch/>
        </p:blipFill>
        <p:spPr>
          <a:xfrm>
            <a:off x="5702595" y="3628103"/>
            <a:ext cx="6489406" cy="322989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CE614D7B-6333-1CD2-DDEA-AD9707C7777E}"/>
                  </a:ext>
                </a:extLst>
              </p14:cNvPr>
              <p14:cNvContentPartPr/>
              <p14:nvPr/>
            </p14:nvContentPartPr>
            <p14:xfrm>
              <a:off x="1880733" y="1337563"/>
              <a:ext cx="760320" cy="1576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CE614D7B-6333-1CD2-DDEA-AD9707C7777E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845093" y="1265563"/>
                <a:ext cx="831960" cy="30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B445F79-D208-A34D-D51F-D2F09CBAF8EC}"/>
                  </a:ext>
                </a:extLst>
              </p14:cNvPr>
              <p14:cNvContentPartPr/>
              <p14:nvPr/>
            </p14:nvContentPartPr>
            <p14:xfrm>
              <a:off x="2043813" y="1381483"/>
              <a:ext cx="415440" cy="73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B445F79-D208-A34D-D51F-D2F09CBAF8E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07813" y="1309483"/>
                <a:ext cx="487080" cy="2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53321E4-5769-A645-2BB0-BEF306E80979}"/>
                  </a:ext>
                </a:extLst>
              </p14:cNvPr>
              <p14:cNvContentPartPr/>
              <p14:nvPr/>
            </p14:nvContentPartPr>
            <p14:xfrm>
              <a:off x="2655453" y="1441963"/>
              <a:ext cx="109800" cy="27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53321E4-5769-A645-2BB0-BEF306E80979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19813" y="1369963"/>
                <a:ext cx="18144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27E4487-F1E6-7DE9-E5AF-6F4BA6070583}"/>
                  </a:ext>
                </a:extLst>
              </p14:cNvPr>
              <p14:cNvContentPartPr/>
              <p14:nvPr/>
            </p14:nvContentPartPr>
            <p14:xfrm>
              <a:off x="2729613" y="1428643"/>
              <a:ext cx="251280" cy="201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27E4487-F1E6-7DE9-E5AF-6F4BA6070583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693613" y="1357003"/>
                <a:ext cx="32292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844C756-199E-BA19-14E9-789739004A41}"/>
                  </a:ext>
                </a:extLst>
              </p14:cNvPr>
              <p14:cNvContentPartPr/>
              <p14:nvPr/>
            </p14:nvContentPartPr>
            <p14:xfrm>
              <a:off x="2734653" y="1467523"/>
              <a:ext cx="361800" cy="21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844C756-199E-BA19-14E9-789739004A41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98653" y="1395883"/>
                <a:ext cx="4334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A6D1EBA-55F1-5E98-220F-B840361C7989}"/>
                  </a:ext>
                </a:extLst>
              </p14:cNvPr>
              <p14:cNvContentPartPr/>
              <p14:nvPr/>
            </p14:nvContentPartPr>
            <p14:xfrm>
              <a:off x="2949933" y="1470403"/>
              <a:ext cx="276120" cy="122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A6D1EBA-55F1-5E98-220F-B840361C798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914293" y="1398763"/>
                <a:ext cx="347760" cy="15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D203136-BB45-9351-C2A9-8D09092BFD9D}"/>
                  </a:ext>
                </a:extLst>
              </p14:cNvPr>
              <p14:cNvContentPartPr/>
              <p14:nvPr/>
            </p14:nvContentPartPr>
            <p14:xfrm>
              <a:off x="6888333" y="4388923"/>
              <a:ext cx="460080" cy="1569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D203136-BB45-9351-C2A9-8D09092BFD9D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852333" y="4317283"/>
                <a:ext cx="531720" cy="30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1CE4E6A-41CF-304A-EA30-1F826D921F73}"/>
                  </a:ext>
                </a:extLst>
              </p14:cNvPr>
              <p14:cNvContentPartPr/>
              <p14:nvPr/>
            </p14:nvContentPartPr>
            <p14:xfrm>
              <a:off x="6863853" y="4314763"/>
              <a:ext cx="1059120" cy="2480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1CE4E6A-41CF-304A-EA30-1F826D921F7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828213" y="4243123"/>
                <a:ext cx="1130760" cy="39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0FDF262F-8D77-E363-3AC1-5EA47D2A7A15}"/>
                  </a:ext>
                </a:extLst>
              </p14:cNvPr>
              <p14:cNvContentPartPr/>
              <p14:nvPr/>
            </p14:nvContentPartPr>
            <p14:xfrm>
              <a:off x="6907413" y="4505203"/>
              <a:ext cx="820800" cy="162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0FDF262F-8D77-E363-3AC1-5EA47D2A7A1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871773" y="4433203"/>
                <a:ext cx="8924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3081303F-F01F-1E75-9A3E-C528747A15C1}"/>
                  </a:ext>
                </a:extLst>
              </p14:cNvPr>
              <p14:cNvContentPartPr/>
              <p14:nvPr/>
            </p14:nvContentPartPr>
            <p14:xfrm>
              <a:off x="6910653" y="4541203"/>
              <a:ext cx="970920" cy="370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3081303F-F01F-1E75-9A3E-C528747A15C1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874653" y="4469203"/>
                <a:ext cx="10425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052E366-95DF-6CFC-C2A1-F93D9E8FAB04}"/>
                  </a:ext>
                </a:extLst>
              </p14:cNvPr>
              <p14:cNvContentPartPr/>
              <p14:nvPr/>
            </p14:nvContentPartPr>
            <p14:xfrm>
              <a:off x="7057533" y="4365523"/>
              <a:ext cx="581760" cy="181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052E366-95DF-6CFC-C2A1-F93D9E8FAB04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7021533" y="4293883"/>
                <a:ext cx="65340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DC2C15E-B999-DF8E-3E31-378E2F9838F5}"/>
                  </a:ext>
                </a:extLst>
              </p14:cNvPr>
              <p14:cNvContentPartPr/>
              <p14:nvPr/>
            </p14:nvContentPartPr>
            <p14:xfrm>
              <a:off x="7643613" y="4352923"/>
              <a:ext cx="314280" cy="1778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DC2C15E-B999-DF8E-3E31-378E2F9838F5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7607973" y="4281283"/>
                <a:ext cx="385920" cy="3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8411322B-4DD9-2E50-4849-09E5F539B829}"/>
                  </a:ext>
                </a:extLst>
              </p14:cNvPr>
              <p14:cNvContentPartPr/>
              <p14:nvPr/>
            </p14:nvContentPartPr>
            <p14:xfrm>
              <a:off x="7894533" y="4513483"/>
              <a:ext cx="360000" cy="3960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8411322B-4DD9-2E50-4849-09E5F539B82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858893" y="4441843"/>
                <a:ext cx="43164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92772BA-322C-FBB9-3024-6164F7EF3543}"/>
                  </a:ext>
                </a:extLst>
              </p14:cNvPr>
              <p14:cNvContentPartPr/>
              <p14:nvPr/>
            </p14:nvContentPartPr>
            <p14:xfrm>
              <a:off x="8226813" y="4599523"/>
              <a:ext cx="62640" cy="648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92772BA-322C-FBB9-3024-6164F7EF3543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8191173" y="4527883"/>
                <a:ext cx="134280" cy="1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6FCE09C-A238-2E67-FA40-5E285E6297E0}"/>
                  </a:ext>
                </a:extLst>
              </p14:cNvPr>
              <p14:cNvContentPartPr/>
              <p14:nvPr/>
            </p14:nvContentPartPr>
            <p14:xfrm>
              <a:off x="7021533" y="4375243"/>
              <a:ext cx="224280" cy="1389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6FCE09C-A238-2E67-FA40-5E285E6297E0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985533" y="4303603"/>
                <a:ext cx="295920" cy="28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E8D3E143-BE85-4F56-1E84-71CAEAA264C0}"/>
                  </a:ext>
                </a:extLst>
              </p14:cNvPr>
              <p14:cNvContentPartPr/>
              <p14:nvPr/>
            </p14:nvContentPartPr>
            <p14:xfrm>
              <a:off x="7101813" y="2046043"/>
              <a:ext cx="1132560" cy="4680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E8D3E143-BE85-4F56-1E84-71CAEAA264C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7092813" y="2037043"/>
                <a:ext cx="1150200" cy="48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E6713BB0-5A5C-7DD3-D905-8BED42E5602D}"/>
                  </a:ext>
                </a:extLst>
              </p14:cNvPr>
              <p14:cNvContentPartPr/>
              <p14:nvPr/>
            </p14:nvContentPartPr>
            <p14:xfrm>
              <a:off x="8454693" y="2289403"/>
              <a:ext cx="159480" cy="4032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E6713BB0-5A5C-7DD3-D905-8BED42E5602D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8446053" y="2280403"/>
                <a:ext cx="177120" cy="42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224BBA9-2F1A-3A2A-C593-86DFEE48B57A}"/>
                  </a:ext>
                </a:extLst>
              </p14:cNvPr>
              <p14:cNvContentPartPr/>
              <p14:nvPr/>
            </p14:nvContentPartPr>
            <p14:xfrm>
              <a:off x="8813973" y="2296603"/>
              <a:ext cx="300960" cy="15624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224BBA9-2F1A-3A2A-C593-86DFEE48B57A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8805333" y="2287603"/>
                <a:ext cx="3186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69F40349-EC3E-879F-B5C9-A25A2DA2ABF5}"/>
                  </a:ext>
                </a:extLst>
              </p14:cNvPr>
              <p14:cNvContentPartPr/>
              <p14:nvPr/>
            </p14:nvContentPartPr>
            <p14:xfrm>
              <a:off x="8892813" y="2235763"/>
              <a:ext cx="17280" cy="61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69F40349-EC3E-879F-B5C9-A25A2DA2ABF5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8884173" y="2227123"/>
                <a:ext cx="34920" cy="2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BCAD1823-2398-CC27-51FC-F1BB2D029BEF}"/>
              </a:ext>
            </a:extLst>
          </p:cNvPr>
          <p:cNvGrpSpPr/>
          <p:nvPr/>
        </p:nvGrpSpPr>
        <p:grpSpPr>
          <a:xfrm>
            <a:off x="9370173" y="2076283"/>
            <a:ext cx="2051640" cy="365400"/>
            <a:chOff x="9370173" y="2076283"/>
            <a:chExt cx="2051640" cy="36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D385A3D-78F3-E7B4-8041-347D4F7CD658}"/>
                    </a:ext>
                  </a:extLst>
                </p14:cNvPr>
                <p14:cNvContentPartPr/>
                <p14:nvPr/>
              </p14:nvContentPartPr>
              <p14:xfrm>
                <a:off x="9370173" y="2076283"/>
                <a:ext cx="814680" cy="3654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D385A3D-78F3-E7B4-8041-347D4F7CD65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9361173" y="2067643"/>
                  <a:ext cx="83232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5F6F384-353B-5C1F-84B6-DF404E7C6177}"/>
                    </a:ext>
                  </a:extLst>
                </p14:cNvPr>
                <p14:cNvContentPartPr/>
                <p14:nvPr/>
              </p14:nvContentPartPr>
              <p14:xfrm>
                <a:off x="9997653" y="2211643"/>
                <a:ext cx="166680" cy="172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5F6F384-353B-5C1F-84B6-DF404E7C6177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9988653" y="2202643"/>
                  <a:ext cx="184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176F114-AA85-8681-E34C-D1759337B362}"/>
                    </a:ext>
                  </a:extLst>
                </p14:cNvPr>
                <p14:cNvContentPartPr/>
                <p14:nvPr/>
              </p14:nvContentPartPr>
              <p14:xfrm>
                <a:off x="10458813" y="2192203"/>
                <a:ext cx="963000" cy="2098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176F114-AA85-8681-E34C-D1759337B36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450173" y="2183203"/>
                  <a:ext cx="980640" cy="227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C2948A0-8847-9ECE-2B88-47F012C91B9C}"/>
              </a:ext>
            </a:extLst>
          </p:cNvPr>
          <p:cNvGrpSpPr/>
          <p:nvPr/>
        </p:nvGrpSpPr>
        <p:grpSpPr>
          <a:xfrm>
            <a:off x="4792413" y="2058283"/>
            <a:ext cx="2108520" cy="1351080"/>
            <a:chOff x="4792413" y="2058283"/>
            <a:chExt cx="2108520" cy="135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1A68FB3-D446-9F46-7EAB-A5FABFF29688}"/>
                    </a:ext>
                  </a:extLst>
                </p14:cNvPr>
                <p14:cNvContentPartPr/>
                <p14:nvPr/>
              </p14:nvContentPartPr>
              <p14:xfrm>
                <a:off x="4792413" y="2459323"/>
                <a:ext cx="78120" cy="139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1A68FB3-D446-9F46-7EAB-A5FABFF2968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783773" y="2450323"/>
                  <a:ext cx="9576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0400384-B3B1-3DDC-DCBA-01EFF5A14C75}"/>
                    </a:ext>
                  </a:extLst>
                </p14:cNvPr>
                <p14:cNvContentPartPr/>
                <p14:nvPr/>
              </p14:nvContentPartPr>
              <p14:xfrm>
                <a:off x="4911933" y="2488123"/>
                <a:ext cx="127800" cy="109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0400384-B3B1-3DDC-DCBA-01EFF5A14C7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903293" y="2479483"/>
                  <a:ext cx="1454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A1605F0-791C-0F98-BE9C-36C006DF1A7C}"/>
                    </a:ext>
                  </a:extLst>
                </p14:cNvPr>
                <p14:cNvContentPartPr/>
                <p14:nvPr/>
              </p14:nvContentPartPr>
              <p14:xfrm>
                <a:off x="5215413" y="2465443"/>
                <a:ext cx="157320" cy="283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A1605F0-791C-0F98-BE9C-36C006DF1A7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206773" y="2456443"/>
                  <a:ext cx="17496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4A58635D-2FF9-0217-4299-CFACC78B68D9}"/>
                    </a:ext>
                  </a:extLst>
                </p14:cNvPr>
                <p14:cNvContentPartPr/>
                <p14:nvPr/>
              </p14:nvContentPartPr>
              <p14:xfrm>
                <a:off x="5475693" y="2429443"/>
                <a:ext cx="132480" cy="3297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4A58635D-2FF9-0217-4299-CFACC78B68D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466693" y="2420803"/>
                  <a:ext cx="150120" cy="34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780A68C-9C5A-341E-04C6-5B33255EA1D1}"/>
                    </a:ext>
                  </a:extLst>
                </p14:cNvPr>
                <p14:cNvContentPartPr/>
                <p14:nvPr/>
              </p14:nvContentPartPr>
              <p14:xfrm>
                <a:off x="5686653" y="2410723"/>
                <a:ext cx="175680" cy="3870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780A68C-9C5A-341E-04C6-5B33255EA1D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677653" y="2402083"/>
                  <a:ext cx="1933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73081773-26BD-B4A7-A3B3-DAFC720D9BCA}"/>
                    </a:ext>
                  </a:extLst>
                </p14:cNvPr>
                <p14:cNvContentPartPr/>
                <p14:nvPr/>
              </p14:nvContentPartPr>
              <p14:xfrm>
                <a:off x="6123693" y="2058283"/>
                <a:ext cx="777240" cy="4888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73081773-26BD-B4A7-A3B3-DAFC720D9BC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115053" y="2049283"/>
                  <a:ext cx="794880" cy="50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BCFEA2DE-ACFD-CD3D-A499-852021548912}"/>
                    </a:ext>
                  </a:extLst>
                </p14:cNvPr>
                <p14:cNvContentPartPr/>
                <p14:nvPr/>
              </p14:nvContentPartPr>
              <p14:xfrm>
                <a:off x="6112173" y="2230723"/>
                <a:ext cx="227160" cy="439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BCFEA2DE-ACFD-CD3D-A499-852021548912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103533" y="2222083"/>
                  <a:ext cx="24480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CF8376D-DAAC-A4D8-521D-92EDD3B111EA}"/>
                    </a:ext>
                  </a:extLst>
                </p14:cNvPr>
                <p14:cNvContentPartPr/>
                <p14:nvPr/>
              </p14:nvContentPartPr>
              <p14:xfrm>
                <a:off x="5108493" y="2268163"/>
                <a:ext cx="204120" cy="5731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CF8376D-DAAC-A4D8-521D-92EDD3B111E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099493" y="2259523"/>
                  <a:ext cx="22176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494DDA1-1D0D-BB21-C8A7-D491364EA544}"/>
                    </a:ext>
                  </a:extLst>
                </p14:cNvPr>
                <p14:cNvContentPartPr/>
                <p14:nvPr/>
              </p14:nvContentPartPr>
              <p14:xfrm>
                <a:off x="5813733" y="2246203"/>
                <a:ext cx="162000" cy="5205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494DDA1-1D0D-BB21-C8A7-D491364EA54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804733" y="2237203"/>
                  <a:ext cx="17964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AD25E746-1F34-52CA-B061-D366A17B85DD}"/>
                    </a:ext>
                  </a:extLst>
                </p14:cNvPr>
                <p14:cNvContentPartPr/>
                <p14:nvPr/>
              </p14:nvContentPartPr>
              <p14:xfrm>
                <a:off x="4870533" y="2804203"/>
                <a:ext cx="1996920" cy="605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AD25E746-1F34-52CA-B061-D366A17B85D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861893" y="2795203"/>
                  <a:ext cx="2014560" cy="62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CE47FF64-35CA-FD5C-397E-073D6831E9F0}"/>
                  </a:ext>
                </a:extLst>
              </p14:cNvPr>
              <p14:cNvContentPartPr/>
              <p14:nvPr/>
            </p14:nvContentPartPr>
            <p14:xfrm>
              <a:off x="6092013" y="1050643"/>
              <a:ext cx="817560" cy="1782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CE47FF64-35CA-FD5C-397E-073D6831E9F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056373" y="978643"/>
                <a:ext cx="889200" cy="32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C8866139-3201-FFE5-D588-E5B81166796C}"/>
                  </a:ext>
                </a:extLst>
              </p14:cNvPr>
              <p14:cNvContentPartPr/>
              <p14:nvPr/>
            </p14:nvContentPartPr>
            <p14:xfrm>
              <a:off x="1872093" y="3557683"/>
              <a:ext cx="1187640" cy="27540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C8866139-3201-FFE5-D588-E5B81166796C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836453" y="3486043"/>
                <a:ext cx="1259280" cy="419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109011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48A51E-6AA3-BC2E-3408-1EFB25A2AD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908" t="15326" r="10526"/>
          <a:stretch/>
        </p:blipFill>
        <p:spPr>
          <a:xfrm>
            <a:off x="0" y="38584"/>
            <a:ext cx="8334502" cy="681941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A8FF23-C72F-DBA4-9E41-5263886407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365" t="6010" r="12847" b="72604"/>
          <a:stretch/>
        </p:blipFill>
        <p:spPr>
          <a:xfrm>
            <a:off x="6277680" y="5781368"/>
            <a:ext cx="5854911" cy="106188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A03D5900-6632-D896-16F9-FB860A3D93E0}"/>
                  </a:ext>
                </a:extLst>
              </p14:cNvPr>
              <p14:cNvContentPartPr/>
              <p14:nvPr/>
            </p14:nvContentPartPr>
            <p14:xfrm>
              <a:off x="5250693" y="6090643"/>
              <a:ext cx="872640" cy="5436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A03D5900-6632-D896-16F9-FB860A3D93E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242053" y="6081643"/>
                <a:ext cx="890280" cy="56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2B6A6810-5D0C-058F-7307-8F93C1B6E9FC}"/>
                  </a:ext>
                </a:extLst>
              </p14:cNvPr>
              <p14:cNvContentPartPr/>
              <p14:nvPr/>
            </p14:nvContentPartPr>
            <p14:xfrm>
              <a:off x="915573" y="1153603"/>
              <a:ext cx="1305360" cy="11502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2B6A6810-5D0C-058F-7307-8F93C1B6E9F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79933" y="1081963"/>
                <a:ext cx="1377000" cy="129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AAE7685-630B-7FC1-5CE0-583F1738281C}"/>
                  </a:ext>
                </a:extLst>
              </p14:cNvPr>
              <p14:cNvContentPartPr/>
              <p14:nvPr/>
            </p14:nvContentPartPr>
            <p14:xfrm>
              <a:off x="961653" y="1162243"/>
              <a:ext cx="1185840" cy="279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AAE7685-630B-7FC1-5CE0-583F1738281C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25653" y="1090603"/>
                <a:ext cx="1257480" cy="42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C88ED834-FC9D-6B42-CF04-24444F58A054}"/>
                  </a:ext>
                </a:extLst>
              </p14:cNvPr>
              <p14:cNvContentPartPr/>
              <p14:nvPr/>
            </p14:nvContentPartPr>
            <p14:xfrm>
              <a:off x="2242893" y="2177083"/>
              <a:ext cx="342720" cy="442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C88ED834-FC9D-6B42-CF04-24444F58A05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07253" y="2105443"/>
                <a:ext cx="414360" cy="1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3969796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8A96150-20C0-DC20-E4CA-F65B254C918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339" t="10623" r="19838" b="5563"/>
          <a:stretch/>
        </p:blipFill>
        <p:spPr>
          <a:xfrm>
            <a:off x="23602" y="35394"/>
            <a:ext cx="7209011" cy="683693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C637AAE-604D-FBAD-5F3C-0C0DA65CDC8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643" r="8084"/>
          <a:stretch/>
        </p:blipFill>
        <p:spPr>
          <a:xfrm>
            <a:off x="6551153" y="81887"/>
            <a:ext cx="5640848" cy="436622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90C6761-76C8-658C-7C07-189829A43A66}"/>
                  </a:ext>
                </a:extLst>
              </p14:cNvPr>
              <p14:cNvContentPartPr/>
              <p14:nvPr/>
            </p14:nvContentPartPr>
            <p14:xfrm>
              <a:off x="3547173" y="804043"/>
              <a:ext cx="5400" cy="79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90C6761-76C8-658C-7C07-189829A43A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538173" y="795043"/>
                <a:ext cx="23040" cy="2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oup 13">
            <a:extLst>
              <a:ext uri="{FF2B5EF4-FFF2-40B4-BE49-F238E27FC236}">
                <a16:creationId xmlns:a16="http://schemas.microsoft.com/office/drawing/2014/main" id="{19BA1235-5265-E148-4552-3FB3820797B4}"/>
              </a:ext>
            </a:extLst>
          </p:cNvPr>
          <p:cNvGrpSpPr/>
          <p:nvPr/>
        </p:nvGrpSpPr>
        <p:grpSpPr>
          <a:xfrm>
            <a:off x="3170613" y="378163"/>
            <a:ext cx="549360" cy="889920"/>
            <a:chOff x="3170613" y="378163"/>
            <a:chExt cx="549360" cy="889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A5AC55D-CBBC-5DA3-C3D4-8CD270A01307}"/>
                    </a:ext>
                  </a:extLst>
                </p14:cNvPr>
                <p14:cNvContentPartPr/>
                <p14:nvPr/>
              </p14:nvContentPartPr>
              <p14:xfrm>
                <a:off x="3170613" y="1244323"/>
                <a:ext cx="258840" cy="237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A5AC55D-CBBC-5DA3-C3D4-8CD270A0130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61973" y="1235323"/>
                  <a:ext cx="2764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6840081-D9F5-926B-D1BA-A1E9B21AB858}"/>
                    </a:ext>
                  </a:extLst>
                </p14:cNvPr>
                <p14:cNvContentPartPr/>
                <p14:nvPr/>
              </p14:nvContentPartPr>
              <p14:xfrm>
                <a:off x="3283653" y="378163"/>
                <a:ext cx="191160" cy="75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6840081-D9F5-926B-D1BA-A1E9B21AB858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275013" y="369163"/>
                  <a:ext cx="208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643B5D4-CA58-EA02-26FE-8FF8CDCFCD96}"/>
                    </a:ext>
                  </a:extLst>
                </p14:cNvPr>
                <p14:cNvContentPartPr/>
                <p14:nvPr/>
              </p14:nvContentPartPr>
              <p14:xfrm>
                <a:off x="3295893" y="514963"/>
                <a:ext cx="125640" cy="6825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643B5D4-CA58-EA02-26FE-8FF8CDCFCD9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86893" y="505963"/>
                  <a:ext cx="143280" cy="70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DC64817-2EB4-F0B2-1D9B-3E7C5530FFE6}"/>
                    </a:ext>
                  </a:extLst>
                </p14:cNvPr>
                <p14:cNvContentPartPr/>
                <p14:nvPr/>
              </p14:nvContentPartPr>
              <p14:xfrm>
                <a:off x="3302733" y="484003"/>
                <a:ext cx="103320" cy="165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DC64817-2EB4-F0B2-1D9B-3E7C5530FFE6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293733" y="475003"/>
                  <a:ext cx="1209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371AE7B0-2450-64CD-14ED-D22F7421253A}"/>
                    </a:ext>
                  </a:extLst>
                </p14:cNvPr>
                <p14:cNvContentPartPr/>
                <p14:nvPr/>
              </p14:nvContentPartPr>
              <p14:xfrm>
                <a:off x="3523053" y="648523"/>
                <a:ext cx="96480" cy="314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371AE7B0-2450-64CD-14ED-D22F7421253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514413" y="639523"/>
                  <a:ext cx="114120" cy="33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B8E227BD-5429-DE32-1D13-EC1477861182}"/>
                    </a:ext>
                  </a:extLst>
                </p14:cNvPr>
                <p14:cNvContentPartPr/>
                <p14:nvPr/>
              </p14:nvContentPartPr>
              <p14:xfrm>
                <a:off x="3702333" y="959203"/>
                <a:ext cx="17640" cy="91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B8E227BD-5429-DE32-1D13-EC147786118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693693" y="950203"/>
                  <a:ext cx="3528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37F1193-9B9E-AD0E-AA6C-ABC6D4F15F83}"/>
              </a:ext>
            </a:extLst>
          </p:cNvPr>
          <p:cNvGrpSpPr/>
          <p:nvPr/>
        </p:nvGrpSpPr>
        <p:grpSpPr>
          <a:xfrm>
            <a:off x="5222613" y="1399123"/>
            <a:ext cx="681120" cy="773280"/>
            <a:chOff x="5222613" y="1399123"/>
            <a:chExt cx="681120" cy="77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B3CE506-30A3-5575-4EE3-FB6EB90EC9E3}"/>
                    </a:ext>
                  </a:extLst>
                </p14:cNvPr>
                <p14:cNvContentPartPr/>
                <p14:nvPr/>
              </p14:nvContentPartPr>
              <p14:xfrm>
                <a:off x="5222613" y="1875403"/>
                <a:ext cx="166680" cy="24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B3CE506-30A3-5575-4EE3-FB6EB90EC9E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213973" y="1866763"/>
                  <a:ext cx="1843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849985F7-4192-85E5-241C-B31C77C47E0F}"/>
                    </a:ext>
                  </a:extLst>
                </p14:cNvPr>
                <p14:cNvContentPartPr/>
                <p14:nvPr/>
              </p14:nvContentPartPr>
              <p14:xfrm>
                <a:off x="5284893" y="1891243"/>
                <a:ext cx="96840" cy="281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849985F7-4192-85E5-241C-B31C77C47E0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76253" y="1882603"/>
                  <a:ext cx="1144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4280509-53C0-2F14-DF84-B3A9DCC796A4}"/>
                    </a:ext>
                  </a:extLst>
                </p14:cNvPr>
                <p14:cNvContentPartPr/>
                <p14:nvPr/>
              </p14:nvContentPartPr>
              <p14:xfrm>
                <a:off x="5283093" y="1720243"/>
                <a:ext cx="137880" cy="39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4280509-53C0-2F14-DF84-B3A9DCC796A4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274453" y="1711243"/>
                  <a:ext cx="15552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696BEEB-8C7A-3C85-EB5C-9A0E90319FBB}"/>
                    </a:ext>
                  </a:extLst>
                </p14:cNvPr>
                <p14:cNvContentPartPr/>
                <p14:nvPr/>
              </p14:nvContentPartPr>
              <p14:xfrm>
                <a:off x="5359413" y="1399123"/>
                <a:ext cx="24840" cy="318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696BEEB-8C7A-3C85-EB5C-9A0E90319FBB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350413" y="1390483"/>
                  <a:ext cx="42480" cy="3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386B7DB-A6BC-97ED-6755-821B5D8D7EEC}"/>
                    </a:ext>
                  </a:extLst>
                </p14:cNvPr>
                <p14:cNvContentPartPr/>
                <p14:nvPr/>
              </p14:nvContentPartPr>
              <p14:xfrm>
                <a:off x="5325573" y="1564723"/>
                <a:ext cx="72720" cy="1717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386B7DB-A6BC-97ED-6755-821B5D8D7EEC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316573" y="1555723"/>
                  <a:ext cx="9036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39364D5-F042-6581-0400-DDF5CD297232}"/>
                    </a:ext>
                  </a:extLst>
                </p14:cNvPr>
                <p14:cNvContentPartPr/>
                <p14:nvPr/>
              </p14:nvContentPartPr>
              <p14:xfrm>
                <a:off x="5276613" y="1861723"/>
                <a:ext cx="180360" cy="37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39364D5-F042-6581-0400-DDF5CD29723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267973" y="1853083"/>
                  <a:ext cx="19800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5C3E396-28F8-8FF7-7247-FD3E43B9F628}"/>
                    </a:ext>
                  </a:extLst>
                </p14:cNvPr>
                <p14:cNvContentPartPr/>
                <p14:nvPr/>
              </p14:nvContentPartPr>
              <p14:xfrm>
                <a:off x="5568933" y="1575163"/>
                <a:ext cx="83880" cy="362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5C3E396-28F8-8FF7-7247-FD3E43B9F62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559933" y="1566163"/>
                  <a:ext cx="10152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B114015-1E69-E1CF-00F7-B7BC16024D61}"/>
                    </a:ext>
                  </a:extLst>
                </p14:cNvPr>
                <p14:cNvContentPartPr/>
                <p14:nvPr/>
              </p14:nvContentPartPr>
              <p14:xfrm>
                <a:off x="5743173" y="1893403"/>
                <a:ext cx="160560" cy="1677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B114015-1E69-E1CF-00F7-B7BC16024D6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734533" y="1884403"/>
                  <a:ext cx="178200" cy="18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CB499D1B-0A3A-EC59-077E-CF7AAE2B5490}"/>
                  </a:ext>
                </a:extLst>
              </p14:cNvPr>
              <p14:cNvContentPartPr/>
              <p14:nvPr/>
            </p14:nvContentPartPr>
            <p14:xfrm>
              <a:off x="4709973" y="1731043"/>
              <a:ext cx="347040" cy="4870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CB499D1B-0A3A-EC59-077E-CF7AAE2B549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4674333" y="1659403"/>
                <a:ext cx="418680" cy="63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07A2B50-72E3-C17C-7122-757CE620D4EF}"/>
                  </a:ext>
                </a:extLst>
              </p14:cNvPr>
              <p14:cNvContentPartPr/>
              <p14:nvPr/>
            </p14:nvContentPartPr>
            <p14:xfrm>
              <a:off x="3037413" y="467803"/>
              <a:ext cx="99360" cy="45936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07A2B50-72E3-C17C-7122-757CE620D4EF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3001413" y="395803"/>
                <a:ext cx="171000" cy="60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55B545B2-34B9-546A-0EE2-9DBFFA11A019}"/>
                  </a:ext>
                </a:extLst>
              </p14:cNvPr>
              <p14:cNvContentPartPr/>
              <p14:nvPr/>
            </p14:nvContentPartPr>
            <p14:xfrm>
              <a:off x="3007533" y="511003"/>
              <a:ext cx="109800" cy="741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55B545B2-34B9-546A-0EE2-9DBFFA11A019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71893" y="439363"/>
                <a:ext cx="181440" cy="88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8E9504F0-CC47-716E-51A4-5198879FD049}"/>
                  </a:ext>
                </a:extLst>
              </p14:cNvPr>
              <p14:cNvContentPartPr/>
              <p14:nvPr/>
            </p14:nvContentPartPr>
            <p14:xfrm>
              <a:off x="2551773" y="1283203"/>
              <a:ext cx="448920" cy="20664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8E9504F0-CC47-716E-51A4-5198879FD049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515773" y="1211563"/>
                <a:ext cx="520560" cy="35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B1BBC72-193F-B7B7-BE19-085AFE492231}"/>
                  </a:ext>
                </a:extLst>
              </p14:cNvPr>
              <p14:cNvContentPartPr/>
              <p14:nvPr/>
            </p14:nvContentPartPr>
            <p14:xfrm>
              <a:off x="2591733" y="1284643"/>
              <a:ext cx="143280" cy="153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B1BBC72-193F-B7B7-BE19-085AFE492231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555733" y="1213003"/>
                <a:ext cx="21492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BDD5EEA9-AD9D-7F77-56ED-A2AE0B221F4D}"/>
                  </a:ext>
                </a:extLst>
              </p14:cNvPr>
              <p14:cNvContentPartPr/>
              <p14:nvPr/>
            </p14:nvContentPartPr>
            <p14:xfrm>
              <a:off x="1951293" y="799363"/>
              <a:ext cx="663480" cy="120600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BDD5EEA9-AD9D-7F77-56ED-A2AE0B221F4D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1915293" y="727723"/>
                <a:ext cx="735120" cy="134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38E50244-E047-2C63-1DC3-FE4693151AAE}"/>
                  </a:ext>
                </a:extLst>
              </p14:cNvPr>
              <p14:cNvContentPartPr/>
              <p14:nvPr/>
            </p14:nvContentPartPr>
            <p14:xfrm>
              <a:off x="1924293" y="1002763"/>
              <a:ext cx="83520" cy="650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38E50244-E047-2C63-1DC3-FE4693151AAE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1888653" y="930763"/>
                <a:ext cx="155160" cy="79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B7E7C918-62BE-85CD-D7B4-956B7A9577E6}"/>
                  </a:ext>
                </a:extLst>
              </p14:cNvPr>
              <p14:cNvContentPartPr/>
              <p14:nvPr/>
            </p14:nvContentPartPr>
            <p14:xfrm>
              <a:off x="1986573" y="1222723"/>
              <a:ext cx="92880" cy="82224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B7E7C918-62BE-85CD-D7B4-956B7A9577E6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950573" y="1150723"/>
                <a:ext cx="164520" cy="9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7942652-798A-02F1-880A-86A7C0C524A1}"/>
                  </a:ext>
                </a:extLst>
              </p14:cNvPr>
              <p14:cNvContentPartPr/>
              <p14:nvPr/>
            </p14:nvContentPartPr>
            <p14:xfrm>
              <a:off x="1954893" y="1239643"/>
              <a:ext cx="20160" cy="17892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7942652-798A-02F1-880A-86A7C0C524A1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918893" y="1167643"/>
                <a:ext cx="91800" cy="32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B7FF1E38-4545-78FF-DADC-97220FD64FC2}"/>
                  </a:ext>
                </a:extLst>
              </p14:cNvPr>
              <p14:cNvContentPartPr/>
              <p14:nvPr/>
            </p14:nvContentPartPr>
            <p14:xfrm>
              <a:off x="4785933" y="1788643"/>
              <a:ext cx="2160" cy="2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B7FF1E38-4545-78FF-DADC-97220FD64FC2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49933" y="1716643"/>
                <a:ext cx="7380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152C0DF3-F34D-2709-036F-C8618CC97113}"/>
                  </a:ext>
                </a:extLst>
              </p14:cNvPr>
              <p14:cNvContentPartPr/>
              <p14:nvPr/>
            </p14:nvContentPartPr>
            <p14:xfrm>
              <a:off x="4140453" y="1283563"/>
              <a:ext cx="637200" cy="12402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152C0DF3-F34D-2709-036F-C8618CC97113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104453" y="1211563"/>
                <a:ext cx="708840" cy="138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AEA9B8D1-44C8-9E99-93D7-EEFD5539D36A}"/>
                  </a:ext>
                </a:extLst>
              </p14:cNvPr>
              <p14:cNvContentPartPr/>
              <p14:nvPr/>
            </p14:nvContentPartPr>
            <p14:xfrm>
              <a:off x="4224693" y="1378603"/>
              <a:ext cx="472320" cy="111600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AEA9B8D1-44C8-9E99-93D7-EEFD5539D36A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4188693" y="1306603"/>
                <a:ext cx="543960" cy="125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E3F9F13B-BF57-BD3A-05A0-D2A5B48AA0C5}"/>
                  </a:ext>
                </a:extLst>
              </p14:cNvPr>
              <p14:cNvContentPartPr/>
              <p14:nvPr/>
            </p14:nvContentPartPr>
            <p14:xfrm>
              <a:off x="739893" y="2543563"/>
              <a:ext cx="4372920" cy="713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E3F9F13B-BF57-BD3A-05A0-D2A5B48AA0C5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703893" y="2471923"/>
                <a:ext cx="4444560" cy="85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9588A5B6-43AA-D643-5347-6C4DFE6D5C30}"/>
                  </a:ext>
                </a:extLst>
              </p14:cNvPr>
              <p14:cNvContentPartPr/>
              <p14:nvPr/>
            </p14:nvContentPartPr>
            <p14:xfrm>
              <a:off x="686973" y="2027323"/>
              <a:ext cx="2385000" cy="5670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9588A5B6-43AA-D643-5347-6C4DFE6D5C30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50973" y="1955323"/>
                <a:ext cx="2456640" cy="71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1F7F017A-381A-E393-058A-C109C34A468D}"/>
                  </a:ext>
                </a:extLst>
              </p14:cNvPr>
              <p14:cNvContentPartPr/>
              <p14:nvPr/>
            </p14:nvContentPartPr>
            <p14:xfrm>
              <a:off x="542613" y="2099323"/>
              <a:ext cx="2698560" cy="114840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1F7F017A-381A-E393-058A-C109C34A468D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06973" y="2027683"/>
                <a:ext cx="2770200" cy="129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6683AC88-6F67-0291-E174-96A3AC65D784}"/>
                  </a:ext>
                </a:extLst>
              </p14:cNvPr>
              <p14:cNvContentPartPr/>
              <p14:nvPr/>
            </p14:nvContentPartPr>
            <p14:xfrm>
              <a:off x="4667853" y="1336483"/>
              <a:ext cx="92880" cy="140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6683AC88-6F67-0291-E174-96A3AC65D784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4632213" y="1264483"/>
                <a:ext cx="164520" cy="28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2" name="Group 51">
            <a:extLst>
              <a:ext uri="{FF2B5EF4-FFF2-40B4-BE49-F238E27FC236}">
                <a16:creationId xmlns:a16="http://schemas.microsoft.com/office/drawing/2014/main" id="{8E199D5A-7F97-9B32-32C0-A71ADBDE3915}"/>
              </a:ext>
            </a:extLst>
          </p:cNvPr>
          <p:cNvGrpSpPr/>
          <p:nvPr/>
        </p:nvGrpSpPr>
        <p:grpSpPr>
          <a:xfrm>
            <a:off x="933213" y="2732563"/>
            <a:ext cx="209880" cy="421200"/>
            <a:chOff x="933213" y="2732563"/>
            <a:chExt cx="209880" cy="421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01D8CE8-C83F-BBA3-0877-6F08C2B054E5}"/>
                    </a:ext>
                  </a:extLst>
                </p14:cNvPr>
                <p14:cNvContentPartPr/>
                <p14:nvPr/>
              </p14:nvContentPartPr>
              <p14:xfrm>
                <a:off x="933213" y="2732563"/>
                <a:ext cx="128520" cy="3927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01D8CE8-C83F-BBA3-0877-6F08C2B054E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4573" y="2723563"/>
                  <a:ext cx="146160" cy="41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6D340E27-0EF5-1635-C5C6-EBEBE9B50161}"/>
                    </a:ext>
                  </a:extLst>
                </p14:cNvPr>
                <p14:cNvContentPartPr/>
                <p14:nvPr/>
              </p14:nvContentPartPr>
              <p14:xfrm>
                <a:off x="1121133" y="3032083"/>
                <a:ext cx="21960" cy="1216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6D340E27-0EF5-1635-C5C6-EBEBE9B5016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12493" y="3023443"/>
                  <a:ext cx="39600" cy="13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9EB9A908-0E5D-BA77-E11B-AD2C0B504E28}"/>
              </a:ext>
            </a:extLst>
          </p:cNvPr>
          <p:cNvGrpSpPr/>
          <p:nvPr/>
        </p:nvGrpSpPr>
        <p:grpSpPr>
          <a:xfrm>
            <a:off x="4247733" y="2417563"/>
            <a:ext cx="142920" cy="273240"/>
            <a:chOff x="4247733" y="2417563"/>
            <a:chExt cx="142920" cy="2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CB4C0B3-6B7F-0F0B-D9AB-8E1826EAB7EA}"/>
                    </a:ext>
                  </a:extLst>
                </p14:cNvPr>
                <p14:cNvContentPartPr/>
                <p14:nvPr/>
              </p14:nvContentPartPr>
              <p14:xfrm>
                <a:off x="4247733" y="2417563"/>
                <a:ext cx="64800" cy="2732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CB4C0B3-6B7F-0F0B-D9AB-8E1826EAB7E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239093" y="2408563"/>
                  <a:ext cx="824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635A5647-F80B-43AF-ED10-85846EC5D4E6}"/>
                    </a:ext>
                  </a:extLst>
                </p14:cNvPr>
                <p14:cNvContentPartPr/>
                <p14:nvPr/>
              </p14:nvContentPartPr>
              <p14:xfrm>
                <a:off x="4331613" y="2559403"/>
                <a:ext cx="59040" cy="1267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635A5647-F80B-43AF-ED10-85846EC5D4E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322973" y="2550403"/>
                  <a:ext cx="76680" cy="14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E4B7738C-D43A-60C5-5B0B-7F0DEAEBB4B2}"/>
              </a:ext>
            </a:extLst>
          </p:cNvPr>
          <p:cNvGrpSpPr/>
          <p:nvPr/>
        </p:nvGrpSpPr>
        <p:grpSpPr>
          <a:xfrm>
            <a:off x="4887813" y="34003"/>
            <a:ext cx="311400" cy="351000"/>
            <a:chOff x="4887813" y="34003"/>
            <a:chExt cx="31140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99EF8DC-A7ED-48A2-66D0-CB275C662B6C}"/>
                    </a:ext>
                  </a:extLst>
                </p14:cNvPr>
                <p14:cNvContentPartPr/>
                <p14:nvPr/>
              </p14:nvContentPartPr>
              <p14:xfrm>
                <a:off x="4887813" y="34003"/>
                <a:ext cx="216360" cy="2786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99EF8DC-A7ED-48A2-66D0-CB275C662B6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879173" y="25363"/>
                  <a:ext cx="2340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F6CB49D4-5545-BEF5-723D-3075B3D9DB56}"/>
                    </a:ext>
                  </a:extLst>
                </p14:cNvPr>
                <p14:cNvContentPartPr/>
                <p14:nvPr/>
              </p14:nvContentPartPr>
              <p14:xfrm>
                <a:off x="5104173" y="275203"/>
                <a:ext cx="95040" cy="109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F6CB49D4-5545-BEF5-723D-3075B3D9DB5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5095533" y="266203"/>
                  <a:ext cx="112680" cy="12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545AD2D7-599D-7768-791F-03652F1BA4CB}"/>
                  </a:ext>
                </a:extLst>
              </p14:cNvPr>
              <p14:cNvContentPartPr/>
              <p14:nvPr/>
            </p14:nvContentPartPr>
            <p14:xfrm>
              <a:off x="3512973" y="4632643"/>
              <a:ext cx="295200" cy="3906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545AD2D7-599D-7768-791F-03652F1BA4CB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3477333" y="4560643"/>
                <a:ext cx="36684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0" name="Ink 59">
                <a:extLst>
                  <a:ext uri="{FF2B5EF4-FFF2-40B4-BE49-F238E27FC236}">
                    <a16:creationId xmlns:a16="http://schemas.microsoft.com/office/drawing/2014/main" id="{7F3FD636-3713-0E83-BC9E-CAF63CC6BC6E}"/>
                  </a:ext>
                </a:extLst>
              </p14:cNvPr>
              <p14:cNvContentPartPr/>
              <p14:nvPr/>
            </p14:nvContentPartPr>
            <p14:xfrm>
              <a:off x="8186493" y="467803"/>
              <a:ext cx="284760" cy="299880"/>
            </p14:xfrm>
          </p:contentPart>
        </mc:Choice>
        <mc:Fallback xmlns="">
          <p:pic>
            <p:nvPicPr>
              <p:cNvPr id="60" name="Ink 59">
                <a:extLst>
                  <a:ext uri="{FF2B5EF4-FFF2-40B4-BE49-F238E27FC236}">
                    <a16:creationId xmlns:a16="http://schemas.microsoft.com/office/drawing/2014/main" id="{7F3FD636-3713-0E83-BC9E-CAF63CC6BC6E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8150853" y="396163"/>
                <a:ext cx="356400" cy="44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1" name="Ink 60">
                <a:extLst>
                  <a:ext uri="{FF2B5EF4-FFF2-40B4-BE49-F238E27FC236}">
                    <a16:creationId xmlns:a16="http://schemas.microsoft.com/office/drawing/2014/main" id="{1CC4C0F5-4DBB-D8F5-FC82-90456C7888AB}"/>
                  </a:ext>
                </a:extLst>
              </p14:cNvPr>
              <p14:cNvContentPartPr/>
              <p14:nvPr/>
            </p14:nvContentPartPr>
            <p14:xfrm>
              <a:off x="8419053" y="412363"/>
              <a:ext cx="124920" cy="390600"/>
            </p14:xfrm>
          </p:contentPart>
        </mc:Choice>
        <mc:Fallback xmlns="">
          <p:pic>
            <p:nvPicPr>
              <p:cNvPr id="61" name="Ink 60">
                <a:extLst>
                  <a:ext uri="{FF2B5EF4-FFF2-40B4-BE49-F238E27FC236}">
                    <a16:creationId xmlns:a16="http://schemas.microsoft.com/office/drawing/2014/main" id="{1CC4C0F5-4DBB-D8F5-FC82-90456C7888AB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383053" y="340723"/>
                <a:ext cx="196560" cy="53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62" name="Ink 61">
                <a:extLst>
                  <a:ext uri="{FF2B5EF4-FFF2-40B4-BE49-F238E27FC236}">
                    <a16:creationId xmlns:a16="http://schemas.microsoft.com/office/drawing/2014/main" id="{EB58E21D-F059-0396-EDEB-2CC87A676005}"/>
                  </a:ext>
                </a:extLst>
              </p14:cNvPr>
              <p14:cNvContentPartPr/>
              <p14:nvPr/>
            </p14:nvContentPartPr>
            <p14:xfrm>
              <a:off x="8453973" y="1494523"/>
              <a:ext cx="613440" cy="480600"/>
            </p14:xfrm>
          </p:contentPart>
        </mc:Choice>
        <mc:Fallback xmlns="">
          <p:pic>
            <p:nvPicPr>
              <p:cNvPr id="62" name="Ink 61">
                <a:extLst>
                  <a:ext uri="{FF2B5EF4-FFF2-40B4-BE49-F238E27FC236}">
                    <a16:creationId xmlns:a16="http://schemas.microsoft.com/office/drawing/2014/main" id="{EB58E21D-F059-0396-EDEB-2CC87A676005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8418333" y="1422883"/>
                <a:ext cx="685080" cy="62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63" name="Ink 62">
                <a:extLst>
                  <a:ext uri="{FF2B5EF4-FFF2-40B4-BE49-F238E27FC236}">
                    <a16:creationId xmlns:a16="http://schemas.microsoft.com/office/drawing/2014/main" id="{0CA0FFDD-B88F-9275-C8E1-627C66FBD2FB}"/>
                  </a:ext>
                </a:extLst>
              </p14:cNvPr>
              <p14:cNvContentPartPr/>
              <p14:nvPr/>
            </p14:nvContentPartPr>
            <p14:xfrm>
              <a:off x="8009013" y="2300923"/>
              <a:ext cx="131400" cy="397800"/>
            </p14:xfrm>
          </p:contentPart>
        </mc:Choice>
        <mc:Fallback xmlns="">
          <p:pic>
            <p:nvPicPr>
              <p:cNvPr id="63" name="Ink 62">
                <a:extLst>
                  <a:ext uri="{FF2B5EF4-FFF2-40B4-BE49-F238E27FC236}">
                    <a16:creationId xmlns:a16="http://schemas.microsoft.com/office/drawing/2014/main" id="{0CA0FFDD-B88F-9275-C8E1-627C66FBD2FB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8002893" y="2294803"/>
                <a:ext cx="143640" cy="41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64" name="Ink 63">
                <a:extLst>
                  <a:ext uri="{FF2B5EF4-FFF2-40B4-BE49-F238E27FC236}">
                    <a16:creationId xmlns:a16="http://schemas.microsoft.com/office/drawing/2014/main" id="{D28B3DA6-9695-8A3F-F564-F27486ADC496}"/>
                  </a:ext>
                </a:extLst>
              </p14:cNvPr>
              <p14:cNvContentPartPr/>
              <p14:nvPr/>
            </p14:nvContentPartPr>
            <p14:xfrm>
              <a:off x="421293" y="1969723"/>
              <a:ext cx="358200" cy="1337760"/>
            </p14:xfrm>
          </p:contentPart>
        </mc:Choice>
        <mc:Fallback xmlns="">
          <p:pic>
            <p:nvPicPr>
              <p:cNvPr id="64" name="Ink 63">
                <a:extLst>
                  <a:ext uri="{FF2B5EF4-FFF2-40B4-BE49-F238E27FC236}">
                    <a16:creationId xmlns:a16="http://schemas.microsoft.com/office/drawing/2014/main" id="{D28B3DA6-9695-8A3F-F564-F27486ADC496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412293" y="1960723"/>
                <a:ext cx="375840" cy="135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72" name="Group 71">
            <a:extLst>
              <a:ext uri="{FF2B5EF4-FFF2-40B4-BE49-F238E27FC236}">
                <a16:creationId xmlns:a16="http://schemas.microsoft.com/office/drawing/2014/main" id="{5C59A36E-21C6-7F5E-9DFA-94C972496D90}"/>
              </a:ext>
            </a:extLst>
          </p:cNvPr>
          <p:cNvGrpSpPr/>
          <p:nvPr/>
        </p:nvGrpSpPr>
        <p:grpSpPr>
          <a:xfrm>
            <a:off x="492573" y="2504683"/>
            <a:ext cx="241920" cy="327240"/>
            <a:chOff x="492573" y="2504683"/>
            <a:chExt cx="241920" cy="32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3C2CD85-5BA2-DE91-37E6-8FCA775727B5}"/>
                    </a:ext>
                  </a:extLst>
                </p14:cNvPr>
                <p14:cNvContentPartPr/>
                <p14:nvPr/>
              </p14:nvContentPartPr>
              <p14:xfrm>
                <a:off x="492573" y="2504683"/>
                <a:ext cx="163080" cy="3034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3C2CD85-5BA2-DE91-37E6-8FCA775727B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83573" y="2496043"/>
                  <a:ext cx="1807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13DF3F4-0F19-1553-1A94-2373CD478F29}"/>
                    </a:ext>
                  </a:extLst>
                </p14:cNvPr>
                <p14:cNvContentPartPr/>
                <p14:nvPr/>
              </p14:nvContentPartPr>
              <p14:xfrm>
                <a:off x="510573" y="2682883"/>
                <a:ext cx="138240" cy="136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13DF3F4-0F19-1553-1A94-2373CD478F29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1573" y="2674243"/>
                  <a:ext cx="155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BD5F115-82B8-245A-C97E-D201C3D32E1D}"/>
                    </a:ext>
                  </a:extLst>
                </p14:cNvPr>
                <p14:cNvContentPartPr/>
                <p14:nvPr/>
              </p14:nvContentPartPr>
              <p14:xfrm>
                <a:off x="719373" y="2705923"/>
                <a:ext cx="15120" cy="1260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BD5F115-82B8-245A-C97E-D201C3D32E1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10373" y="2697283"/>
                  <a:ext cx="3276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9C0EEDB4-C06E-E7F0-DE39-1FAE8600E3AB}"/>
              </a:ext>
            </a:extLst>
          </p:cNvPr>
          <p:cNvGrpSpPr/>
          <p:nvPr/>
        </p:nvGrpSpPr>
        <p:grpSpPr>
          <a:xfrm>
            <a:off x="5066013" y="2499643"/>
            <a:ext cx="582840" cy="952560"/>
            <a:chOff x="5066013" y="2499643"/>
            <a:chExt cx="582840" cy="95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28296F6-DF8E-568D-3D46-9FBFBA1CB2E9}"/>
                    </a:ext>
                  </a:extLst>
                </p14:cNvPr>
                <p14:cNvContentPartPr/>
                <p14:nvPr/>
              </p14:nvContentPartPr>
              <p14:xfrm>
                <a:off x="5066013" y="2499643"/>
                <a:ext cx="132120" cy="2386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28296F6-DF8E-568D-3D46-9FBFBA1CB2E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057373" y="2490643"/>
                  <a:ext cx="14976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2757808-9458-309B-2D6E-D6D08E22BB1D}"/>
                    </a:ext>
                  </a:extLst>
                </p14:cNvPr>
                <p14:cNvContentPartPr/>
                <p14:nvPr/>
              </p14:nvContentPartPr>
              <p14:xfrm>
                <a:off x="5150613" y="2781163"/>
                <a:ext cx="162000" cy="233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2757808-9458-309B-2D6E-D6D08E22BB1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141613" y="2772523"/>
                  <a:ext cx="1796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95E47B5D-78F4-A754-4DB0-0D535F6C37E8}"/>
                    </a:ext>
                  </a:extLst>
                </p14:cNvPr>
                <p14:cNvContentPartPr/>
                <p14:nvPr/>
              </p14:nvContentPartPr>
              <p14:xfrm>
                <a:off x="5143413" y="2776123"/>
                <a:ext cx="150120" cy="138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95E47B5D-78F4-A754-4DB0-0D535F6C37E8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134773" y="2767483"/>
                  <a:ext cx="1677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F7D34BC8-608E-6E4D-A53F-3C54A3083C6C}"/>
                    </a:ext>
                  </a:extLst>
                </p14:cNvPr>
                <p14:cNvContentPartPr/>
                <p14:nvPr/>
              </p14:nvContentPartPr>
              <p14:xfrm>
                <a:off x="5296053" y="3079603"/>
                <a:ext cx="171360" cy="2347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F7D34BC8-608E-6E4D-A53F-3C54A3083C6C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87053" y="3070963"/>
                  <a:ext cx="1890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283CACA6-C698-F8DE-2968-4F019E630B5A}"/>
                    </a:ext>
                  </a:extLst>
                </p14:cNvPr>
                <p14:cNvContentPartPr/>
                <p14:nvPr/>
              </p14:nvContentPartPr>
              <p14:xfrm>
                <a:off x="5336013" y="3238363"/>
                <a:ext cx="53640" cy="151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283CACA6-C698-F8DE-2968-4F019E630B5A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327013" y="3229723"/>
                  <a:ext cx="712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6E3A7B7-5420-A10C-3184-36C61421D82E}"/>
                    </a:ext>
                  </a:extLst>
                </p14:cNvPr>
                <p14:cNvContentPartPr/>
                <p14:nvPr/>
              </p14:nvContentPartPr>
              <p14:xfrm>
                <a:off x="5579373" y="3290203"/>
                <a:ext cx="69480" cy="162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6E3A7B7-5420-A10C-3184-36C61421D82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570373" y="3281203"/>
                  <a:ext cx="87120" cy="179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10399501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76C3049-B5FF-7FF6-4993-48AB5A6DFCB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93" t="13759" r="2409" b="17821"/>
          <a:stretch/>
        </p:blipFill>
        <p:spPr>
          <a:xfrm>
            <a:off x="5898" y="0"/>
            <a:ext cx="10729913" cy="6858000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98F0164F-DF3C-55DE-D642-B23D1755BE61}"/>
              </a:ext>
            </a:extLst>
          </p:cNvPr>
          <p:cNvGrpSpPr/>
          <p:nvPr/>
        </p:nvGrpSpPr>
        <p:grpSpPr>
          <a:xfrm>
            <a:off x="1552773" y="2271403"/>
            <a:ext cx="3278880" cy="253080"/>
            <a:chOff x="1552773" y="2271403"/>
            <a:chExt cx="327888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0268DC0F-804F-D244-D282-466BB9BDE092}"/>
                    </a:ext>
                  </a:extLst>
                </p14:cNvPr>
                <p14:cNvContentPartPr/>
                <p14:nvPr/>
              </p14:nvContentPartPr>
              <p14:xfrm>
                <a:off x="1576533" y="2271403"/>
                <a:ext cx="1234080" cy="39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0268DC0F-804F-D244-D282-466BB9BDE09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567533" y="2262403"/>
                  <a:ext cx="12517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E64B30FE-F65F-9D9B-CBDF-FA54C706C516}"/>
                    </a:ext>
                  </a:extLst>
                </p14:cNvPr>
                <p14:cNvContentPartPr/>
                <p14:nvPr/>
              </p14:nvContentPartPr>
              <p14:xfrm>
                <a:off x="3197253" y="2287963"/>
                <a:ext cx="1634400" cy="1620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E64B30FE-F65F-9D9B-CBDF-FA54C706C51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3188613" y="2278963"/>
                  <a:ext cx="1652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530FBCE-E770-CBC9-ADD4-DDB102E88803}"/>
                    </a:ext>
                  </a:extLst>
                </p14:cNvPr>
                <p14:cNvContentPartPr/>
                <p14:nvPr/>
              </p14:nvContentPartPr>
              <p14:xfrm>
                <a:off x="1556733" y="2318923"/>
                <a:ext cx="1245960" cy="576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530FBCE-E770-CBC9-ADD4-DDB102E8880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547733" y="2310283"/>
                  <a:ext cx="1263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EE364329-8C59-4EC0-7759-D65EAECF1FF3}"/>
                    </a:ext>
                  </a:extLst>
                </p14:cNvPr>
                <p14:cNvContentPartPr/>
                <p14:nvPr/>
              </p14:nvContentPartPr>
              <p14:xfrm>
                <a:off x="3141813" y="2362483"/>
                <a:ext cx="1629720" cy="1440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EE364329-8C59-4EC0-7759-D65EAECF1FF3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32813" y="2353483"/>
                  <a:ext cx="16473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1CF43318-E8AC-0EC0-6F4C-75F11B9DDC04}"/>
                    </a:ext>
                  </a:extLst>
                </p14:cNvPr>
                <p14:cNvContentPartPr/>
                <p14:nvPr/>
              </p14:nvContentPartPr>
              <p14:xfrm>
                <a:off x="1552773" y="2366443"/>
                <a:ext cx="2918880" cy="158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1CF43318-E8AC-0EC0-6F4C-75F11B9DDC0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544133" y="2357803"/>
                  <a:ext cx="2936520" cy="175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70C70E4-01AF-D0BC-555A-0B4BE4607DFE}"/>
              </a:ext>
            </a:extLst>
          </p:cNvPr>
          <p:cNvGrpSpPr/>
          <p:nvPr/>
        </p:nvGrpSpPr>
        <p:grpSpPr>
          <a:xfrm>
            <a:off x="373413" y="1078363"/>
            <a:ext cx="925920" cy="763560"/>
            <a:chOff x="373413" y="1078363"/>
            <a:chExt cx="925920" cy="76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6363FDC-CD70-52A0-B480-6008259C0C36}"/>
                    </a:ext>
                  </a:extLst>
                </p14:cNvPr>
                <p14:cNvContentPartPr/>
                <p14:nvPr/>
              </p14:nvContentPartPr>
              <p14:xfrm>
                <a:off x="373413" y="1266643"/>
                <a:ext cx="120240" cy="2192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6363FDC-CD70-52A0-B480-6008259C0C3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64413" y="1258003"/>
                  <a:ext cx="137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4302ACC2-2B4C-9EB3-C000-5621198CFC3E}"/>
                    </a:ext>
                  </a:extLst>
                </p14:cNvPr>
                <p14:cNvContentPartPr/>
                <p14:nvPr/>
              </p14:nvContentPartPr>
              <p14:xfrm>
                <a:off x="555573" y="1255483"/>
                <a:ext cx="140040" cy="187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4302ACC2-2B4C-9EB3-C000-5621198CFC3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46933" y="1246843"/>
                  <a:ext cx="1576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48430398-A953-7FA5-7981-6DF393E0778E}"/>
                    </a:ext>
                  </a:extLst>
                </p14:cNvPr>
                <p14:cNvContentPartPr/>
                <p14:nvPr/>
              </p14:nvContentPartPr>
              <p14:xfrm>
                <a:off x="715413" y="1093123"/>
                <a:ext cx="148680" cy="310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48430398-A953-7FA5-7981-6DF393E0778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6773" y="1084483"/>
                  <a:ext cx="16632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C3AEDF19-EE48-A321-674B-85A32BF24222}"/>
                    </a:ext>
                  </a:extLst>
                </p14:cNvPr>
                <p14:cNvContentPartPr/>
                <p14:nvPr/>
              </p14:nvContentPartPr>
              <p14:xfrm>
                <a:off x="895773" y="1078363"/>
                <a:ext cx="101520" cy="300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C3AEDF19-EE48-A321-674B-85A32BF24222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6773" y="1069363"/>
                  <a:ext cx="119160" cy="31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97772D82-5E08-4480-D05D-C334E8E8925B}"/>
                    </a:ext>
                  </a:extLst>
                </p14:cNvPr>
                <p14:cNvContentPartPr/>
                <p14:nvPr/>
              </p14:nvContentPartPr>
              <p14:xfrm>
                <a:off x="1001973" y="1220563"/>
                <a:ext cx="297360" cy="831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97772D82-5E08-4480-D05D-C334E8E8925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92973" y="1211923"/>
                  <a:ext cx="315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7C6D682C-085E-350D-D00C-E1E4768BFD06}"/>
                    </a:ext>
                  </a:extLst>
                </p14:cNvPr>
                <p14:cNvContentPartPr/>
                <p14:nvPr/>
              </p14:nvContentPartPr>
              <p14:xfrm>
                <a:off x="463053" y="1551403"/>
                <a:ext cx="190080" cy="2905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7C6D682C-085E-350D-D00C-E1E4768BFD0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54053" y="1542403"/>
                  <a:ext cx="2077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2E7FE8E-CF5F-530B-C839-0B9D33E78DB8}"/>
                    </a:ext>
                  </a:extLst>
                </p14:cNvPr>
                <p14:cNvContentPartPr/>
                <p14:nvPr/>
              </p14:nvContentPartPr>
              <p14:xfrm>
                <a:off x="693093" y="1612603"/>
                <a:ext cx="78480" cy="159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2E7FE8E-CF5F-530B-C839-0B9D33E78DB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84453" y="1603963"/>
                  <a:ext cx="961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622F2B2-AFFA-D8BA-C0D9-D56165F83E6C}"/>
                    </a:ext>
                  </a:extLst>
                </p14:cNvPr>
                <p14:cNvContentPartPr/>
                <p14:nvPr/>
              </p14:nvContentPartPr>
              <p14:xfrm>
                <a:off x="798213" y="1461043"/>
                <a:ext cx="102960" cy="26280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622F2B2-AFFA-D8BA-C0D9-D56165F83E6C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9213" y="1452043"/>
                  <a:ext cx="12060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ED1C7D2-B1A5-5C70-E764-5C05AA073BB8}"/>
                    </a:ext>
                  </a:extLst>
                </p14:cNvPr>
                <p14:cNvContentPartPr/>
                <p14:nvPr/>
              </p14:nvContentPartPr>
              <p14:xfrm>
                <a:off x="931053" y="1399843"/>
                <a:ext cx="146880" cy="2804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ED1C7D2-B1A5-5C70-E764-5C05AA073BB8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22053" y="1390843"/>
                  <a:ext cx="164520" cy="29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3C015516-89D3-AA54-6C77-190D539BBEED}"/>
                  </a:ext>
                </a:extLst>
              </p14:cNvPr>
              <p14:cNvContentPartPr/>
              <p14:nvPr/>
            </p14:nvContentPartPr>
            <p14:xfrm>
              <a:off x="734853" y="1979443"/>
              <a:ext cx="725760" cy="90648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3C015516-89D3-AA54-6C77-190D539BBEED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99213" y="1907803"/>
                <a:ext cx="797400" cy="105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34499168-1B40-B770-6E73-DF6BD292648C}"/>
                  </a:ext>
                </a:extLst>
              </p14:cNvPr>
              <p14:cNvContentPartPr/>
              <p14:nvPr/>
            </p14:nvContentPartPr>
            <p14:xfrm>
              <a:off x="746013" y="1912843"/>
              <a:ext cx="947880" cy="94068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34499168-1B40-B770-6E73-DF6BD292648C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0013" y="1840843"/>
                <a:ext cx="1019520" cy="10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52CDDA07-48C6-8C33-1064-E3ED62F73A03}"/>
                  </a:ext>
                </a:extLst>
              </p14:cNvPr>
              <p14:cNvContentPartPr/>
              <p14:nvPr/>
            </p14:nvContentPartPr>
            <p14:xfrm>
              <a:off x="1497693" y="1870003"/>
              <a:ext cx="237240" cy="29844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52CDDA07-48C6-8C33-1064-E3ED62F73A03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461693" y="1798003"/>
                <a:ext cx="308880" cy="44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4A4A37F8-8FE7-ED57-AE53-0C93D478AD8A}"/>
                  </a:ext>
                </a:extLst>
              </p14:cNvPr>
              <p14:cNvContentPartPr/>
              <p14:nvPr/>
            </p14:nvContentPartPr>
            <p14:xfrm>
              <a:off x="890733" y="2281843"/>
              <a:ext cx="371880" cy="42192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4A4A37F8-8FE7-ED57-AE53-0C93D478AD8A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855093" y="2210203"/>
                <a:ext cx="443520" cy="56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651AE62E-CBA5-3892-7243-DA93677AF92D}"/>
                  </a:ext>
                </a:extLst>
              </p14:cNvPr>
              <p14:cNvContentPartPr/>
              <p14:nvPr/>
            </p14:nvContentPartPr>
            <p14:xfrm>
              <a:off x="2750133" y="3003643"/>
              <a:ext cx="17280" cy="2055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651AE62E-CBA5-3892-7243-DA93677AF92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714133" y="2931643"/>
                <a:ext cx="88920" cy="34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B38464F4-FF7C-801A-AB0E-9C6088F40AE1}"/>
                  </a:ext>
                </a:extLst>
              </p14:cNvPr>
              <p14:cNvContentPartPr/>
              <p14:nvPr/>
            </p14:nvContentPartPr>
            <p14:xfrm>
              <a:off x="2548173" y="2750203"/>
              <a:ext cx="221760" cy="2078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B38464F4-FF7C-801A-AB0E-9C6088F40AE1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512173" y="2678563"/>
                <a:ext cx="293400" cy="222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9D94BD90-F94C-5EBF-D495-4B3BEDF7C7E9}"/>
                  </a:ext>
                </a:extLst>
              </p14:cNvPr>
              <p14:cNvContentPartPr/>
              <p14:nvPr/>
            </p14:nvContentPartPr>
            <p14:xfrm>
              <a:off x="757533" y="4282723"/>
              <a:ext cx="3743640" cy="222588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9D94BD90-F94C-5EBF-D495-4B3BEDF7C7E9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21893" y="4210723"/>
                <a:ext cx="3815280" cy="236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A5C132C0-8D59-0635-6526-52BC82372661}"/>
                  </a:ext>
                </a:extLst>
              </p14:cNvPr>
              <p14:cNvContentPartPr/>
              <p14:nvPr/>
            </p14:nvContentPartPr>
            <p14:xfrm>
              <a:off x="2764893" y="4312603"/>
              <a:ext cx="1447200" cy="450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A5C132C0-8D59-0635-6526-52BC8237266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729253" y="4240963"/>
                <a:ext cx="15188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A2A40C33-C3B4-AF62-4477-036317C88690}"/>
                  </a:ext>
                </a:extLst>
              </p14:cNvPr>
              <p14:cNvContentPartPr/>
              <p14:nvPr/>
            </p14:nvContentPartPr>
            <p14:xfrm>
              <a:off x="2169813" y="4393243"/>
              <a:ext cx="513720" cy="792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A2A40C33-C3B4-AF62-4477-036317C88690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133813" y="4321603"/>
                <a:ext cx="585360" cy="22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0587426-0863-8AFE-3F4E-EB908E63335A}"/>
                  </a:ext>
                </a:extLst>
              </p14:cNvPr>
              <p14:cNvContentPartPr/>
              <p14:nvPr/>
            </p14:nvContentPartPr>
            <p14:xfrm>
              <a:off x="2700813" y="4453003"/>
              <a:ext cx="106560" cy="50760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0587426-0863-8AFE-3F4E-EB908E63335A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665173" y="4381363"/>
                <a:ext cx="178200" cy="65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B747F62E-D93D-CF05-FDC1-11607437E2C1}"/>
                  </a:ext>
                </a:extLst>
              </p14:cNvPr>
              <p14:cNvContentPartPr/>
              <p14:nvPr/>
            </p14:nvContentPartPr>
            <p14:xfrm>
              <a:off x="2368533" y="4493323"/>
              <a:ext cx="406080" cy="4860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B747F62E-D93D-CF05-FDC1-11607437E2C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32893" y="4421323"/>
                <a:ext cx="477720" cy="62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0F92488E-DDAE-B4BC-4472-9147A5FF9D8B}"/>
                  </a:ext>
                </a:extLst>
              </p14:cNvPr>
              <p14:cNvContentPartPr/>
              <p14:nvPr/>
            </p14:nvContentPartPr>
            <p14:xfrm>
              <a:off x="828453" y="4550563"/>
              <a:ext cx="3491280" cy="17467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0F92488E-DDAE-B4BC-4472-9147A5FF9D8B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738453" y="4370563"/>
                <a:ext cx="3670920" cy="210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D22C684A-F37A-1583-3845-E738A1A0A1ED}"/>
                  </a:ext>
                </a:extLst>
              </p14:cNvPr>
              <p14:cNvContentPartPr/>
              <p14:nvPr/>
            </p14:nvContentPartPr>
            <p14:xfrm>
              <a:off x="2738973" y="2301283"/>
              <a:ext cx="677520" cy="3214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D22C684A-F37A-1583-3845-E738A1A0A1E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729973" y="2292643"/>
                <a:ext cx="695160" cy="33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oup 53">
            <a:extLst>
              <a:ext uri="{FF2B5EF4-FFF2-40B4-BE49-F238E27FC236}">
                <a16:creationId xmlns:a16="http://schemas.microsoft.com/office/drawing/2014/main" id="{A121C2FE-C193-D433-2A97-A98997C8A3AD}"/>
              </a:ext>
            </a:extLst>
          </p:cNvPr>
          <p:cNvGrpSpPr/>
          <p:nvPr/>
        </p:nvGrpSpPr>
        <p:grpSpPr>
          <a:xfrm>
            <a:off x="4774053" y="2520883"/>
            <a:ext cx="1084680" cy="253080"/>
            <a:chOff x="4774053" y="2520883"/>
            <a:chExt cx="1084680" cy="25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8097D014-4D71-CD6F-A16F-55FC9FEAF82F}"/>
                    </a:ext>
                  </a:extLst>
                </p14:cNvPr>
                <p14:cNvContentPartPr/>
                <p14:nvPr/>
              </p14:nvContentPartPr>
              <p14:xfrm>
                <a:off x="4891053" y="2525923"/>
                <a:ext cx="200880" cy="17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8097D014-4D71-CD6F-A16F-55FC9FEAF82F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4882413" y="2517283"/>
                  <a:ext cx="218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B794A0E3-65FF-C579-660A-1388CAA253BC}"/>
                    </a:ext>
                  </a:extLst>
                </p14:cNvPr>
                <p14:cNvContentPartPr/>
                <p14:nvPr/>
              </p14:nvContentPartPr>
              <p14:xfrm>
                <a:off x="5347533" y="2520883"/>
                <a:ext cx="511200" cy="705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B794A0E3-65FF-C579-660A-1388CAA253B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5338533" y="2512243"/>
                  <a:ext cx="528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28A72E4-FC45-C5F9-E2EB-A9EE2834C2D1}"/>
                    </a:ext>
                  </a:extLst>
                </p14:cNvPr>
                <p14:cNvContentPartPr/>
                <p14:nvPr/>
              </p14:nvContentPartPr>
              <p14:xfrm>
                <a:off x="4774053" y="2524483"/>
                <a:ext cx="302760" cy="1508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28A72E4-FC45-C5F9-E2EB-A9EE2834C2D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765413" y="2515843"/>
                  <a:ext cx="320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DFB7036C-7B1C-9744-999F-DEC3707D7784}"/>
                    </a:ext>
                  </a:extLst>
                </p14:cNvPr>
                <p14:cNvContentPartPr/>
                <p14:nvPr/>
              </p14:nvContentPartPr>
              <p14:xfrm>
                <a:off x="5276613" y="2735803"/>
                <a:ext cx="96120" cy="381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DFB7036C-7B1C-9744-999F-DEC3707D778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267973" y="2727163"/>
                  <a:ext cx="11376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E9FAF818-CFBD-C598-10C3-F6EA14F06D63}"/>
                  </a:ext>
                </a:extLst>
              </p14:cNvPr>
              <p14:cNvContentPartPr/>
              <p14:nvPr/>
            </p14:nvContentPartPr>
            <p14:xfrm>
              <a:off x="5666853" y="2879443"/>
              <a:ext cx="126360" cy="9468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E9FAF818-CFBD-C598-10C3-F6EA14F06D63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5657853" y="2870443"/>
                <a:ext cx="144000" cy="11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53" name="Group 52">
            <a:extLst>
              <a:ext uri="{FF2B5EF4-FFF2-40B4-BE49-F238E27FC236}">
                <a16:creationId xmlns:a16="http://schemas.microsoft.com/office/drawing/2014/main" id="{EC91FE43-5362-5AF8-9C02-3B6C8C642FBD}"/>
              </a:ext>
            </a:extLst>
          </p:cNvPr>
          <p:cNvGrpSpPr/>
          <p:nvPr/>
        </p:nvGrpSpPr>
        <p:grpSpPr>
          <a:xfrm>
            <a:off x="4828053" y="2127763"/>
            <a:ext cx="881280" cy="301680"/>
            <a:chOff x="4828053" y="2127763"/>
            <a:chExt cx="881280" cy="30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5016F7C-646D-E2CC-CED3-7CE986443081}"/>
                    </a:ext>
                  </a:extLst>
                </p14:cNvPr>
                <p14:cNvContentPartPr/>
                <p14:nvPr/>
              </p14:nvContentPartPr>
              <p14:xfrm>
                <a:off x="4828053" y="2421883"/>
                <a:ext cx="156240" cy="7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5016F7C-646D-E2CC-CED3-7CE98644308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819413" y="2412883"/>
                  <a:ext cx="1738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06759484-4017-0EBD-2922-184564182149}"/>
                    </a:ext>
                  </a:extLst>
                </p14:cNvPr>
                <p14:cNvContentPartPr/>
                <p14:nvPr/>
              </p14:nvContentPartPr>
              <p14:xfrm>
                <a:off x="5110293" y="2325403"/>
                <a:ext cx="185400" cy="51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06759484-4017-0EBD-2922-184564182149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101293" y="2316403"/>
                  <a:ext cx="2030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D4937E9A-FBE7-6104-0C39-5407922E2A3B}"/>
                    </a:ext>
                  </a:extLst>
                </p14:cNvPr>
                <p14:cNvContentPartPr/>
                <p14:nvPr/>
              </p14:nvContentPartPr>
              <p14:xfrm>
                <a:off x="5528973" y="2127763"/>
                <a:ext cx="180360" cy="842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D4937E9A-FBE7-6104-0C39-5407922E2A3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519973" y="2118763"/>
                  <a:ext cx="1980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2D1441C-107F-1656-4E44-C9CBF096D7F1}"/>
                    </a:ext>
                  </a:extLst>
                </p14:cNvPr>
                <p14:cNvContentPartPr/>
                <p14:nvPr/>
              </p14:nvContentPartPr>
              <p14:xfrm>
                <a:off x="4935693" y="2150803"/>
                <a:ext cx="265680" cy="112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2D1441C-107F-1656-4E44-C9CBF096D7F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926693" y="2141803"/>
                  <a:ext cx="283320" cy="12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2596ABB3-E255-6618-A683-A9E1DAC804DF}"/>
              </a:ext>
            </a:extLst>
          </p:cNvPr>
          <p:cNvGrpSpPr/>
          <p:nvPr/>
        </p:nvGrpSpPr>
        <p:grpSpPr>
          <a:xfrm>
            <a:off x="5374173" y="1771003"/>
            <a:ext cx="593640" cy="278280"/>
            <a:chOff x="5374173" y="1771003"/>
            <a:chExt cx="593640" cy="27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A0D8CDC9-B716-F7DF-859D-8CE9D8D5A6B4}"/>
                    </a:ext>
                  </a:extLst>
                </p14:cNvPr>
                <p14:cNvContentPartPr/>
                <p14:nvPr/>
              </p14:nvContentPartPr>
              <p14:xfrm>
                <a:off x="5374173" y="2026603"/>
                <a:ext cx="67320" cy="22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A0D8CDC9-B716-F7DF-859D-8CE9D8D5A6B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5365533" y="2017603"/>
                  <a:ext cx="849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54DE19ED-85A6-8C09-FFD0-2692E14DBDE3}"/>
                    </a:ext>
                  </a:extLst>
                </p14:cNvPr>
                <p14:cNvContentPartPr/>
                <p14:nvPr/>
              </p14:nvContentPartPr>
              <p14:xfrm>
                <a:off x="5640213" y="1771003"/>
                <a:ext cx="327600" cy="189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54DE19ED-85A6-8C09-FFD0-2692E14DBDE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631213" y="1762363"/>
                  <a:ext cx="345240" cy="207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919091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D4C3A34-443A-111C-3320-2B41C18EFA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195" r="31075" b="4430"/>
          <a:stretch/>
        </p:blipFill>
        <p:spPr>
          <a:xfrm>
            <a:off x="2129666" y="303818"/>
            <a:ext cx="6170726" cy="655418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59A57189-2DC6-99C5-CA46-498DBF248595}"/>
              </a:ext>
            </a:extLst>
          </p:cNvPr>
          <p:cNvGrpSpPr/>
          <p:nvPr/>
        </p:nvGrpSpPr>
        <p:grpSpPr>
          <a:xfrm>
            <a:off x="231933" y="55603"/>
            <a:ext cx="1886040" cy="371520"/>
            <a:chOff x="231933" y="55603"/>
            <a:chExt cx="1886040" cy="37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1FD3F5B-F017-199C-B879-3F4C969D4A80}"/>
                    </a:ext>
                  </a:extLst>
                </p14:cNvPr>
                <p14:cNvContentPartPr/>
                <p14:nvPr/>
              </p14:nvContentPartPr>
              <p14:xfrm>
                <a:off x="231933" y="55603"/>
                <a:ext cx="1886040" cy="3715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1FD3F5B-F017-199C-B879-3F4C969D4A80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22933" y="46963"/>
                  <a:ext cx="190368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A7B5E55-97D7-9497-86CE-524B6929E9A2}"/>
                    </a:ext>
                  </a:extLst>
                </p14:cNvPr>
                <p14:cNvContentPartPr/>
                <p14:nvPr/>
              </p14:nvContentPartPr>
              <p14:xfrm>
                <a:off x="1460253" y="167563"/>
                <a:ext cx="277920" cy="378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A7B5E55-97D7-9497-86CE-524B6929E9A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451613" y="158923"/>
                  <a:ext cx="295560" cy="55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A5239490-8155-3068-27FD-D3ADA29B955D}"/>
                  </a:ext>
                </a:extLst>
              </p14:cNvPr>
              <p14:cNvContentPartPr/>
              <p14:nvPr/>
            </p14:nvContentPartPr>
            <p14:xfrm>
              <a:off x="2264493" y="1521163"/>
              <a:ext cx="2100960" cy="9410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A5239490-8155-3068-27FD-D3ADA29B955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74853" y="1341163"/>
                <a:ext cx="2280600" cy="130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9C2E43D0-EF05-EA51-04F3-9DA5BC1DF2F2}"/>
                  </a:ext>
                </a:extLst>
              </p14:cNvPr>
              <p14:cNvContentPartPr/>
              <p14:nvPr/>
            </p14:nvContentPartPr>
            <p14:xfrm>
              <a:off x="4378413" y="1715923"/>
              <a:ext cx="1157760" cy="6739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9C2E43D0-EF05-EA51-04F3-9DA5BC1DF2F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42773" y="1643923"/>
                <a:ext cx="1229400" cy="81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3F7BCFB-D1AE-81AF-8A3C-E2311B5FCA81}"/>
                  </a:ext>
                </a:extLst>
              </p14:cNvPr>
              <p14:cNvContentPartPr/>
              <p14:nvPr/>
            </p14:nvContentPartPr>
            <p14:xfrm>
              <a:off x="5589093" y="1894843"/>
              <a:ext cx="19080" cy="12168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3F7BCFB-D1AE-81AF-8A3C-E2311B5FCA8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53453" y="1822843"/>
                <a:ext cx="90720" cy="26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96727D47-A625-EB9A-92DB-1922E054FFE8}"/>
                  </a:ext>
                </a:extLst>
              </p14:cNvPr>
              <p14:cNvContentPartPr/>
              <p14:nvPr/>
            </p14:nvContentPartPr>
            <p14:xfrm>
              <a:off x="5566053" y="2283643"/>
              <a:ext cx="15120" cy="1407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96727D47-A625-EB9A-92DB-1922E054FFE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530413" y="2212003"/>
                <a:ext cx="86760" cy="28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1B31C6DA-634C-A885-313A-EE178A820416}"/>
                  </a:ext>
                </a:extLst>
              </p14:cNvPr>
              <p14:cNvContentPartPr/>
              <p14:nvPr/>
            </p14:nvContentPartPr>
            <p14:xfrm>
              <a:off x="5493333" y="2685763"/>
              <a:ext cx="33840" cy="1792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1B31C6DA-634C-A885-313A-EE178A82041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57693" y="2613763"/>
                <a:ext cx="10548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95D581C8-4D7D-5074-4440-F4A0FE661278}"/>
                  </a:ext>
                </a:extLst>
              </p14:cNvPr>
              <p14:cNvContentPartPr/>
              <p14:nvPr/>
            </p14:nvContentPartPr>
            <p14:xfrm>
              <a:off x="5488653" y="3235483"/>
              <a:ext cx="3600" cy="896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95D581C8-4D7D-5074-4440-F4A0FE66127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452653" y="3163483"/>
                <a:ext cx="7524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F5405D0-2598-E465-DA9B-5A3E75DB2B9F}"/>
                  </a:ext>
                </a:extLst>
              </p14:cNvPr>
              <p14:cNvContentPartPr/>
              <p14:nvPr/>
            </p14:nvContentPartPr>
            <p14:xfrm>
              <a:off x="5391093" y="3471283"/>
              <a:ext cx="15120" cy="586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F5405D0-2598-E465-DA9B-5A3E75DB2B9F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5355093" y="3399643"/>
                <a:ext cx="8676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4A02AAD2-33A5-C39F-A6ED-867B7EFC818C}"/>
                  </a:ext>
                </a:extLst>
              </p14:cNvPr>
              <p14:cNvContentPartPr/>
              <p14:nvPr/>
            </p14:nvContentPartPr>
            <p14:xfrm>
              <a:off x="5367333" y="2999323"/>
              <a:ext cx="102960" cy="196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4A02AAD2-33A5-C39F-A6ED-867B7EFC818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31693" y="2927323"/>
                <a:ext cx="17460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84235C8-E717-A327-CAC6-F06DA36D83B7}"/>
                  </a:ext>
                </a:extLst>
              </p14:cNvPr>
              <p14:cNvContentPartPr/>
              <p14:nvPr/>
            </p14:nvContentPartPr>
            <p14:xfrm>
              <a:off x="5606013" y="3193003"/>
              <a:ext cx="19080" cy="29052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84235C8-E717-A327-CAC6-F06DA36D83B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70013" y="3121363"/>
                <a:ext cx="90720" cy="434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631A0458-A405-D79E-7D26-F4D3270807E2}"/>
              </a:ext>
            </a:extLst>
          </p:cNvPr>
          <p:cNvGrpSpPr/>
          <p:nvPr/>
        </p:nvGrpSpPr>
        <p:grpSpPr>
          <a:xfrm>
            <a:off x="2465733" y="1765963"/>
            <a:ext cx="1624680" cy="515160"/>
            <a:chOff x="2465733" y="1765963"/>
            <a:chExt cx="1624680" cy="51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847D487-E3C4-D271-CD25-CE85D8A3EFEE}"/>
                    </a:ext>
                  </a:extLst>
                </p14:cNvPr>
                <p14:cNvContentPartPr/>
                <p14:nvPr/>
              </p14:nvContentPartPr>
              <p14:xfrm>
                <a:off x="2465733" y="1765963"/>
                <a:ext cx="1624680" cy="5151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847D487-E3C4-D271-CD25-CE85D8A3EFE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2457093" y="1757323"/>
                  <a:ext cx="1642320" cy="53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47D2F78-43B0-E85D-7E8E-4B72539139C8}"/>
                    </a:ext>
                  </a:extLst>
                </p14:cNvPr>
                <p14:cNvContentPartPr/>
                <p14:nvPr/>
              </p14:nvContentPartPr>
              <p14:xfrm>
                <a:off x="3518373" y="1912843"/>
                <a:ext cx="51840" cy="255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47D2F78-43B0-E85D-7E8E-4B72539139C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509733" y="1903843"/>
                  <a:ext cx="6948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3418771-B42F-6D9F-0CCD-F951ED9B469D}"/>
              </a:ext>
            </a:extLst>
          </p:cNvPr>
          <p:cNvGrpSpPr/>
          <p:nvPr/>
        </p:nvGrpSpPr>
        <p:grpSpPr>
          <a:xfrm>
            <a:off x="5695293" y="164323"/>
            <a:ext cx="579960" cy="252720"/>
            <a:chOff x="5695293" y="164323"/>
            <a:chExt cx="579960" cy="252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9F47855-43EC-C75E-722A-2BC52DEC5182}"/>
                    </a:ext>
                  </a:extLst>
                </p14:cNvPr>
                <p14:cNvContentPartPr/>
                <p14:nvPr/>
              </p14:nvContentPartPr>
              <p14:xfrm>
                <a:off x="5695293" y="205363"/>
                <a:ext cx="579960" cy="2116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9F47855-43EC-C75E-722A-2BC52DEC518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86653" y="196723"/>
                  <a:ext cx="59760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5E5B3D7C-F212-34A3-1289-041EF5892EBF}"/>
                    </a:ext>
                  </a:extLst>
                </p14:cNvPr>
                <p14:cNvContentPartPr/>
                <p14:nvPr/>
              </p14:nvContentPartPr>
              <p14:xfrm>
                <a:off x="5974653" y="164323"/>
                <a:ext cx="38520" cy="367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5E5B3D7C-F212-34A3-1289-041EF5892EB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965653" y="155323"/>
                  <a:ext cx="56160" cy="54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24763BD3-E567-A38B-3F0C-2BA15998E1FF}"/>
              </a:ext>
            </a:extLst>
          </p:cNvPr>
          <p:cNvGrpSpPr/>
          <p:nvPr/>
        </p:nvGrpSpPr>
        <p:grpSpPr>
          <a:xfrm>
            <a:off x="2667333" y="796843"/>
            <a:ext cx="1669680" cy="442800"/>
            <a:chOff x="2667333" y="796843"/>
            <a:chExt cx="166968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8FC26B3-529D-D0FE-4F35-8A5C153D8C4C}"/>
                    </a:ext>
                  </a:extLst>
                </p14:cNvPr>
                <p14:cNvContentPartPr/>
                <p14:nvPr/>
              </p14:nvContentPartPr>
              <p14:xfrm>
                <a:off x="2667333" y="886483"/>
                <a:ext cx="147240" cy="287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8FC26B3-529D-D0FE-4F35-8A5C153D8C4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658693" y="877843"/>
                  <a:ext cx="1648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D85E50D-76ED-91B1-ECE3-C7C8E76F4D9C}"/>
                    </a:ext>
                  </a:extLst>
                </p14:cNvPr>
                <p14:cNvContentPartPr/>
                <p14:nvPr/>
              </p14:nvContentPartPr>
              <p14:xfrm>
                <a:off x="2825373" y="1127323"/>
                <a:ext cx="152280" cy="1123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D85E50D-76ED-91B1-ECE3-C7C8E76F4D9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2816373" y="1118323"/>
                  <a:ext cx="16992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841CB24-7ACE-4F3F-92C8-0066F2F94400}"/>
                    </a:ext>
                  </a:extLst>
                </p14:cNvPr>
                <p14:cNvContentPartPr/>
                <p14:nvPr/>
              </p14:nvContentPartPr>
              <p14:xfrm>
                <a:off x="3067653" y="1009963"/>
                <a:ext cx="171720" cy="9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841CB24-7ACE-4F3F-92C8-0066F2F9440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3058653" y="1001323"/>
                  <a:ext cx="189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2B9C5016-B1B3-DFCA-EA57-4B2AB4DE5FA7}"/>
                    </a:ext>
                  </a:extLst>
                </p14:cNvPr>
                <p14:cNvContentPartPr/>
                <p14:nvPr/>
              </p14:nvContentPartPr>
              <p14:xfrm>
                <a:off x="3069453" y="1101403"/>
                <a:ext cx="148320" cy="194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2B9C5016-B1B3-DFCA-EA57-4B2AB4DE5FA7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060453" y="1092763"/>
                  <a:ext cx="165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80C502E2-1236-7205-B470-C8FD21AB95E8}"/>
                    </a:ext>
                  </a:extLst>
                </p14:cNvPr>
                <p14:cNvContentPartPr/>
                <p14:nvPr/>
              </p14:nvContentPartPr>
              <p14:xfrm>
                <a:off x="3367893" y="853723"/>
                <a:ext cx="172800" cy="3394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80C502E2-1236-7205-B470-C8FD21AB95E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358893" y="844723"/>
                  <a:ext cx="1904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04EBDAA8-2069-C1C3-D4B0-12CF6254B712}"/>
                    </a:ext>
                  </a:extLst>
                </p14:cNvPr>
                <p14:cNvContentPartPr/>
                <p14:nvPr/>
              </p14:nvContentPartPr>
              <p14:xfrm>
                <a:off x="3581733" y="796843"/>
                <a:ext cx="755280" cy="4129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04EBDAA8-2069-C1C3-D4B0-12CF6254B712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573093" y="787843"/>
                  <a:ext cx="77292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912CCC2D-12E1-B4D7-84B6-86D213BD7A6C}"/>
                    </a:ext>
                  </a:extLst>
                </p14:cNvPr>
                <p14:cNvContentPartPr/>
                <p14:nvPr/>
              </p14:nvContentPartPr>
              <p14:xfrm>
                <a:off x="3775773" y="926803"/>
                <a:ext cx="309240" cy="558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912CCC2D-12E1-B4D7-84B6-86D213BD7A6C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766773" y="918163"/>
                  <a:ext cx="326880" cy="7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4445A5FE-9735-3AA9-7799-7A52E2D5AB6A}"/>
                  </a:ext>
                </a:extLst>
              </p14:cNvPr>
              <p14:cNvContentPartPr/>
              <p14:nvPr/>
            </p14:nvContentPartPr>
            <p14:xfrm>
              <a:off x="3692613" y="5164003"/>
              <a:ext cx="1209960" cy="2844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4445A5FE-9735-3AA9-7799-7A52E2D5AB6A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56613" y="5092363"/>
                <a:ext cx="1281600" cy="42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64192A0E-9482-CA65-7F7A-04C5082C9ADF}"/>
                  </a:ext>
                </a:extLst>
              </p14:cNvPr>
              <p14:cNvContentPartPr/>
              <p14:nvPr/>
            </p14:nvContentPartPr>
            <p14:xfrm>
              <a:off x="4608813" y="5276683"/>
              <a:ext cx="777600" cy="1303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64192A0E-9482-CA65-7F7A-04C5082C9ADF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4572813" y="5204683"/>
                <a:ext cx="849240" cy="2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99FD788-479E-1824-FA9C-D1641F3DA341}"/>
                  </a:ext>
                </a:extLst>
              </p14:cNvPr>
              <p14:cNvContentPartPr/>
              <p14:nvPr/>
            </p14:nvContentPartPr>
            <p14:xfrm>
              <a:off x="4674693" y="5281363"/>
              <a:ext cx="1769040" cy="1195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99FD788-479E-1824-FA9C-D1641F3DA341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4638693" y="5209723"/>
                <a:ext cx="1840680" cy="26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6288A190-7D28-1A8A-6546-12338842EF65}"/>
                  </a:ext>
                </a:extLst>
              </p14:cNvPr>
              <p14:cNvContentPartPr/>
              <p14:nvPr/>
            </p14:nvContentPartPr>
            <p14:xfrm>
              <a:off x="6731013" y="4959883"/>
              <a:ext cx="1293120" cy="33012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6288A190-7D28-1A8A-6546-12338842EF6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695373" y="4888243"/>
                <a:ext cx="1364760" cy="47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51B1780-FB6D-ED1F-FF03-ACEA9A3D4971}"/>
                  </a:ext>
                </a:extLst>
              </p14:cNvPr>
              <p14:cNvContentPartPr/>
              <p14:nvPr/>
            </p14:nvContentPartPr>
            <p14:xfrm>
              <a:off x="6693573" y="5422843"/>
              <a:ext cx="1715040" cy="24372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51B1780-FB6D-ED1F-FF03-ACEA9A3D497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657933" y="5351203"/>
                <a:ext cx="1786680" cy="38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E2A9FB46-E8AD-0E0D-1D98-ECC289B8CCA1}"/>
                  </a:ext>
                </a:extLst>
              </p14:cNvPr>
              <p14:cNvContentPartPr/>
              <p14:nvPr/>
            </p14:nvContentPartPr>
            <p14:xfrm>
              <a:off x="4843173" y="5903083"/>
              <a:ext cx="972360" cy="70848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E2A9FB46-E8AD-0E0D-1D98-ECC289B8CCA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789173" y="5795083"/>
                <a:ext cx="1080000" cy="92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6B62CA6-3FD3-DAFD-620B-4C4AC0883658}"/>
                  </a:ext>
                </a:extLst>
              </p14:cNvPr>
              <p14:cNvContentPartPr/>
              <p14:nvPr/>
            </p14:nvContentPartPr>
            <p14:xfrm>
              <a:off x="5767653" y="6145003"/>
              <a:ext cx="54360" cy="2692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6B62CA6-3FD3-DAFD-620B-4C4AC0883658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5713653" y="6037003"/>
                <a:ext cx="162000" cy="48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CD12B849-C7B2-A9E2-5818-26DBAF373745}"/>
                  </a:ext>
                </a:extLst>
              </p14:cNvPr>
              <p14:cNvContentPartPr/>
              <p14:nvPr/>
            </p14:nvContentPartPr>
            <p14:xfrm>
              <a:off x="5375973" y="5338603"/>
              <a:ext cx="55080" cy="71172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CD12B849-C7B2-A9E2-5818-26DBAF37374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358333" y="5302963"/>
                <a:ext cx="90720" cy="78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C55740B7-4F95-11A7-33B4-264036ACA2AA}"/>
                  </a:ext>
                </a:extLst>
              </p14:cNvPr>
              <p14:cNvContentPartPr/>
              <p14:nvPr/>
            </p14:nvContentPartPr>
            <p14:xfrm>
              <a:off x="6855213" y="5311603"/>
              <a:ext cx="1703880" cy="44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C55740B7-4F95-11A7-33B4-264036ACA2AA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6819573" y="5239963"/>
                <a:ext cx="1775520" cy="18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1090E4F1-C1AE-2583-8C95-8FE5CA3AB0A8}"/>
              </a:ext>
            </a:extLst>
          </p:cNvPr>
          <p:cNvGrpSpPr/>
          <p:nvPr/>
        </p:nvGrpSpPr>
        <p:grpSpPr>
          <a:xfrm>
            <a:off x="4910133" y="6294403"/>
            <a:ext cx="804240" cy="317160"/>
            <a:chOff x="4910133" y="6294403"/>
            <a:chExt cx="80424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754AB65C-9E47-5A92-101C-2DD8D8D97610}"/>
                    </a:ext>
                  </a:extLst>
                </p14:cNvPr>
                <p14:cNvContentPartPr/>
                <p14:nvPr/>
              </p14:nvContentPartPr>
              <p14:xfrm>
                <a:off x="4910133" y="6294403"/>
                <a:ext cx="180360" cy="3042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754AB65C-9E47-5A92-101C-2DD8D8D9761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01493" y="6285403"/>
                  <a:ext cx="19800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AD85B80-77C0-9DD2-FCF4-99B7E9123C94}"/>
                    </a:ext>
                  </a:extLst>
                </p14:cNvPr>
                <p14:cNvContentPartPr/>
                <p14:nvPr/>
              </p14:nvContentPartPr>
              <p14:xfrm>
                <a:off x="5240973" y="6321043"/>
                <a:ext cx="127440" cy="2905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AD85B80-77C0-9DD2-FCF4-99B7E9123C9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232333" y="6312043"/>
                  <a:ext cx="14508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DFF2355-E738-9659-4F1C-B72DB6A9262B}"/>
                    </a:ext>
                  </a:extLst>
                </p14:cNvPr>
                <p14:cNvContentPartPr/>
                <p14:nvPr/>
              </p14:nvContentPartPr>
              <p14:xfrm>
                <a:off x="5520693" y="6332923"/>
                <a:ext cx="193680" cy="2620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DFF2355-E738-9659-4F1C-B72DB6A9262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511693" y="6323923"/>
                  <a:ext cx="211320" cy="27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706ACE1F-D8CA-1691-44D4-A8CEF8629A08}"/>
              </a:ext>
            </a:extLst>
          </p:cNvPr>
          <p:cNvGrpSpPr/>
          <p:nvPr/>
        </p:nvGrpSpPr>
        <p:grpSpPr>
          <a:xfrm>
            <a:off x="6847653" y="3890323"/>
            <a:ext cx="2007360" cy="636120"/>
            <a:chOff x="6847653" y="3890323"/>
            <a:chExt cx="2007360" cy="63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2F41628-32E8-CA9D-F02C-28152C3BF66F}"/>
                    </a:ext>
                  </a:extLst>
                </p14:cNvPr>
                <p14:cNvContentPartPr/>
                <p14:nvPr/>
              </p14:nvContentPartPr>
              <p14:xfrm>
                <a:off x="6847653" y="4251043"/>
                <a:ext cx="1173240" cy="2754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2F41628-32E8-CA9D-F02C-28152C3BF66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839013" y="4242043"/>
                  <a:ext cx="119088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493CD33-767E-3DBD-7008-ACAB77605281}"/>
                    </a:ext>
                  </a:extLst>
                </p14:cNvPr>
                <p14:cNvContentPartPr/>
                <p14:nvPr/>
              </p14:nvContentPartPr>
              <p14:xfrm>
                <a:off x="8183613" y="3890323"/>
                <a:ext cx="671400" cy="5943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493CD33-767E-3DBD-7008-ACAB77605281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174613" y="3881683"/>
                  <a:ext cx="689040" cy="61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6A6F5DA5-BC1E-8863-AAA0-9B8128881540}"/>
              </a:ext>
            </a:extLst>
          </p:cNvPr>
          <p:cNvGrpSpPr/>
          <p:nvPr/>
        </p:nvGrpSpPr>
        <p:grpSpPr>
          <a:xfrm>
            <a:off x="8972013" y="3739843"/>
            <a:ext cx="2814120" cy="718560"/>
            <a:chOff x="8972013" y="3739843"/>
            <a:chExt cx="2814120" cy="71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BC59B614-0339-FF35-2861-0DFBDB05917C}"/>
                    </a:ext>
                  </a:extLst>
                </p14:cNvPr>
                <p14:cNvContentPartPr/>
                <p14:nvPr/>
              </p14:nvContentPartPr>
              <p14:xfrm>
                <a:off x="8972013" y="3824803"/>
                <a:ext cx="1034280" cy="633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BC59B614-0339-FF35-2861-0DFBDB05917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963013" y="3815803"/>
                  <a:ext cx="1051920" cy="65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5434B34-D85D-CFDC-6251-59DE59E518DC}"/>
                    </a:ext>
                  </a:extLst>
                </p14:cNvPr>
                <p14:cNvContentPartPr/>
                <p14:nvPr/>
              </p14:nvContentPartPr>
              <p14:xfrm>
                <a:off x="9436053" y="4057363"/>
                <a:ext cx="415440" cy="18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5434B34-D85D-CFDC-6251-59DE59E518D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427053" y="4048363"/>
                  <a:ext cx="4330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80B5502-3AC6-7026-C545-BCFC6FC4DE4F}"/>
                    </a:ext>
                  </a:extLst>
                </p14:cNvPr>
                <p14:cNvContentPartPr/>
                <p14:nvPr/>
              </p14:nvContentPartPr>
              <p14:xfrm>
                <a:off x="9234093" y="3915163"/>
                <a:ext cx="9000" cy="54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80B5502-3AC6-7026-C545-BCFC6FC4DE4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225093" y="3906163"/>
                  <a:ext cx="266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09E887FB-1F1C-11AD-9856-631E24E8833E}"/>
                    </a:ext>
                  </a:extLst>
                </p14:cNvPr>
                <p14:cNvContentPartPr/>
                <p14:nvPr/>
              </p14:nvContentPartPr>
              <p14:xfrm>
                <a:off x="10088373" y="3739843"/>
                <a:ext cx="1697760" cy="7178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09E887FB-1F1C-11AD-9856-631E24E8833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079373" y="3731203"/>
                  <a:ext cx="1715400" cy="73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30F1A75-089D-D159-628A-475486208287}"/>
                    </a:ext>
                  </a:extLst>
                </p14:cNvPr>
                <p14:cNvContentPartPr/>
                <p14:nvPr/>
              </p14:nvContentPartPr>
              <p14:xfrm>
                <a:off x="10216173" y="4053763"/>
                <a:ext cx="394920" cy="1872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30F1A75-089D-D159-628A-47548620828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207533" y="4044763"/>
                  <a:ext cx="41256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A90024EF-ADCD-BE3B-C0F4-70EB2225ECAB}"/>
              </a:ext>
            </a:extLst>
          </p:cNvPr>
          <p:cNvGrpSpPr/>
          <p:nvPr/>
        </p:nvGrpSpPr>
        <p:grpSpPr>
          <a:xfrm>
            <a:off x="2164053" y="5222683"/>
            <a:ext cx="841320" cy="170280"/>
            <a:chOff x="2164053" y="5222683"/>
            <a:chExt cx="841320" cy="1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3A3FA3FA-580A-5617-8C3D-85B05F1DE450}"/>
                    </a:ext>
                  </a:extLst>
                </p14:cNvPr>
                <p14:cNvContentPartPr/>
                <p14:nvPr/>
              </p14:nvContentPartPr>
              <p14:xfrm>
                <a:off x="2164053" y="5281363"/>
                <a:ext cx="828360" cy="41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3A3FA3FA-580A-5617-8C3D-85B05F1DE45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155413" y="5272363"/>
                  <a:ext cx="8460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63E5BEC-466A-F742-5C02-EAE81D7AC38A}"/>
                    </a:ext>
                  </a:extLst>
                </p14:cNvPr>
                <p14:cNvContentPartPr/>
                <p14:nvPr/>
              </p14:nvContentPartPr>
              <p14:xfrm>
                <a:off x="2718813" y="5222683"/>
                <a:ext cx="286560" cy="170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63E5BEC-466A-F742-5C02-EAE81D7AC38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709813" y="5213683"/>
                  <a:ext cx="30420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E4F19287-F7C3-5A3D-A000-6DA8F73D9F0F}"/>
              </a:ext>
            </a:extLst>
          </p:cNvPr>
          <p:cNvGrpSpPr/>
          <p:nvPr/>
        </p:nvGrpSpPr>
        <p:grpSpPr>
          <a:xfrm>
            <a:off x="269373" y="4702123"/>
            <a:ext cx="1529280" cy="604080"/>
            <a:chOff x="269373" y="4702123"/>
            <a:chExt cx="1529280" cy="60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4279A1F-D686-A6EC-DC04-0214FDB0B413}"/>
                    </a:ext>
                  </a:extLst>
                </p14:cNvPr>
                <p14:cNvContentPartPr/>
                <p14:nvPr/>
              </p14:nvContentPartPr>
              <p14:xfrm>
                <a:off x="269373" y="4702123"/>
                <a:ext cx="1529280" cy="6040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4279A1F-D686-A6EC-DC04-0214FDB0B41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60373" y="4693123"/>
                  <a:ext cx="1546920" cy="62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52DDD58-B577-43AC-4A59-43B802C055BE}"/>
                    </a:ext>
                  </a:extLst>
                </p14:cNvPr>
                <p14:cNvContentPartPr/>
                <p14:nvPr/>
              </p14:nvContentPartPr>
              <p14:xfrm>
                <a:off x="492933" y="4954843"/>
                <a:ext cx="650160" cy="439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52DDD58-B577-43AC-4A59-43B802C055B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84293" y="4946203"/>
                  <a:ext cx="667800" cy="61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6821DBD2-14DF-AE96-B68D-1B02976E9137}"/>
                  </a:ext>
                </a:extLst>
              </p14:cNvPr>
              <p14:cNvContentPartPr/>
              <p14:nvPr/>
            </p14:nvContentPartPr>
            <p14:xfrm>
              <a:off x="249573" y="5401603"/>
              <a:ext cx="1460160" cy="64548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6821DBD2-14DF-AE96-B68D-1B02976E913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240933" y="5392963"/>
                <a:ext cx="1477800" cy="66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A7938111-8FD0-789A-32C3-B7307434B925}"/>
                  </a:ext>
                </a:extLst>
              </p14:cNvPr>
              <p14:cNvContentPartPr/>
              <p14:nvPr/>
            </p14:nvContentPartPr>
            <p14:xfrm>
              <a:off x="440373" y="6083803"/>
              <a:ext cx="1032120" cy="44568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A7938111-8FD0-789A-32C3-B7307434B925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31373" y="6075163"/>
                <a:ext cx="1049760" cy="463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9" name="Group 68">
            <a:extLst>
              <a:ext uri="{FF2B5EF4-FFF2-40B4-BE49-F238E27FC236}">
                <a16:creationId xmlns:a16="http://schemas.microsoft.com/office/drawing/2014/main" id="{BC18D6BF-3C92-45D3-003D-7B68B18C2978}"/>
              </a:ext>
            </a:extLst>
          </p:cNvPr>
          <p:cNvGrpSpPr/>
          <p:nvPr/>
        </p:nvGrpSpPr>
        <p:grpSpPr>
          <a:xfrm>
            <a:off x="5760453" y="2948203"/>
            <a:ext cx="989640" cy="221400"/>
            <a:chOff x="5760453" y="2948203"/>
            <a:chExt cx="989640" cy="221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C8DD8EE-FE45-C729-B62E-259966CBFC23}"/>
                    </a:ext>
                  </a:extLst>
                </p14:cNvPr>
                <p14:cNvContentPartPr/>
                <p14:nvPr/>
              </p14:nvContentPartPr>
              <p14:xfrm>
                <a:off x="5814453" y="3011203"/>
                <a:ext cx="935640" cy="1238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C8DD8EE-FE45-C729-B62E-259966CBFC23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805813" y="3002203"/>
                  <a:ext cx="9532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47F267D-F443-2AF3-9D2A-B104792A9817}"/>
                    </a:ext>
                  </a:extLst>
                </p14:cNvPr>
                <p14:cNvContentPartPr/>
                <p14:nvPr/>
              </p14:nvContentPartPr>
              <p14:xfrm>
                <a:off x="5760453" y="2948203"/>
                <a:ext cx="292320" cy="2214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47F267D-F443-2AF3-9D2A-B104792A981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751813" y="2939563"/>
                  <a:ext cx="309960" cy="23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3C2DCA0-44C5-AB71-0ACE-2AE5B54D74C6}"/>
              </a:ext>
            </a:extLst>
          </p:cNvPr>
          <p:cNvGrpSpPr/>
          <p:nvPr/>
        </p:nvGrpSpPr>
        <p:grpSpPr>
          <a:xfrm>
            <a:off x="6839733" y="2207683"/>
            <a:ext cx="4194360" cy="1007640"/>
            <a:chOff x="6839733" y="2207683"/>
            <a:chExt cx="4194360" cy="100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E2D9F89-E6A3-7AE8-C0A0-0ECF131C6410}"/>
                    </a:ext>
                  </a:extLst>
                </p14:cNvPr>
                <p14:cNvContentPartPr/>
                <p14:nvPr/>
              </p14:nvContentPartPr>
              <p14:xfrm>
                <a:off x="6839733" y="2575243"/>
                <a:ext cx="853200" cy="6400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E2D9F89-E6A3-7AE8-C0A0-0ECF131C641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831093" y="2566243"/>
                  <a:ext cx="870840" cy="65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0FE55F4-6AA6-0BC4-CA64-6D74DFAFB75A}"/>
                    </a:ext>
                  </a:extLst>
                </p14:cNvPr>
                <p14:cNvContentPartPr/>
                <p14:nvPr/>
              </p14:nvContentPartPr>
              <p14:xfrm>
                <a:off x="7847733" y="2775043"/>
                <a:ext cx="186120" cy="22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0FE55F4-6AA6-0BC4-CA64-6D74DFAFB75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7839093" y="2766403"/>
                  <a:ext cx="203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1CDA734-F06D-6E6E-166F-0431E6FEAA2F}"/>
                    </a:ext>
                  </a:extLst>
                </p14:cNvPr>
                <p14:cNvContentPartPr/>
                <p14:nvPr/>
              </p14:nvContentPartPr>
              <p14:xfrm>
                <a:off x="8190093" y="2721043"/>
                <a:ext cx="744840" cy="1807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1CDA734-F06D-6E6E-166F-0431E6FEAA2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8181453" y="2712403"/>
                  <a:ext cx="7624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8B737D2-CDF7-8A74-DB67-EE12CCF09B4B}"/>
                    </a:ext>
                  </a:extLst>
                </p14:cNvPr>
                <p14:cNvContentPartPr/>
                <p14:nvPr/>
              </p14:nvContentPartPr>
              <p14:xfrm>
                <a:off x="8472333" y="2470123"/>
                <a:ext cx="35640" cy="244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8B737D2-CDF7-8A74-DB67-EE12CCF09B4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463693" y="2461123"/>
                  <a:ext cx="532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1AA655F-DC43-ACE6-DE29-710CD0FF5C77}"/>
                    </a:ext>
                  </a:extLst>
                </p14:cNvPr>
                <p14:cNvContentPartPr/>
                <p14:nvPr/>
              </p14:nvContentPartPr>
              <p14:xfrm>
                <a:off x="9057693" y="2575243"/>
                <a:ext cx="1104840" cy="244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1AA655F-DC43-ACE6-DE29-710CD0FF5C7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048693" y="2566243"/>
                  <a:ext cx="112248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49D59F3C-8C0F-E8EF-A71C-3CE831F9661C}"/>
                    </a:ext>
                  </a:extLst>
                </p14:cNvPr>
                <p14:cNvContentPartPr/>
                <p14:nvPr/>
              </p14:nvContentPartPr>
              <p14:xfrm>
                <a:off x="9778053" y="2516563"/>
                <a:ext cx="352080" cy="388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49D59F3C-8C0F-E8EF-A71C-3CE831F9661C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769413" y="2507563"/>
                  <a:ext cx="36972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DA97837-28C5-F866-77B9-B1CDF090CF1E}"/>
                    </a:ext>
                  </a:extLst>
                </p14:cNvPr>
                <p14:cNvContentPartPr/>
                <p14:nvPr/>
              </p14:nvContentPartPr>
              <p14:xfrm>
                <a:off x="10000533" y="2207683"/>
                <a:ext cx="1033560" cy="5486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DA97837-28C5-F866-77B9-B1CDF090CF1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991893" y="2198683"/>
                  <a:ext cx="105120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98EF1FE-5187-6D24-AF1F-42ACE5E663F5}"/>
                    </a:ext>
                  </a:extLst>
                </p14:cNvPr>
                <p14:cNvContentPartPr/>
                <p14:nvPr/>
              </p14:nvContentPartPr>
              <p14:xfrm>
                <a:off x="10192773" y="2304163"/>
                <a:ext cx="294120" cy="33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98EF1FE-5187-6D24-AF1F-42ACE5E663F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184133" y="2295163"/>
                  <a:ext cx="31176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D82D396A-20EA-A4B6-6576-494B3A8F112C}"/>
                    </a:ext>
                  </a:extLst>
                </p14:cNvPr>
                <p14:cNvContentPartPr/>
                <p14:nvPr/>
              </p14:nvContentPartPr>
              <p14:xfrm>
                <a:off x="9800733" y="2372563"/>
                <a:ext cx="45720" cy="471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D82D396A-20EA-A4B6-6576-494B3A8F112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791733" y="2363563"/>
                  <a:ext cx="63360" cy="6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F62A64FD-A5F7-2830-F33E-23196AC4007E}"/>
              </a:ext>
            </a:extLst>
          </p:cNvPr>
          <p:cNvGrpSpPr/>
          <p:nvPr/>
        </p:nvGrpSpPr>
        <p:grpSpPr>
          <a:xfrm>
            <a:off x="7211973" y="5669443"/>
            <a:ext cx="704880" cy="354240"/>
            <a:chOff x="7211973" y="5669443"/>
            <a:chExt cx="704880" cy="3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870A4208-E147-A942-DB6D-64B26A30C402}"/>
                    </a:ext>
                  </a:extLst>
                </p14:cNvPr>
                <p14:cNvContentPartPr/>
                <p14:nvPr/>
              </p14:nvContentPartPr>
              <p14:xfrm>
                <a:off x="7310613" y="5746483"/>
                <a:ext cx="606240" cy="2772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870A4208-E147-A942-DB6D-64B26A30C402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301973" y="5737843"/>
                  <a:ext cx="62388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28F1472A-5123-8BE6-49A3-F6A6C68FB700}"/>
                    </a:ext>
                  </a:extLst>
                </p14:cNvPr>
                <p14:cNvContentPartPr/>
                <p14:nvPr/>
              </p14:nvContentPartPr>
              <p14:xfrm>
                <a:off x="7211973" y="5669443"/>
                <a:ext cx="205560" cy="1800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28F1472A-5123-8BE6-49A3-F6A6C68FB70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202973" y="5660443"/>
                  <a:ext cx="22320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EECE0657-AEDA-FAF4-3801-F7418F43C600}"/>
              </a:ext>
            </a:extLst>
          </p:cNvPr>
          <p:cNvGrpSpPr/>
          <p:nvPr/>
        </p:nvGrpSpPr>
        <p:grpSpPr>
          <a:xfrm>
            <a:off x="8126373" y="5692483"/>
            <a:ext cx="2369160" cy="980280"/>
            <a:chOff x="8126373" y="5692483"/>
            <a:chExt cx="2369160" cy="9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16EF174-6ED8-D60C-84DC-DDF369F981B7}"/>
                    </a:ext>
                  </a:extLst>
                </p14:cNvPr>
                <p14:cNvContentPartPr/>
                <p14:nvPr/>
              </p14:nvContentPartPr>
              <p14:xfrm>
                <a:off x="8143293" y="5692483"/>
                <a:ext cx="1112760" cy="4269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16EF174-6ED8-D60C-84DC-DDF369F981B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134293" y="5683843"/>
                  <a:ext cx="113040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AB0D4390-7736-D5EA-E030-8C11DC639266}"/>
                    </a:ext>
                  </a:extLst>
                </p14:cNvPr>
                <p14:cNvContentPartPr/>
                <p14:nvPr/>
              </p14:nvContentPartPr>
              <p14:xfrm>
                <a:off x="8638653" y="5911723"/>
                <a:ext cx="424440" cy="2700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AB0D4390-7736-D5EA-E030-8C11DC63926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630013" y="5902723"/>
                  <a:ext cx="4420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A8F4AA23-36A9-E6D8-AEA5-397EF8D08DED}"/>
                    </a:ext>
                  </a:extLst>
                </p14:cNvPr>
                <p14:cNvContentPartPr/>
                <p14:nvPr/>
              </p14:nvContentPartPr>
              <p14:xfrm>
                <a:off x="9307893" y="6047803"/>
                <a:ext cx="168840" cy="18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A8F4AA23-36A9-E6D8-AEA5-397EF8D08DED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299253" y="6038803"/>
                  <a:ext cx="186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BD3F3AA5-8111-5A9F-C8FB-0E6557B3426D}"/>
                    </a:ext>
                  </a:extLst>
                </p14:cNvPr>
                <p14:cNvContentPartPr/>
                <p14:nvPr/>
              </p14:nvContentPartPr>
              <p14:xfrm>
                <a:off x="9660333" y="5818483"/>
                <a:ext cx="125280" cy="3254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BD3F3AA5-8111-5A9F-C8FB-0E6557B3426D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651333" y="5809843"/>
                  <a:ext cx="14292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209C80E9-91EB-9921-8021-4043DCCFF945}"/>
                    </a:ext>
                  </a:extLst>
                </p14:cNvPr>
                <p14:cNvContentPartPr/>
                <p14:nvPr/>
              </p14:nvContentPartPr>
              <p14:xfrm>
                <a:off x="9941493" y="5823523"/>
                <a:ext cx="152640" cy="3603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209C80E9-91EB-9921-8021-4043DCCFF94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932853" y="5814883"/>
                  <a:ext cx="170280" cy="37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AF2A6950-54F6-AE0C-D534-5CBCDEF720B0}"/>
                    </a:ext>
                  </a:extLst>
                </p14:cNvPr>
                <p14:cNvContentPartPr/>
                <p14:nvPr/>
              </p14:nvContentPartPr>
              <p14:xfrm>
                <a:off x="10239213" y="5827843"/>
                <a:ext cx="25920" cy="369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AF2A6950-54F6-AE0C-D534-5CBCDEF720B0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230213" y="5818843"/>
                  <a:ext cx="4356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03320C26-8724-6A34-6E99-E5471631408D}"/>
                    </a:ext>
                  </a:extLst>
                </p14:cNvPr>
                <p14:cNvContentPartPr/>
                <p14:nvPr/>
              </p14:nvContentPartPr>
              <p14:xfrm>
                <a:off x="10138413" y="5823523"/>
                <a:ext cx="357120" cy="439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03320C26-8724-6A34-6E99-E5471631408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129773" y="5814523"/>
                  <a:ext cx="3747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F1E5F15-0249-5884-6F70-399BD96FDD18}"/>
                    </a:ext>
                  </a:extLst>
                </p14:cNvPr>
                <p14:cNvContentPartPr/>
                <p14:nvPr/>
              </p14:nvContentPartPr>
              <p14:xfrm>
                <a:off x="8126373" y="6422563"/>
                <a:ext cx="907920" cy="2502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F1E5F15-0249-5884-6F70-399BD96FDD1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117373" y="6413563"/>
                  <a:ext cx="92556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EAAD4E4-F7A4-D16B-FDDC-5883832A8761}"/>
                    </a:ext>
                  </a:extLst>
                </p14:cNvPr>
                <p14:cNvContentPartPr/>
                <p14:nvPr/>
              </p14:nvContentPartPr>
              <p14:xfrm>
                <a:off x="8814693" y="6425443"/>
                <a:ext cx="263160" cy="2430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EAAD4E4-F7A4-D16B-FDDC-5883832A876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805693" y="6416443"/>
                  <a:ext cx="28080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122C78E-FF05-552F-BE01-8B1C50468A5E}"/>
                    </a:ext>
                  </a:extLst>
                </p14:cNvPr>
                <p14:cNvContentPartPr/>
                <p14:nvPr/>
              </p14:nvContentPartPr>
              <p14:xfrm>
                <a:off x="8972013" y="6260203"/>
                <a:ext cx="950040" cy="4046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122C78E-FF05-552F-BE01-8B1C50468A5E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963013" y="6251203"/>
                  <a:ext cx="967680" cy="42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7C7BFF1-5FFC-C858-45BD-C87F3454B988}"/>
                    </a:ext>
                  </a:extLst>
                </p14:cNvPr>
                <p14:cNvContentPartPr/>
                <p14:nvPr/>
              </p14:nvContentPartPr>
              <p14:xfrm>
                <a:off x="9049053" y="6344803"/>
                <a:ext cx="447480" cy="86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7C7BFF1-5FFC-C858-45BD-C87F3454B98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040053" y="6335803"/>
                  <a:ext cx="465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3FF29CCA-DFB1-C063-C621-75D555616EB5}"/>
                    </a:ext>
                  </a:extLst>
                </p14:cNvPr>
                <p14:cNvContentPartPr/>
                <p14:nvPr/>
              </p14:nvContentPartPr>
              <p14:xfrm>
                <a:off x="8725053" y="6317803"/>
                <a:ext cx="72360" cy="48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3FF29CCA-DFB1-C063-C621-75D555616EB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716413" y="6309163"/>
                  <a:ext cx="90000" cy="65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98" name="Ink 97">
                <a:extLst>
                  <a:ext uri="{FF2B5EF4-FFF2-40B4-BE49-F238E27FC236}">
                    <a16:creationId xmlns:a16="http://schemas.microsoft.com/office/drawing/2014/main" id="{E67F7615-2ABF-85C5-7052-3E71FE3A37B0}"/>
                  </a:ext>
                </a:extLst>
              </p14:cNvPr>
              <p14:cNvContentPartPr/>
              <p14:nvPr/>
            </p14:nvContentPartPr>
            <p14:xfrm>
              <a:off x="5571093" y="4640203"/>
              <a:ext cx="104400" cy="264240"/>
            </p14:xfrm>
          </p:contentPart>
        </mc:Choice>
        <mc:Fallback xmlns="">
          <p:pic>
            <p:nvPicPr>
              <p:cNvPr id="98" name="Ink 97">
                <a:extLst>
                  <a:ext uri="{FF2B5EF4-FFF2-40B4-BE49-F238E27FC236}">
                    <a16:creationId xmlns:a16="http://schemas.microsoft.com/office/drawing/2014/main" id="{E67F7615-2ABF-85C5-7052-3E71FE3A37B0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562453" y="4631203"/>
                <a:ext cx="122040" cy="281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2" name="Group 101">
            <a:extLst>
              <a:ext uri="{FF2B5EF4-FFF2-40B4-BE49-F238E27FC236}">
                <a16:creationId xmlns:a16="http://schemas.microsoft.com/office/drawing/2014/main" id="{1751BF3E-4754-E762-7E29-3178C79B0B88}"/>
              </a:ext>
            </a:extLst>
          </p:cNvPr>
          <p:cNvGrpSpPr/>
          <p:nvPr/>
        </p:nvGrpSpPr>
        <p:grpSpPr>
          <a:xfrm>
            <a:off x="5631933" y="4365163"/>
            <a:ext cx="1081800" cy="678600"/>
            <a:chOff x="5631933" y="4365163"/>
            <a:chExt cx="1081800" cy="67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E8EBA01-0F51-63D8-8AC1-6E9D9D314249}"/>
                    </a:ext>
                  </a:extLst>
                </p14:cNvPr>
                <p14:cNvContentPartPr/>
                <p14:nvPr/>
              </p14:nvContentPartPr>
              <p14:xfrm>
                <a:off x="5803653" y="4365163"/>
                <a:ext cx="910080" cy="678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E8EBA01-0F51-63D8-8AC1-6E9D9D31424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5795013" y="4356163"/>
                  <a:ext cx="927720" cy="69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8FDEF5F-E467-07F5-35D0-F761BD829E9D}"/>
                    </a:ext>
                  </a:extLst>
                </p14:cNvPr>
                <p14:cNvContentPartPr/>
                <p14:nvPr/>
              </p14:nvContentPartPr>
              <p14:xfrm>
                <a:off x="5833173" y="4814443"/>
                <a:ext cx="123480" cy="2264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8FDEF5F-E467-07F5-35D0-F761BD829E9D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824533" y="4805803"/>
                  <a:ext cx="1411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F3B7E64-A4AB-B420-1366-ADF8E5BA344F}"/>
                    </a:ext>
                  </a:extLst>
                </p14:cNvPr>
                <p14:cNvContentPartPr/>
                <p14:nvPr/>
              </p14:nvContentPartPr>
              <p14:xfrm>
                <a:off x="5631933" y="4864843"/>
                <a:ext cx="81000" cy="120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F3B7E64-A4AB-B420-1366-ADF8E5BA344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623293" y="4855843"/>
                  <a:ext cx="98640" cy="138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2733981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980DD14-77D4-A9D5-5C75-50207F77D36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493" t="19888" r="4638"/>
          <a:stretch/>
        </p:blipFill>
        <p:spPr>
          <a:xfrm>
            <a:off x="76692" y="160993"/>
            <a:ext cx="6609138" cy="5095331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D5F3C9A-54E6-3BF9-EE65-0F0529996A78}"/>
              </a:ext>
            </a:extLst>
          </p:cNvPr>
          <p:cNvGrpSpPr/>
          <p:nvPr/>
        </p:nvGrpSpPr>
        <p:grpSpPr>
          <a:xfrm>
            <a:off x="4819413" y="4993363"/>
            <a:ext cx="1261800" cy="569520"/>
            <a:chOff x="4819413" y="4993363"/>
            <a:chExt cx="126180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F8AFB27-30B5-3619-D626-33C1644CB1F2}"/>
                    </a:ext>
                  </a:extLst>
                </p14:cNvPr>
                <p14:cNvContentPartPr/>
                <p14:nvPr/>
              </p14:nvContentPartPr>
              <p14:xfrm>
                <a:off x="4819413" y="5181283"/>
                <a:ext cx="162000" cy="10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F8AFB27-30B5-3619-D626-33C1644CB1F2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810413" y="5172283"/>
                  <a:ext cx="179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C830BCD1-86D9-9B41-C977-046AC551BC31}"/>
                    </a:ext>
                  </a:extLst>
                </p14:cNvPr>
                <p14:cNvContentPartPr/>
                <p14:nvPr/>
              </p14:nvContentPartPr>
              <p14:xfrm>
                <a:off x="4843173" y="5248603"/>
                <a:ext cx="146520" cy="19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C830BCD1-86D9-9B41-C977-046AC551BC31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834173" y="5239963"/>
                  <a:ext cx="1641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BF91250-BB88-4610-8858-1773F91380B7}"/>
                    </a:ext>
                  </a:extLst>
                </p14:cNvPr>
                <p14:cNvContentPartPr/>
                <p14:nvPr/>
              </p14:nvContentPartPr>
              <p14:xfrm>
                <a:off x="5074653" y="5127643"/>
                <a:ext cx="123120" cy="3826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BF91250-BB88-4610-8858-1773F91380B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066013" y="5118643"/>
                  <a:ext cx="140760" cy="40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DF74D1C-AC50-4D29-C4E2-1B61762849FC}"/>
                    </a:ext>
                  </a:extLst>
                </p14:cNvPr>
                <p14:cNvContentPartPr/>
                <p14:nvPr/>
              </p14:nvContentPartPr>
              <p14:xfrm>
                <a:off x="5360133" y="4993363"/>
                <a:ext cx="119880" cy="296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DF74D1C-AC50-4D29-C4E2-1B61762849FC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351493" y="4984723"/>
                  <a:ext cx="13752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1EEE52AF-DB4B-E67F-51D5-461B0201D9B5}"/>
                    </a:ext>
                  </a:extLst>
                </p14:cNvPr>
                <p14:cNvContentPartPr/>
                <p14:nvPr/>
              </p14:nvContentPartPr>
              <p14:xfrm>
                <a:off x="5592693" y="5041243"/>
                <a:ext cx="212040" cy="292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1EEE52AF-DB4B-E67F-51D5-461B0201D9B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583693" y="5032243"/>
                  <a:ext cx="2296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4400FBD-08A6-A3F8-1553-71C781FFB4EB}"/>
                    </a:ext>
                  </a:extLst>
                </p14:cNvPr>
                <p14:cNvContentPartPr/>
                <p14:nvPr/>
              </p14:nvContentPartPr>
              <p14:xfrm>
                <a:off x="5616093" y="5222683"/>
                <a:ext cx="123120" cy="14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4400FBD-08A6-A3F8-1553-71C781FFB4E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607453" y="5214043"/>
                  <a:ext cx="140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D118206-9669-0050-9489-18069F120C58}"/>
                    </a:ext>
                  </a:extLst>
                </p14:cNvPr>
                <p14:cNvContentPartPr/>
                <p14:nvPr/>
              </p14:nvContentPartPr>
              <p14:xfrm>
                <a:off x="5880333" y="5221963"/>
                <a:ext cx="200880" cy="3409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D118206-9669-0050-9489-18069F120C5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871333" y="5212963"/>
                  <a:ext cx="218520" cy="358560"/>
                </a:xfrm>
                <a:prstGeom prst="rect">
                  <a:avLst/>
                </a:prstGeom>
              </p:spPr>
            </p:pic>
          </mc:Fallback>
        </mc:AlternateContent>
      </p:grpSp>
      <p:pic>
        <p:nvPicPr>
          <p:cNvPr id="22" name="Picture 21">
            <a:extLst>
              <a:ext uri="{FF2B5EF4-FFF2-40B4-BE49-F238E27FC236}">
                <a16:creationId xmlns:a16="http://schemas.microsoft.com/office/drawing/2014/main" id="{78AC69B1-B5E2-A0E9-3795-8646B73FB7F3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6965416" y="4271072"/>
            <a:ext cx="5226584" cy="252569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D2A908C5-BEFE-E6A7-24FB-CAEBE67F055D}"/>
                  </a:ext>
                </a:extLst>
              </p14:cNvPr>
              <p14:cNvContentPartPr/>
              <p14:nvPr/>
            </p14:nvContentPartPr>
            <p14:xfrm>
              <a:off x="850413" y="1258723"/>
              <a:ext cx="1682640" cy="125640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D2A908C5-BEFE-E6A7-24FB-CAEBE67F055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814413" y="1187083"/>
                <a:ext cx="1754280" cy="140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088C4D85-C562-D4C3-3D44-31928048319C}"/>
                  </a:ext>
                </a:extLst>
              </p14:cNvPr>
              <p14:cNvContentPartPr/>
              <p14:nvPr/>
            </p14:nvContentPartPr>
            <p14:xfrm>
              <a:off x="833133" y="1704763"/>
              <a:ext cx="160560" cy="77112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088C4D85-C562-D4C3-3D44-31928048319C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797133" y="1632763"/>
                <a:ext cx="232200" cy="914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681483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CFD7F8C-16A9-6C85-B7AF-FA128BC6C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7456" y="0"/>
            <a:ext cx="9144477" cy="6863546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9795FB9-574A-388D-0A01-DF99E00E3781}"/>
                  </a:ext>
                </a:extLst>
              </p14:cNvPr>
              <p14:cNvContentPartPr/>
              <p14:nvPr/>
            </p14:nvContentPartPr>
            <p14:xfrm>
              <a:off x="4843173" y="4296403"/>
              <a:ext cx="522720" cy="97380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9795FB9-574A-388D-0A01-DF99E00E378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807173" y="4224403"/>
                <a:ext cx="594360" cy="111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E968BA86-DA3B-53E4-DA79-73D4C63C0571}"/>
                  </a:ext>
                </a:extLst>
              </p14:cNvPr>
              <p14:cNvContentPartPr/>
              <p14:nvPr/>
            </p14:nvContentPartPr>
            <p14:xfrm>
              <a:off x="7618773" y="4739923"/>
              <a:ext cx="366840" cy="50544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E968BA86-DA3B-53E4-DA79-73D4C63C057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583133" y="4668283"/>
                <a:ext cx="438480" cy="64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1504DAD-B141-3613-02CB-AC5E0AC8906A}"/>
                  </a:ext>
                </a:extLst>
              </p14:cNvPr>
              <p14:cNvContentPartPr/>
              <p14:nvPr/>
            </p14:nvContentPartPr>
            <p14:xfrm>
              <a:off x="8655573" y="4256083"/>
              <a:ext cx="501840" cy="10267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1504DAD-B141-3613-02CB-AC5E0AC8906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619573" y="4184083"/>
                <a:ext cx="573480" cy="11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C0FCAF3-AC82-31C9-BF62-2BAB9E281DD2}"/>
                  </a:ext>
                </a:extLst>
              </p14:cNvPr>
              <p14:cNvContentPartPr/>
              <p14:nvPr/>
            </p14:nvContentPartPr>
            <p14:xfrm>
              <a:off x="2351253" y="4338523"/>
              <a:ext cx="2461680" cy="106668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C0FCAF3-AC82-31C9-BF62-2BAB9E281DD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297253" y="4230883"/>
                <a:ext cx="2569320" cy="128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7FEB64-7614-6052-A638-66C9DD1E25E2}"/>
                  </a:ext>
                </a:extLst>
              </p14:cNvPr>
              <p14:cNvContentPartPr/>
              <p14:nvPr/>
            </p14:nvContentPartPr>
            <p14:xfrm>
              <a:off x="8081373" y="4314763"/>
              <a:ext cx="519120" cy="963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7FEB64-7614-6052-A638-66C9DD1E25E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027733" y="4207123"/>
                <a:ext cx="626760" cy="1178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860417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5FE4A08-F60A-07F6-090D-0B7F630458AE}"/>
              </a:ext>
            </a:extLst>
          </p:cNvPr>
          <p:cNvSpPr txBox="1"/>
          <p:nvPr/>
        </p:nvSpPr>
        <p:spPr>
          <a:xfrm>
            <a:off x="884903" y="383458"/>
            <a:ext cx="81883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Pressure does not depend on the shape of the fluid’s container, only on depth.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CF9C01A-4A0C-9FF0-4604-DB2A508E443B}"/>
                  </a:ext>
                </a:extLst>
              </p14:cNvPr>
              <p14:cNvContentPartPr/>
              <p14:nvPr/>
            </p14:nvContentPartPr>
            <p14:xfrm>
              <a:off x="1771293" y="1620163"/>
              <a:ext cx="4955400" cy="16232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CF9C01A-4A0C-9FF0-4604-DB2A508E443B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762293" y="1611523"/>
                <a:ext cx="4973040" cy="164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F5160560-A1E9-2173-C477-FA70D036B2C1}"/>
                  </a:ext>
                </a:extLst>
              </p14:cNvPr>
              <p14:cNvContentPartPr/>
              <p14:nvPr/>
            </p14:nvContentPartPr>
            <p14:xfrm>
              <a:off x="5636253" y="1677043"/>
              <a:ext cx="736560" cy="11880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F5160560-A1E9-2173-C477-FA70D036B2C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627613" y="1668043"/>
                <a:ext cx="754200" cy="120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89DB61FF-7A5C-AE0F-BE6E-304B630AF958}"/>
                  </a:ext>
                </a:extLst>
              </p14:cNvPr>
              <p14:cNvContentPartPr/>
              <p14:nvPr/>
            </p14:nvContentPartPr>
            <p14:xfrm>
              <a:off x="4369413" y="1549963"/>
              <a:ext cx="1089360" cy="12326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89DB61FF-7A5C-AE0F-BE6E-304B630AF95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360773" y="1541323"/>
                <a:ext cx="1107000" cy="125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F6C95FEE-EB90-40E5-4CCB-EE718204BE48}"/>
              </a:ext>
            </a:extLst>
          </p:cNvPr>
          <p:cNvGrpSpPr/>
          <p:nvPr/>
        </p:nvGrpSpPr>
        <p:grpSpPr>
          <a:xfrm>
            <a:off x="1783533" y="1499203"/>
            <a:ext cx="2392920" cy="1254240"/>
            <a:chOff x="1783533" y="1499203"/>
            <a:chExt cx="2392920" cy="125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6C31DC2-CF36-3021-1688-D4D84348F920}"/>
                    </a:ext>
                  </a:extLst>
                </p14:cNvPr>
                <p14:cNvContentPartPr/>
                <p14:nvPr/>
              </p14:nvContentPartPr>
              <p14:xfrm>
                <a:off x="2537733" y="1535203"/>
                <a:ext cx="1638720" cy="1218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6C31DC2-CF36-3021-1688-D4D84348F92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528733" y="1526203"/>
                  <a:ext cx="1656360" cy="123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4E283A2-C0AF-FE5B-05E0-3FFCA7C052CD}"/>
                    </a:ext>
                  </a:extLst>
                </p14:cNvPr>
                <p14:cNvContentPartPr/>
                <p14:nvPr/>
              </p14:nvContentPartPr>
              <p14:xfrm>
                <a:off x="1783533" y="1499203"/>
                <a:ext cx="190440" cy="346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4E283A2-C0AF-FE5B-05E0-3FFCA7C052CD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774533" y="1490563"/>
                  <a:ext cx="208080" cy="364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E3D004B5-E25F-16B3-3595-86FA8D6C6024}"/>
                  </a:ext>
                </a:extLst>
              </p14:cNvPr>
              <p14:cNvContentPartPr/>
              <p14:nvPr/>
            </p14:nvContentPartPr>
            <p14:xfrm>
              <a:off x="1895493" y="1826443"/>
              <a:ext cx="693360" cy="2235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E3D004B5-E25F-16B3-3595-86FA8D6C6024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859853" y="1754803"/>
                <a:ext cx="765000" cy="36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0256E858-8365-EB81-739E-6F9103658F67}"/>
                  </a:ext>
                </a:extLst>
              </p14:cNvPr>
              <p14:cNvContentPartPr/>
              <p14:nvPr/>
            </p14:nvContentPartPr>
            <p14:xfrm>
              <a:off x="4039293" y="1981603"/>
              <a:ext cx="575280" cy="37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0256E858-8365-EB81-739E-6F9103658F67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4003653" y="1909963"/>
                <a:ext cx="6469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BF91DE8C-027B-9132-D1B4-AEFC5D08F222}"/>
                  </a:ext>
                </a:extLst>
              </p14:cNvPr>
              <p14:cNvContentPartPr/>
              <p14:nvPr/>
            </p14:nvContentPartPr>
            <p14:xfrm>
              <a:off x="5115333" y="2044963"/>
              <a:ext cx="674280" cy="37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BF91DE8C-027B-9132-D1B4-AEFC5D08F22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5079333" y="1973323"/>
                <a:ext cx="74592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C06EB4FA-6C53-09B4-CEAB-FBFAA4628F09}"/>
                  </a:ext>
                </a:extLst>
              </p14:cNvPr>
              <p14:cNvContentPartPr/>
              <p14:nvPr/>
            </p14:nvContentPartPr>
            <p14:xfrm>
              <a:off x="6337893" y="2034883"/>
              <a:ext cx="289800" cy="2304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C06EB4FA-6C53-09B4-CEAB-FBFAA4628F09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301893" y="1962883"/>
                <a:ext cx="36144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4426D2E5-5059-65BF-61C5-048BDFEA856F}"/>
                  </a:ext>
                </a:extLst>
              </p14:cNvPr>
              <p14:cNvContentPartPr/>
              <p14:nvPr/>
            </p14:nvContentPartPr>
            <p14:xfrm>
              <a:off x="1828893" y="1824643"/>
              <a:ext cx="4141080" cy="130392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4426D2E5-5059-65BF-61C5-048BDFEA856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792893" y="1752643"/>
                <a:ext cx="4212720" cy="144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4720B24-C829-4E1D-242D-14A7F6D32368}"/>
                  </a:ext>
                </a:extLst>
              </p14:cNvPr>
              <p14:cNvContentPartPr/>
              <p14:nvPr/>
            </p14:nvContentPartPr>
            <p14:xfrm>
              <a:off x="4713933" y="2932363"/>
              <a:ext cx="1634400" cy="1461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4720B24-C829-4E1D-242D-14A7F6D32368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677933" y="2860363"/>
                <a:ext cx="170604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54ACE8F-A3BD-DF22-1235-530268E7267A}"/>
                  </a:ext>
                </a:extLst>
              </p14:cNvPr>
              <p14:cNvContentPartPr/>
              <p14:nvPr/>
            </p14:nvContentPartPr>
            <p14:xfrm>
              <a:off x="3642933" y="2099683"/>
              <a:ext cx="3032280" cy="11163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54ACE8F-A3BD-DF22-1235-530268E7267A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3606933" y="2028043"/>
                <a:ext cx="3103920" cy="126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5E95F36F-6B92-B273-C888-D488CF984523}"/>
                  </a:ext>
                </a:extLst>
              </p14:cNvPr>
              <p14:cNvContentPartPr/>
              <p14:nvPr/>
            </p14:nvContentPartPr>
            <p14:xfrm>
              <a:off x="2566893" y="1902043"/>
              <a:ext cx="145080" cy="9792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5E95F36F-6B92-B273-C888-D488CF984523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2530893" y="1830403"/>
                <a:ext cx="216720" cy="24156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D85DB5C2-34FE-02B9-0FC9-D9E217C3534C}"/>
              </a:ext>
            </a:extLst>
          </p:cNvPr>
          <p:cNvSpPr txBox="1"/>
          <p:nvPr/>
        </p:nvSpPr>
        <p:spPr>
          <a:xfrm>
            <a:off x="7250307" y="1677043"/>
            <a:ext cx="3899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Fluid rises to the same level in each of the open tubes.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8075DFE-28E6-F1C1-729D-8A9CBBE2691E}"/>
              </a:ext>
            </a:extLst>
          </p:cNvPr>
          <p:cNvSpPr txBox="1"/>
          <p:nvPr/>
        </p:nvSpPr>
        <p:spPr>
          <a:xfrm>
            <a:off x="7435533" y="3429000"/>
            <a:ext cx="361985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Pressure is the same at A as at B.  Otherwise fluid would flow one side to the other.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70E8DBF6-172C-E37D-5226-5311903C0D87}"/>
              </a:ext>
            </a:extLst>
          </p:cNvPr>
          <p:cNvGrpSpPr/>
          <p:nvPr/>
        </p:nvGrpSpPr>
        <p:grpSpPr>
          <a:xfrm>
            <a:off x="2252613" y="3140443"/>
            <a:ext cx="275760" cy="435600"/>
            <a:chOff x="2252613" y="3140443"/>
            <a:chExt cx="275760" cy="435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AF2CAE7-9513-1073-A845-00D2DF001B82}"/>
                    </a:ext>
                  </a:extLst>
                </p14:cNvPr>
                <p14:cNvContentPartPr/>
                <p14:nvPr/>
              </p14:nvContentPartPr>
              <p14:xfrm>
                <a:off x="2252613" y="3140443"/>
                <a:ext cx="232200" cy="435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AF2CAE7-9513-1073-A845-00D2DF001B8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243613" y="3131803"/>
                  <a:ext cx="24984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FA5165A-AFAA-AED6-B173-621C8CF187F1}"/>
                    </a:ext>
                  </a:extLst>
                </p14:cNvPr>
                <p14:cNvContentPartPr/>
                <p14:nvPr/>
              </p14:nvContentPartPr>
              <p14:xfrm>
                <a:off x="2282133" y="3410083"/>
                <a:ext cx="246240" cy="57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FA5165A-AFAA-AED6-B173-621C8CF187F1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273493" y="3401443"/>
                  <a:ext cx="263880" cy="75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7150976D-DE6C-5581-3E4A-D888D22A6E54}"/>
                  </a:ext>
                </a:extLst>
              </p14:cNvPr>
              <p14:cNvContentPartPr/>
              <p14:nvPr/>
            </p14:nvContentPartPr>
            <p14:xfrm>
              <a:off x="6290733" y="3319363"/>
              <a:ext cx="444240" cy="4600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7150976D-DE6C-5581-3E4A-D888D22A6E54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6281733" y="3310363"/>
                <a:ext cx="461880" cy="477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8097122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56908E-8F0F-F05C-857B-2BFA0BA53C3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986" t="6169" r="7577" b="-6169"/>
          <a:stretch/>
        </p:blipFill>
        <p:spPr>
          <a:xfrm>
            <a:off x="3639902" y="14033"/>
            <a:ext cx="8504154" cy="684396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6F6A94-7FFF-B77B-48D2-D3A9A476B05B}"/>
              </a:ext>
            </a:extLst>
          </p:cNvPr>
          <p:cNvSpPr txBox="1"/>
          <p:nvPr/>
        </p:nvSpPr>
        <p:spPr>
          <a:xfrm>
            <a:off x="294968" y="430653"/>
            <a:ext cx="26335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Pascal’s Principle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EDF926C3-8CD2-A1D1-E0BD-307EB00C8F0F}"/>
                  </a:ext>
                </a:extLst>
              </p14:cNvPr>
              <p14:cNvContentPartPr/>
              <p14:nvPr/>
            </p14:nvContentPartPr>
            <p14:xfrm>
              <a:off x="5351853" y="3083563"/>
              <a:ext cx="158760" cy="114156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EDF926C3-8CD2-A1D1-E0BD-307EB00C8F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15853" y="3011923"/>
                <a:ext cx="230400" cy="128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08A1233-9D47-BA57-D014-DB15E4DE691E}"/>
                  </a:ext>
                </a:extLst>
              </p14:cNvPr>
              <p14:cNvContentPartPr/>
              <p14:nvPr/>
            </p14:nvContentPartPr>
            <p14:xfrm>
              <a:off x="5339253" y="3759283"/>
              <a:ext cx="122040" cy="477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08A1233-9D47-BA57-D014-DB15E4DE691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303613" y="3687283"/>
                <a:ext cx="19368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BF4887CA-C119-6736-14B6-587C98E006A2}"/>
                  </a:ext>
                </a:extLst>
              </p14:cNvPr>
              <p14:cNvContentPartPr/>
              <p14:nvPr/>
            </p14:nvContentPartPr>
            <p14:xfrm>
              <a:off x="5364093" y="4224763"/>
              <a:ext cx="2359080" cy="673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BF4887CA-C119-6736-14B6-587C98E006A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328093" y="4153123"/>
                <a:ext cx="24307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F36B0740-33A1-6C38-12D6-5BD7087DBF25}"/>
                  </a:ext>
                </a:extLst>
              </p14:cNvPr>
              <p14:cNvContentPartPr/>
              <p14:nvPr/>
            </p14:nvContentPartPr>
            <p14:xfrm>
              <a:off x="7396293" y="3466963"/>
              <a:ext cx="1230480" cy="8532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F36B0740-33A1-6C38-12D6-5BD7087DBF25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360653" y="3395323"/>
                <a:ext cx="1302120" cy="9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5A78138-E38C-D22E-D5EF-FF982B47BF11}"/>
                  </a:ext>
                </a:extLst>
              </p14:cNvPr>
              <p14:cNvContentPartPr/>
              <p14:nvPr/>
            </p14:nvContentPartPr>
            <p14:xfrm>
              <a:off x="7962213" y="2907883"/>
              <a:ext cx="61920" cy="378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5A78138-E38C-D22E-D5EF-FF982B47BF11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926213" y="2835883"/>
                <a:ext cx="133560" cy="52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CA42DEA3-F34A-3B6C-9D74-2519D1536BF8}"/>
                  </a:ext>
                </a:extLst>
              </p14:cNvPr>
              <p14:cNvContentPartPr/>
              <p14:nvPr/>
            </p14:nvContentPartPr>
            <p14:xfrm>
              <a:off x="7435533" y="3313243"/>
              <a:ext cx="1205280" cy="558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CA42DEA3-F34A-3B6C-9D74-2519D1536BF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399533" y="3241243"/>
                <a:ext cx="12769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A229157E-B2B1-4A3E-9687-AFF5B6DCA88E}"/>
                  </a:ext>
                </a:extLst>
              </p14:cNvPr>
              <p14:cNvContentPartPr/>
              <p14:nvPr/>
            </p14:nvContentPartPr>
            <p14:xfrm>
              <a:off x="5461653" y="3050443"/>
              <a:ext cx="54360" cy="56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A229157E-B2B1-4A3E-9687-AFF5B6DCA88E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5426013" y="2978443"/>
                <a:ext cx="126000" cy="19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D0800149-2021-2C1E-F1E1-2E655B179C09}"/>
                  </a:ext>
                </a:extLst>
              </p14:cNvPr>
              <p14:cNvContentPartPr/>
              <p14:nvPr/>
            </p14:nvContentPartPr>
            <p14:xfrm>
              <a:off x="7821453" y="2345203"/>
              <a:ext cx="338400" cy="24300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D0800149-2021-2C1E-F1E1-2E655B179C09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785813" y="2273203"/>
                <a:ext cx="410040" cy="38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51B4B671-37A5-B5EB-1598-FEE988E33557}"/>
                  </a:ext>
                </a:extLst>
              </p14:cNvPr>
              <p14:cNvContentPartPr/>
              <p14:nvPr/>
            </p14:nvContentPartPr>
            <p14:xfrm>
              <a:off x="7318533" y="2557243"/>
              <a:ext cx="552960" cy="9900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51B4B671-37A5-B5EB-1598-FEE988E33557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282533" y="2485243"/>
                <a:ext cx="62460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FC00183B-F9F6-BE4E-234B-29DEF482DE17}"/>
                  </a:ext>
                </a:extLst>
              </p14:cNvPr>
              <p14:cNvContentPartPr/>
              <p14:nvPr/>
            </p14:nvContentPartPr>
            <p14:xfrm>
              <a:off x="7715973" y="2587123"/>
              <a:ext cx="1017000" cy="1123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FC00183B-F9F6-BE4E-234B-29DEF482DE1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680333" y="2515123"/>
                <a:ext cx="108864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00BD5721-2CDC-7B87-5609-F4B35916BE45}"/>
                  </a:ext>
                </a:extLst>
              </p14:cNvPr>
              <p14:cNvContentPartPr/>
              <p14:nvPr/>
            </p14:nvContentPartPr>
            <p14:xfrm>
              <a:off x="7398093" y="2543203"/>
              <a:ext cx="64440" cy="108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00BD5721-2CDC-7B87-5609-F4B35916BE4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362093" y="2471563"/>
                <a:ext cx="13608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7F72B3B-C435-A8F9-E1B4-D36BC9C47077}"/>
                  </a:ext>
                </a:extLst>
              </p14:cNvPr>
              <p14:cNvContentPartPr/>
              <p14:nvPr/>
            </p14:nvContentPartPr>
            <p14:xfrm>
              <a:off x="7384053" y="2666683"/>
              <a:ext cx="36360" cy="1008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7F72B3B-C435-A8F9-E1B4-D36BC9C4707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7348053" y="2595043"/>
                <a:ext cx="108000" cy="15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3139EAEA-AECE-B230-B42A-127ADAE3122C}"/>
                  </a:ext>
                </a:extLst>
              </p14:cNvPr>
              <p14:cNvContentPartPr/>
              <p14:nvPr/>
            </p14:nvContentPartPr>
            <p14:xfrm>
              <a:off x="7639653" y="2631403"/>
              <a:ext cx="108720" cy="482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3139EAEA-AECE-B230-B42A-127ADAE3122C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604013" y="2559763"/>
                <a:ext cx="18036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C774F018-5FCF-ADEB-7774-E22EC4FDFCA9}"/>
                  </a:ext>
                </a:extLst>
              </p14:cNvPr>
              <p14:cNvContentPartPr/>
              <p14:nvPr/>
            </p14:nvContentPartPr>
            <p14:xfrm>
              <a:off x="7495293" y="2711323"/>
              <a:ext cx="90360" cy="4608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C774F018-5FCF-ADEB-7774-E22EC4FDFCA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59653" y="2639683"/>
                <a:ext cx="16200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4E06D4E7-9E56-53F3-AD6E-50677C773C8F}"/>
                  </a:ext>
                </a:extLst>
              </p14:cNvPr>
              <p14:cNvContentPartPr/>
              <p14:nvPr/>
            </p14:nvContentPartPr>
            <p14:xfrm>
              <a:off x="8443893" y="2733283"/>
              <a:ext cx="84960" cy="5760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4E06D4E7-9E56-53F3-AD6E-50677C773C8F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8407893" y="2661283"/>
                <a:ext cx="156600" cy="201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32628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83B0626-7BD8-5F9B-0053-91D00F53A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4551" y="454770"/>
            <a:ext cx="9616976" cy="6058118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00BE6A35-3603-EDD2-C6F0-C4FEF1B87E34}"/>
                  </a:ext>
                </a:extLst>
              </p14:cNvPr>
              <p14:cNvContentPartPr/>
              <p14:nvPr/>
            </p14:nvContentPartPr>
            <p14:xfrm>
              <a:off x="2892693" y="2580283"/>
              <a:ext cx="1599480" cy="73836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00BE6A35-3603-EDD2-C6F0-C4FEF1B87E34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857053" y="2508643"/>
                <a:ext cx="1671120" cy="88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0B021347-5EBC-396D-1EAB-EE9781163905}"/>
                  </a:ext>
                </a:extLst>
              </p14:cNvPr>
              <p14:cNvContentPartPr/>
              <p14:nvPr/>
            </p14:nvContentPartPr>
            <p14:xfrm>
              <a:off x="3838053" y="2845963"/>
              <a:ext cx="374760" cy="1868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0B021347-5EBC-396D-1EAB-EE978116390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02413" y="2773963"/>
                <a:ext cx="446400" cy="33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D5B9BEFC-89A0-9B4B-B1D4-B17360927858}"/>
                  </a:ext>
                </a:extLst>
              </p14:cNvPr>
              <p14:cNvContentPartPr/>
              <p14:nvPr/>
            </p14:nvContentPartPr>
            <p14:xfrm>
              <a:off x="2984853" y="2948203"/>
              <a:ext cx="266400" cy="1584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D5B9BEFC-89A0-9B4B-B1D4-B1736092785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949213" y="2876563"/>
                <a:ext cx="338040" cy="30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92248ED1-EA24-6441-7471-FEA2AE9DD39B}"/>
                  </a:ext>
                </a:extLst>
              </p14:cNvPr>
              <p14:cNvContentPartPr/>
              <p14:nvPr/>
            </p14:nvContentPartPr>
            <p14:xfrm>
              <a:off x="3910053" y="3139723"/>
              <a:ext cx="143280" cy="11988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92248ED1-EA24-6441-7471-FEA2AE9DD39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874053" y="3067723"/>
                <a:ext cx="21492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79D9365-83CB-86FB-39AC-B480ECB498FB}"/>
                  </a:ext>
                </a:extLst>
              </p14:cNvPr>
              <p14:cNvContentPartPr/>
              <p14:nvPr/>
            </p14:nvContentPartPr>
            <p14:xfrm>
              <a:off x="8725413" y="2029483"/>
              <a:ext cx="1244880" cy="76824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79D9365-83CB-86FB-39AC-B480ECB498F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689773" y="1957483"/>
                <a:ext cx="1316520" cy="91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DEAB441F-CE8E-F7EC-D4D2-452BCFD0CB9D}"/>
                  </a:ext>
                </a:extLst>
              </p14:cNvPr>
              <p14:cNvContentPartPr/>
              <p14:nvPr/>
            </p14:nvContentPartPr>
            <p14:xfrm>
              <a:off x="9684453" y="2325403"/>
              <a:ext cx="164520" cy="40572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DEAB441F-CE8E-F7EC-D4D2-452BCFD0CB9D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648813" y="2253403"/>
                <a:ext cx="236160" cy="54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7C4A7345-8CCE-0FB8-D155-DD47F1E62B76}"/>
                  </a:ext>
                </a:extLst>
              </p14:cNvPr>
              <p14:cNvContentPartPr/>
              <p14:nvPr/>
            </p14:nvContentPartPr>
            <p14:xfrm>
              <a:off x="2398413" y="2303443"/>
              <a:ext cx="2530440" cy="14925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7C4A7345-8CCE-0FB8-D155-DD47F1E62B7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362773" y="2231443"/>
                <a:ext cx="2602080" cy="163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9F4147FD-6703-1FB7-B565-DC3FC48D3D9C}"/>
                  </a:ext>
                </a:extLst>
              </p14:cNvPr>
              <p14:cNvContentPartPr/>
              <p14:nvPr/>
            </p14:nvContentPartPr>
            <p14:xfrm>
              <a:off x="2599653" y="2331523"/>
              <a:ext cx="516960" cy="14184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9F4147FD-6703-1FB7-B565-DC3FC48D3D9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563653" y="2259883"/>
                <a:ext cx="58860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1AA931D-2861-8EE9-911B-7155EBDF1094}"/>
                  </a:ext>
                </a:extLst>
              </p14:cNvPr>
              <p14:cNvContentPartPr/>
              <p14:nvPr/>
            </p14:nvContentPartPr>
            <p14:xfrm>
              <a:off x="3921213" y="3200563"/>
              <a:ext cx="803880" cy="39996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1AA931D-2861-8EE9-911B-7155EBDF1094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885573" y="3128923"/>
                <a:ext cx="875520" cy="54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F45381AE-EDD5-0005-6BCE-C527969449F7}"/>
                  </a:ext>
                </a:extLst>
              </p14:cNvPr>
              <p14:cNvContentPartPr/>
              <p14:nvPr/>
            </p14:nvContentPartPr>
            <p14:xfrm>
              <a:off x="8092893" y="1813123"/>
              <a:ext cx="2394000" cy="14061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F45381AE-EDD5-0005-6BCE-C527969449F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056893" y="1741483"/>
                <a:ext cx="2465640" cy="15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E00EF8FC-BB4C-38B2-FBB2-CCF616D328E8}"/>
                  </a:ext>
                </a:extLst>
              </p14:cNvPr>
              <p14:cNvContentPartPr/>
              <p14:nvPr/>
            </p14:nvContentPartPr>
            <p14:xfrm>
              <a:off x="10201053" y="1905283"/>
              <a:ext cx="112680" cy="864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E00EF8FC-BB4C-38B2-FBB2-CCF616D328E8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165053" y="1833283"/>
                <a:ext cx="184320" cy="23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F2B1502B-DF24-7216-41E4-ECA9C6FA511A}"/>
                  </a:ext>
                </a:extLst>
              </p14:cNvPr>
              <p14:cNvContentPartPr/>
              <p14:nvPr/>
            </p14:nvContentPartPr>
            <p14:xfrm>
              <a:off x="9754293" y="2013643"/>
              <a:ext cx="257400" cy="3621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F2B1502B-DF24-7216-41E4-ECA9C6FA511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718653" y="1941643"/>
                <a:ext cx="329040" cy="505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98664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CA79800-B457-B9CF-5152-3CCE2D590B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4988" y="1679819"/>
            <a:ext cx="9007012" cy="51781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C7434EB-C339-0C26-9722-698F411F2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0135" y="323276"/>
            <a:ext cx="7875334" cy="135654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285971-ABA0-0F7D-064C-211312069D3B}"/>
              </a:ext>
            </a:extLst>
          </p:cNvPr>
          <p:cNvSpPr txBox="1"/>
          <p:nvPr/>
        </p:nvSpPr>
        <p:spPr>
          <a:xfrm>
            <a:off x="141585" y="323276"/>
            <a:ext cx="40115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Proof of Archimedes principle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72D48E8-C479-4DE5-1392-80D3D7402A12}"/>
                  </a:ext>
                </a:extLst>
              </p14:cNvPr>
              <p14:cNvContentPartPr/>
              <p14:nvPr/>
            </p14:nvContentPartPr>
            <p14:xfrm>
              <a:off x="5861613" y="2062963"/>
              <a:ext cx="1074600" cy="76464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72D48E8-C479-4DE5-1392-80D3D7402A1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825973" y="1991323"/>
                <a:ext cx="1146240" cy="90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1DCA167B-7CCB-7C84-4128-76D5123C07EB}"/>
                  </a:ext>
                </a:extLst>
              </p14:cNvPr>
              <p14:cNvContentPartPr/>
              <p14:nvPr/>
            </p14:nvContentPartPr>
            <p14:xfrm>
              <a:off x="6781413" y="2110843"/>
              <a:ext cx="160560" cy="68580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1DCA167B-7CCB-7C84-4128-76D5123C07EB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745413" y="2038843"/>
                <a:ext cx="232200" cy="82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0F80FAD-BADE-2CD3-7B0F-4541F06BA2F7}"/>
                  </a:ext>
                </a:extLst>
              </p14:cNvPr>
              <p14:cNvContentPartPr/>
              <p14:nvPr/>
            </p14:nvContentPartPr>
            <p14:xfrm>
              <a:off x="5893653" y="2395963"/>
              <a:ext cx="166680" cy="34776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0F80FAD-BADE-2CD3-7B0F-4541F06BA2F7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5857653" y="2323963"/>
                <a:ext cx="238320" cy="49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BBB053E-1A36-EB47-4D1A-B36E4DF8BDAB}"/>
                  </a:ext>
                </a:extLst>
              </p14:cNvPr>
              <p14:cNvContentPartPr/>
              <p14:nvPr/>
            </p14:nvContentPartPr>
            <p14:xfrm>
              <a:off x="9033573" y="2083123"/>
              <a:ext cx="269640" cy="25416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BBB053E-1A36-EB47-4D1A-B36E4DF8BDAB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8997933" y="2011123"/>
                <a:ext cx="341280" cy="39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C7907A7E-6136-6B63-41F0-240FD47AF348}"/>
                  </a:ext>
                </a:extLst>
              </p14:cNvPr>
              <p14:cNvContentPartPr/>
              <p14:nvPr/>
            </p14:nvContentPartPr>
            <p14:xfrm>
              <a:off x="6259773" y="4729483"/>
              <a:ext cx="302040" cy="230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C7907A7E-6136-6B63-41F0-240FD47AF348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6223773" y="4657483"/>
                <a:ext cx="373680" cy="37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09AE3C39-EB2A-DC03-0E91-5D45D8B1DE62}"/>
                  </a:ext>
                </a:extLst>
              </p14:cNvPr>
              <p14:cNvContentPartPr/>
              <p14:nvPr/>
            </p14:nvContentPartPr>
            <p14:xfrm>
              <a:off x="5986533" y="4464883"/>
              <a:ext cx="857160" cy="406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09AE3C39-EB2A-DC03-0E91-5D45D8B1DE62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5950893" y="4392883"/>
                <a:ext cx="928800" cy="18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87572FC6-FF71-D10A-50AA-764B90707BFC}"/>
                  </a:ext>
                </a:extLst>
              </p14:cNvPr>
              <p14:cNvContentPartPr/>
              <p14:nvPr/>
            </p14:nvContentPartPr>
            <p14:xfrm>
              <a:off x="6093453" y="4500883"/>
              <a:ext cx="2160" cy="360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87572FC6-FF71-D10A-50AA-764B90707BF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6057813" y="4428883"/>
                <a:ext cx="738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430E05EA-5E4D-5C23-7AE3-CF26B3D89526}"/>
                  </a:ext>
                </a:extLst>
              </p14:cNvPr>
              <p14:cNvContentPartPr/>
              <p14:nvPr/>
            </p14:nvContentPartPr>
            <p14:xfrm>
              <a:off x="5881773" y="4476763"/>
              <a:ext cx="966600" cy="816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430E05EA-5E4D-5C23-7AE3-CF26B3D8952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845773" y="4404763"/>
                <a:ext cx="1038240" cy="96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4F9623D1-247F-5788-B14F-42D96AA3C5F5}"/>
                  </a:ext>
                </a:extLst>
              </p14:cNvPr>
              <p14:cNvContentPartPr/>
              <p14:nvPr/>
            </p14:nvContentPartPr>
            <p14:xfrm>
              <a:off x="6117213" y="4548043"/>
              <a:ext cx="390240" cy="56016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4F9623D1-247F-5788-B14F-42D96AA3C5F5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6081573" y="4476043"/>
                <a:ext cx="461880" cy="70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36A5850D-6250-344D-938E-7F1FAD2E49DD}"/>
                  </a:ext>
                </a:extLst>
              </p14:cNvPr>
              <p14:cNvContentPartPr/>
              <p14:nvPr/>
            </p14:nvContentPartPr>
            <p14:xfrm>
              <a:off x="6142053" y="4683403"/>
              <a:ext cx="49320" cy="349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36A5850D-6250-344D-938E-7F1FAD2E49DD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06053" y="4611763"/>
                <a:ext cx="120960" cy="49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72163E47-6AE7-4F29-C6B5-F09C6B758B40}"/>
                  </a:ext>
                </a:extLst>
              </p14:cNvPr>
              <p14:cNvContentPartPr/>
              <p14:nvPr/>
            </p14:nvContentPartPr>
            <p14:xfrm>
              <a:off x="5966013" y="4427443"/>
              <a:ext cx="932760" cy="11592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72163E47-6AE7-4F29-C6B5-F09C6B758B40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930013" y="4355803"/>
                <a:ext cx="1004400" cy="25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C554CA4C-347A-57BC-97FE-25319F44A542}"/>
                  </a:ext>
                </a:extLst>
              </p14:cNvPr>
              <p14:cNvContentPartPr/>
              <p14:nvPr/>
            </p14:nvContentPartPr>
            <p14:xfrm>
              <a:off x="9718653" y="5616883"/>
              <a:ext cx="543960" cy="19980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C554CA4C-347A-57BC-97FE-25319F44A542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9656013" y="5553883"/>
                <a:ext cx="669600" cy="32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98A0D86-E067-74C3-FE5E-D3B7540719ED}"/>
                  </a:ext>
                </a:extLst>
              </p14:cNvPr>
              <p14:cNvContentPartPr/>
              <p14:nvPr/>
            </p14:nvContentPartPr>
            <p14:xfrm>
              <a:off x="9785973" y="5638843"/>
              <a:ext cx="125280" cy="163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98A0D86-E067-74C3-FE5E-D3B7540719ED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9776973" y="5629843"/>
                <a:ext cx="142920" cy="18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CFD9A0DC-550B-FA73-DB1B-D56F365A999D}"/>
                  </a:ext>
                </a:extLst>
              </p14:cNvPr>
              <p14:cNvContentPartPr/>
              <p14:nvPr/>
            </p14:nvContentPartPr>
            <p14:xfrm>
              <a:off x="9952293" y="5684203"/>
              <a:ext cx="681120" cy="14076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CFD9A0DC-550B-FA73-DB1B-D56F365A999D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9943653" y="5675563"/>
                <a:ext cx="698760" cy="158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7440530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B1AEF1-2C58-6838-0F2E-A6642A5357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7621" y="5678"/>
            <a:ext cx="8790013" cy="685232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A7ADE8A8-9995-1FC8-CAA8-4C4E36738C3D}"/>
                  </a:ext>
                </a:extLst>
              </p14:cNvPr>
              <p14:cNvContentPartPr/>
              <p14:nvPr/>
            </p14:nvContentPartPr>
            <p14:xfrm>
              <a:off x="3983853" y="4437883"/>
              <a:ext cx="282960" cy="5148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A7ADE8A8-9995-1FC8-CAA8-4C4E36738C3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75213" y="4429243"/>
                <a:ext cx="300600" cy="69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1AF2ABA8-2134-710C-1DA7-FFC6E8676DE2}"/>
                  </a:ext>
                </a:extLst>
              </p14:cNvPr>
              <p14:cNvContentPartPr/>
              <p14:nvPr/>
            </p14:nvContentPartPr>
            <p14:xfrm>
              <a:off x="3961893" y="4396843"/>
              <a:ext cx="1288080" cy="13788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1AF2ABA8-2134-710C-1DA7-FFC6E8676DE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08253" y="4288843"/>
                <a:ext cx="1395720" cy="35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194DBDB0-C53D-7494-259B-92F8E3181492}"/>
                  </a:ext>
                </a:extLst>
              </p14:cNvPr>
              <p14:cNvContentPartPr/>
              <p14:nvPr/>
            </p14:nvContentPartPr>
            <p14:xfrm>
              <a:off x="3471933" y="3809683"/>
              <a:ext cx="2188080" cy="690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194DBDB0-C53D-7494-259B-92F8E318149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417933" y="3701683"/>
                <a:ext cx="2295720" cy="90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5143F73D-4A15-E16D-5DCB-C1E9B09E6E58}"/>
                  </a:ext>
                </a:extLst>
              </p14:cNvPr>
              <p14:cNvContentPartPr/>
              <p14:nvPr/>
            </p14:nvContentPartPr>
            <p14:xfrm>
              <a:off x="3751653" y="4282723"/>
              <a:ext cx="323280" cy="24732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5143F73D-4A15-E16D-5DCB-C1E9B09E6E58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698013" y="4175083"/>
                <a:ext cx="430920" cy="46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AE3DF736-8378-135D-FF40-5A0291C49FAE}"/>
                  </a:ext>
                </a:extLst>
              </p14:cNvPr>
              <p14:cNvContentPartPr/>
              <p14:nvPr/>
            </p14:nvContentPartPr>
            <p14:xfrm>
              <a:off x="7420053" y="3856483"/>
              <a:ext cx="2126880" cy="68004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AE3DF736-8378-135D-FF40-5A0291C49FAE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366053" y="3748843"/>
                <a:ext cx="2234520" cy="895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D6184A0-BC7F-3BEA-AF78-742A3B6871D7}"/>
                  </a:ext>
                </a:extLst>
              </p14:cNvPr>
              <p14:cNvContentPartPr/>
              <p14:nvPr/>
            </p14:nvContentPartPr>
            <p14:xfrm>
              <a:off x="9135813" y="4312243"/>
              <a:ext cx="461520" cy="810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D6184A0-BC7F-3BEA-AF78-742A3B6871D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9081813" y="4204243"/>
                <a:ext cx="569160" cy="29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D8788C5B-D9D5-3FEC-5DFC-7025C55DF371}"/>
                  </a:ext>
                </a:extLst>
              </p14:cNvPr>
              <p14:cNvContentPartPr/>
              <p14:nvPr/>
            </p14:nvContentPartPr>
            <p14:xfrm>
              <a:off x="7364613" y="4214323"/>
              <a:ext cx="441000" cy="22608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D8788C5B-D9D5-3FEC-5DFC-7025C55DF37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7310973" y="4106323"/>
                <a:ext cx="548640" cy="44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362AD7E2-DDE6-794D-7CDB-A9CFD8D8117B}"/>
                  </a:ext>
                </a:extLst>
              </p14:cNvPr>
              <p14:cNvContentPartPr/>
              <p14:nvPr/>
            </p14:nvContentPartPr>
            <p14:xfrm>
              <a:off x="7991373" y="4281643"/>
              <a:ext cx="360" cy="28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362AD7E2-DDE6-794D-7CDB-A9CFD8D8117B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937733" y="4173643"/>
                <a:ext cx="108000" cy="21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DA64EA52-8C2D-31CB-D8A1-EFD999B24F6C}"/>
                  </a:ext>
                </a:extLst>
              </p14:cNvPr>
              <p14:cNvContentPartPr/>
              <p14:nvPr/>
            </p14:nvContentPartPr>
            <p14:xfrm>
              <a:off x="7719573" y="4275883"/>
              <a:ext cx="271080" cy="15948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DA64EA52-8C2D-31CB-D8A1-EFD999B24F6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665573" y="4168243"/>
                <a:ext cx="378720" cy="37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BC2F911C-5A6F-5945-2DD8-C375D51528A3}"/>
                  </a:ext>
                </a:extLst>
              </p14:cNvPr>
              <p14:cNvContentPartPr/>
              <p14:nvPr/>
            </p14:nvContentPartPr>
            <p14:xfrm>
              <a:off x="7796613" y="4460563"/>
              <a:ext cx="3960" cy="108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BC2F911C-5A6F-5945-2DD8-C375D51528A3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742613" y="4352563"/>
                <a:ext cx="11160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6B417FE5-E56E-1E06-4150-BAC006483F56}"/>
                  </a:ext>
                </a:extLst>
              </p14:cNvPr>
              <p14:cNvContentPartPr/>
              <p14:nvPr/>
            </p14:nvContentPartPr>
            <p14:xfrm>
              <a:off x="8887053" y="4245283"/>
              <a:ext cx="295200" cy="10656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6B417FE5-E56E-1E06-4150-BAC006483F5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8833053" y="4137643"/>
                <a:ext cx="402840" cy="32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C93F5C73-6BC5-B418-AA5E-E4BCFA01F10C}"/>
                  </a:ext>
                </a:extLst>
              </p14:cNvPr>
              <p14:cNvContentPartPr/>
              <p14:nvPr/>
            </p14:nvContentPartPr>
            <p14:xfrm>
              <a:off x="9239133" y="4532563"/>
              <a:ext cx="360" cy="14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C93F5C73-6BC5-B418-AA5E-E4BCFA01F10C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9203133" y="4460563"/>
                <a:ext cx="72000" cy="14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9BDE427D-7DFF-5F01-10F7-9B42E8F55077}"/>
                  </a:ext>
                </a:extLst>
              </p14:cNvPr>
              <p14:cNvContentPartPr/>
              <p14:nvPr/>
            </p14:nvContentPartPr>
            <p14:xfrm>
              <a:off x="9000453" y="4519963"/>
              <a:ext cx="247680" cy="7884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9BDE427D-7DFF-5F01-10F7-9B42E8F55077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8964453" y="4447963"/>
                <a:ext cx="31932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7C088F3A-7106-3E9B-0ACF-634279B8A5CE}"/>
                  </a:ext>
                </a:extLst>
              </p14:cNvPr>
              <p14:cNvContentPartPr/>
              <p14:nvPr/>
            </p14:nvContentPartPr>
            <p14:xfrm>
              <a:off x="7782573" y="4410523"/>
              <a:ext cx="120600" cy="1011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7C088F3A-7106-3E9B-0ACF-634279B8A5CE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746933" y="4338883"/>
                <a:ext cx="192240" cy="24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E862271-988C-180F-4329-9818ECCAD592}"/>
                  </a:ext>
                </a:extLst>
              </p14:cNvPr>
              <p14:cNvContentPartPr/>
              <p14:nvPr/>
            </p14:nvContentPartPr>
            <p14:xfrm>
              <a:off x="7459293" y="4103083"/>
              <a:ext cx="526320" cy="640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E862271-988C-180F-4329-9818ECCAD59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423653" y="4031443"/>
                <a:ext cx="597960" cy="20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0" name="Ink 19">
                <a:extLst>
                  <a:ext uri="{FF2B5EF4-FFF2-40B4-BE49-F238E27FC236}">
                    <a16:creationId xmlns:a16="http://schemas.microsoft.com/office/drawing/2014/main" id="{BC7C8ED1-D632-1FF7-4054-7AB8BD7D7F72}"/>
                  </a:ext>
                </a:extLst>
              </p14:cNvPr>
              <p14:cNvContentPartPr/>
              <p14:nvPr/>
            </p14:nvContentPartPr>
            <p14:xfrm>
              <a:off x="7345893" y="4103083"/>
              <a:ext cx="399600" cy="225360"/>
            </p14:xfrm>
          </p:contentPart>
        </mc:Choice>
        <mc:Fallback xmlns="">
          <p:pic>
            <p:nvPicPr>
              <p:cNvPr id="20" name="Ink 19">
                <a:extLst>
                  <a:ext uri="{FF2B5EF4-FFF2-40B4-BE49-F238E27FC236}">
                    <a16:creationId xmlns:a16="http://schemas.microsoft.com/office/drawing/2014/main" id="{BC7C8ED1-D632-1FF7-4054-7AB8BD7D7F7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309893" y="4031443"/>
                <a:ext cx="471240" cy="36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E7E3E32-8462-DFAF-F704-0CB079E5F484}"/>
                  </a:ext>
                </a:extLst>
              </p14:cNvPr>
              <p14:cNvContentPartPr/>
              <p14:nvPr/>
            </p14:nvContentPartPr>
            <p14:xfrm>
              <a:off x="3407493" y="4163563"/>
              <a:ext cx="2124000" cy="31896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E7E3E32-8462-DFAF-F704-0CB079E5F484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371493" y="4091563"/>
                <a:ext cx="2195640" cy="46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4556AFFC-B9DF-A998-061C-3065B39D8F10}"/>
                  </a:ext>
                </a:extLst>
              </p14:cNvPr>
              <p14:cNvContentPartPr/>
              <p14:nvPr/>
            </p14:nvContentPartPr>
            <p14:xfrm>
              <a:off x="4824813" y="4270843"/>
              <a:ext cx="255240" cy="7992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4556AFFC-B9DF-A998-061C-3065B39D8F10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788813" y="4199203"/>
                <a:ext cx="326880" cy="2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D020654-AB1A-27A6-899A-360C2FA09507}"/>
                  </a:ext>
                </a:extLst>
              </p14:cNvPr>
              <p14:cNvContentPartPr/>
              <p14:nvPr/>
            </p14:nvContentPartPr>
            <p14:xfrm>
              <a:off x="5638413" y="4315843"/>
              <a:ext cx="72000" cy="18396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D020654-AB1A-27A6-899A-360C2FA09507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5602413" y="4243843"/>
                <a:ext cx="143640" cy="32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12AD191F-50B6-456F-41E8-A6DAB621DF1B}"/>
                  </a:ext>
                </a:extLst>
              </p14:cNvPr>
              <p14:cNvContentPartPr/>
              <p14:nvPr/>
            </p14:nvContentPartPr>
            <p14:xfrm>
              <a:off x="5927493" y="5278483"/>
              <a:ext cx="59400" cy="475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12AD191F-50B6-456F-41E8-A6DAB621DF1B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918493" y="5269843"/>
                <a:ext cx="7704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A880F96A-7BE7-D4B7-1DB3-B6145E47DA0E}"/>
                  </a:ext>
                </a:extLst>
              </p14:cNvPr>
              <p14:cNvContentPartPr/>
              <p14:nvPr/>
            </p14:nvContentPartPr>
            <p14:xfrm>
              <a:off x="10424253" y="5106043"/>
              <a:ext cx="44640" cy="1159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A880F96A-7BE7-D4B7-1DB3-B6145E47DA0E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10415613" y="5097043"/>
                <a:ext cx="62280" cy="133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B9E2B954-049A-4C02-318A-33BB5A0CE043}"/>
              </a:ext>
            </a:extLst>
          </p:cNvPr>
          <p:cNvGrpSpPr/>
          <p:nvPr/>
        </p:nvGrpSpPr>
        <p:grpSpPr>
          <a:xfrm>
            <a:off x="5375973" y="6210523"/>
            <a:ext cx="1761480" cy="431640"/>
            <a:chOff x="5375973" y="6210523"/>
            <a:chExt cx="1761480" cy="431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8C2FDD0E-0098-1E0E-DE01-964754AE9952}"/>
                    </a:ext>
                  </a:extLst>
                </p14:cNvPr>
                <p14:cNvContentPartPr/>
                <p14:nvPr/>
              </p14:nvContentPartPr>
              <p14:xfrm>
                <a:off x="6256893" y="6281443"/>
                <a:ext cx="880560" cy="3607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8C2FDD0E-0098-1E0E-DE01-964754AE995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248253" y="6272443"/>
                  <a:ext cx="89820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075353C-20EE-5943-118C-2DF40BC69E30}"/>
                    </a:ext>
                  </a:extLst>
                </p14:cNvPr>
                <p14:cNvContentPartPr/>
                <p14:nvPr/>
              </p14:nvContentPartPr>
              <p14:xfrm>
                <a:off x="6480813" y="6265603"/>
                <a:ext cx="33840" cy="27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075353C-20EE-5943-118C-2DF40BC69E30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471813" y="6256963"/>
                  <a:ext cx="514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ADE3FB3-BB22-D856-3E19-8D4F4891433B}"/>
                    </a:ext>
                  </a:extLst>
                </p14:cNvPr>
                <p14:cNvContentPartPr/>
                <p14:nvPr/>
              </p14:nvContentPartPr>
              <p14:xfrm>
                <a:off x="5375973" y="6210523"/>
                <a:ext cx="751320" cy="4068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ADE3FB3-BB22-D856-3E19-8D4F4891433B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67333" y="6201883"/>
                  <a:ext cx="768960" cy="42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1A680A20-1DDA-E6D8-36EB-CD670342EC24}"/>
                  </a:ext>
                </a:extLst>
              </p14:cNvPr>
              <p14:cNvContentPartPr/>
              <p14:nvPr/>
            </p14:nvContentPartPr>
            <p14:xfrm>
              <a:off x="9567093" y="6113683"/>
              <a:ext cx="760320" cy="44064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1A680A20-1DDA-E6D8-36EB-CD670342EC24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9558093" y="6105043"/>
                <a:ext cx="777960" cy="45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oup 37">
            <a:extLst>
              <a:ext uri="{FF2B5EF4-FFF2-40B4-BE49-F238E27FC236}">
                <a16:creationId xmlns:a16="http://schemas.microsoft.com/office/drawing/2014/main" id="{9E2A1DE3-0A12-AD53-F46E-DCDD08C1E173}"/>
              </a:ext>
            </a:extLst>
          </p:cNvPr>
          <p:cNvGrpSpPr/>
          <p:nvPr/>
        </p:nvGrpSpPr>
        <p:grpSpPr>
          <a:xfrm>
            <a:off x="10523613" y="6285043"/>
            <a:ext cx="948240" cy="315360"/>
            <a:chOff x="10523613" y="6285043"/>
            <a:chExt cx="948240" cy="31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F6ECC608-9E2C-E8A9-D363-15D9F0C0DDC9}"/>
                    </a:ext>
                  </a:extLst>
                </p14:cNvPr>
                <p14:cNvContentPartPr/>
                <p14:nvPr/>
              </p14:nvContentPartPr>
              <p14:xfrm>
                <a:off x="10523613" y="6375403"/>
                <a:ext cx="948240" cy="2250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F6ECC608-9E2C-E8A9-D363-15D9F0C0DDC9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514973" y="6366763"/>
                  <a:ext cx="96588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76DC9FC7-9B5E-8871-9882-EED57B2AC3EF}"/>
                    </a:ext>
                  </a:extLst>
                </p14:cNvPr>
                <p14:cNvContentPartPr/>
                <p14:nvPr/>
              </p14:nvContentPartPr>
              <p14:xfrm>
                <a:off x="10822413" y="6285043"/>
                <a:ext cx="34920" cy="2448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76DC9FC7-9B5E-8871-9882-EED57B2AC3E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813773" y="6276043"/>
                  <a:ext cx="52560" cy="42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565351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268</TotalTime>
  <Words>113</Words>
  <Application>Microsoft Office PowerPoint</Application>
  <PresentationFormat>Widescreen</PresentationFormat>
  <Paragraphs>11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Elementary Fluids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Elementary Fluids</dc:title>
  <dc:creator>Robert Peale</dc:creator>
  <cp:lastModifiedBy>Robert Peale</cp:lastModifiedBy>
  <cp:revision>5</cp:revision>
  <dcterms:created xsi:type="dcterms:W3CDTF">2023-12-15T22:00:52Z</dcterms:created>
  <dcterms:modified xsi:type="dcterms:W3CDTF">2024-02-25T19:35:02Z</dcterms:modified>
</cp:coreProperties>
</file>